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51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6833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3151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947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06059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09671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1328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16894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8673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499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311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763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1735199"/>
              <a:ext cx="6777983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2699083"/>
              <a:ext cx="2640224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3662966"/>
              <a:ext cx="1599141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4626850"/>
              <a:ext cx="1492844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8181581" y="2124473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国产知名品牌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95902" y="3103876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海淘进口的其他品牌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54819" y="406776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国产新兴品牌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8522" y="5031643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海淘进口的知名品牌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502027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40550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309250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12861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988754" y="5060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988754" y="4096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88754" y="3132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2168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8673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1499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311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27630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6242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2561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588802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15199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2021-01-04T07:08:34Z</dcterms:modified>
</cp:coreProperties>
</file>