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878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924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497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7401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2447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158368"/>
              <a:ext cx="516557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652064"/>
              <a:ext cx="38325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145760"/>
              <a:ext cx="281803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639457"/>
              <a:ext cx="228383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4133153"/>
              <a:ext cx="193096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626850"/>
              <a:ext cx="177903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5120546"/>
              <a:ext cx="107330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252397" y="1842361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营养成分表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152169" y="2336057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保健食品标志（蓝帽子）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88243" y="2829754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菌株信息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84199" y="3338970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功能宣称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49998" y="3820174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辅料/添加剂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97131" y="432636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使用禁忌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45203" y="4820059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保质期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239469" y="5301264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CFU信息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7401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92447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38077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0016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2021-01-04T07:08:43Z</dcterms:modified>
</cp:coreProperties>
</file>