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979271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9071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802161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71360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23549" y="5301568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23549" y="4739303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23549" y="4177037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23549" y="3614772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23549" y="3052507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23549" y="2490241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23549" y="1927976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2354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934994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84643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757883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023549" y="1674957"/>
              <a:ext cx="6777983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23549" y="2237222"/>
              <a:ext cx="6770337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23549" y="2799487"/>
              <a:ext cx="5705662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023549" y="3361753"/>
              <a:ext cx="4851247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023549" y="3924018"/>
              <a:ext cx="4813018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023549" y="4486283"/>
              <a:ext cx="1301693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023549" y="5048549"/>
              <a:ext cx="162472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7792989" y="1871010"/>
              <a:ext cx="84315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大品牌/知名品牌的产品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7896765" y="2445768"/>
              <a:ext cx="731733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包装设计特别吸眼球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750786" y="3008033"/>
              <a:ext cx="81303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该产品的价格很吸引人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164637" y="3570299"/>
              <a:ext cx="154477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有专业人士（如医生、科普专家）推荐购买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014986" y="4120072"/>
              <a:ext cx="1656193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该产品宣称的卖点/适应症契合自己或家人所需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490630" y="4710349"/>
              <a:ext cx="1056948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有明星、直播带货大主播推荐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351409" y="5272614"/>
              <a:ext cx="1382163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不存在购买特定品牌特定益生菌的习惯</a:t>
              </a:r>
            </a:p>
          </p:txBody>
        </p:sp>
        <p:sp>
          <p:nvSpPr>
            <p:cNvPr id="35" name="rc35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1926599" y="5262660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1926599" y="469761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1926599" y="4136765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1926599" y="3574445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926599" y="301081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1926599" y="2449914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1926599" y="1887649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3" name="pl43"/>
            <p:cNvSpPr/>
            <p:nvPr/>
          </p:nvSpPr>
          <p:spPr>
            <a:xfrm>
              <a:off x="1988754" y="53015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988754" y="47393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988754" y="41770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988754" y="36147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988754" y="30525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988754" y="24902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988754" y="19279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02354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934994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84643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7757883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1992471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3810682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722127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7633572" y="5699811"/>
              <a:ext cx="24862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2021-01-04T07:08:45Z</dcterms:modified>
</cp:coreProperties>
</file>