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023549" y="1590617"/>
              <a:ext cx="6913543" cy="40483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977388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885067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792746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700425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023549" y="5247155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023549" y="4594202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023549" y="3941249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023549" y="3288295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023549" y="2635342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023549" y="1982389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023549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3931228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5838907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7746586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023549" y="1688560"/>
              <a:ext cx="6777983" cy="58765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023549" y="2341513"/>
              <a:ext cx="5856574" cy="58765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2023549" y="2994466"/>
              <a:ext cx="4210247" cy="58765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023549" y="3647420"/>
              <a:ext cx="4002310" cy="58765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023549" y="4300373"/>
              <a:ext cx="1577650" cy="58765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2023549" y="4953326"/>
              <a:ext cx="120183" cy="58765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tx26"/>
            <p:cNvSpPr/>
            <p:nvPr/>
          </p:nvSpPr>
          <p:spPr>
            <a:xfrm>
              <a:off x="8198450" y="1925423"/>
              <a:ext cx="436637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有益/有害菌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7307160" y="2590869"/>
              <a:ext cx="406518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微生态平衡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5742136" y="3243822"/>
              <a:ext cx="325215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肠道屏障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5534199" y="3896775"/>
              <a:ext cx="325215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肠道菌群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3767644" y="4565248"/>
              <a:ext cx="325215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黏膜免疫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2310178" y="5218202"/>
              <a:ext cx="569126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以上有没有听过</a:t>
              </a:r>
            </a:p>
          </p:txBody>
        </p:sp>
        <p:sp>
          <p:nvSpPr>
            <p:cNvPr id="32" name="rc32"/>
            <p:cNvSpPr/>
            <p:nvPr/>
          </p:nvSpPr>
          <p:spPr>
            <a:xfrm>
              <a:off x="2023549" y="1590617"/>
              <a:ext cx="6913543" cy="4048310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tx33"/>
            <p:cNvSpPr/>
            <p:nvPr/>
          </p:nvSpPr>
          <p:spPr>
            <a:xfrm>
              <a:off x="1926599" y="520546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1926599" y="4553929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1926599" y="3900921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1926599" y="324660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1926599" y="2595015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1926599" y="1942061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39" name="pl39"/>
            <p:cNvSpPr/>
            <p:nvPr/>
          </p:nvSpPr>
          <p:spPr>
            <a:xfrm>
              <a:off x="1988754" y="52471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1988754" y="45942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1988754" y="394124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1988754" y="32882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1988754" y="26353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1988754" y="19823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2023549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3931228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5838907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7746586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tx49"/>
            <p:cNvSpPr/>
            <p:nvPr/>
          </p:nvSpPr>
          <p:spPr>
            <a:xfrm>
              <a:off x="1992471" y="569986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3806917" y="569986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5714596" y="569986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7622275" y="5699811"/>
              <a:ext cx="248622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2021-01-04T07:08:52Z</dcterms:modified>
</cp:coreProperties>
</file>