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0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001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5099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4197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329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45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055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64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874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096656"/>
              <a:ext cx="572535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2536689"/>
              <a:ext cx="526911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2976723"/>
              <a:ext cx="448187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3416757"/>
              <a:ext cx="413000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3856791"/>
              <a:ext cx="384373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4296824"/>
              <a:ext cx="277321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3549" y="4736858"/>
              <a:ext cx="178022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3549" y="5176892"/>
              <a:ext cx="173847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269026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菌株特异性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49693" y="2237705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随机对照试验（RCT）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93454" y="2677739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菌落形成单位（CFU）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16832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42170" y="3557807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出厂CFU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16086" y="401033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菌株编号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2754" y="4453394"/>
              <a:ext cx="4667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货架期CFU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29763" y="4905920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016" y="534595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冷链物流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145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055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964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9874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212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8119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721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6314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2021-01-04T07:08:53Z</dcterms:modified>
</cp:coreProperties>
</file>