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25569" y="1973107"/>
              <a:ext cx="1679410" cy="1808317"/>
            </a:xfrm>
            <a:custGeom>
              <a:avLst/>
              <a:pathLst>
                <a:path w="1679410" h="1808317">
                  <a:moveTo>
                    <a:pt x="0" y="1808317"/>
                  </a:moveTo>
                  <a:lnTo>
                    <a:pt x="57910" y="1785196"/>
                  </a:lnTo>
                  <a:lnTo>
                    <a:pt x="115821" y="1762074"/>
                  </a:lnTo>
                  <a:lnTo>
                    <a:pt x="173732" y="1738953"/>
                  </a:lnTo>
                  <a:lnTo>
                    <a:pt x="231642" y="1715832"/>
                  </a:lnTo>
                  <a:lnTo>
                    <a:pt x="289553" y="1692711"/>
                  </a:lnTo>
                  <a:lnTo>
                    <a:pt x="347464" y="1669589"/>
                  </a:lnTo>
                  <a:lnTo>
                    <a:pt x="405374" y="1646468"/>
                  </a:lnTo>
                  <a:lnTo>
                    <a:pt x="463285" y="1623347"/>
                  </a:lnTo>
                  <a:lnTo>
                    <a:pt x="521196" y="1600226"/>
                  </a:lnTo>
                  <a:lnTo>
                    <a:pt x="579107" y="1577104"/>
                  </a:lnTo>
                  <a:lnTo>
                    <a:pt x="637017" y="1553983"/>
                  </a:lnTo>
                  <a:lnTo>
                    <a:pt x="694928" y="1530862"/>
                  </a:lnTo>
                  <a:lnTo>
                    <a:pt x="752839" y="1507741"/>
                  </a:lnTo>
                  <a:lnTo>
                    <a:pt x="810749" y="1484619"/>
                  </a:lnTo>
                  <a:lnTo>
                    <a:pt x="868660" y="1461498"/>
                  </a:lnTo>
                  <a:lnTo>
                    <a:pt x="926571" y="1438377"/>
                  </a:lnTo>
                  <a:lnTo>
                    <a:pt x="984481" y="1415256"/>
                  </a:lnTo>
                  <a:lnTo>
                    <a:pt x="1042392" y="1392134"/>
                  </a:lnTo>
                  <a:lnTo>
                    <a:pt x="1100303" y="1369013"/>
                  </a:lnTo>
                  <a:lnTo>
                    <a:pt x="1158214" y="1345892"/>
                  </a:lnTo>
                  <a:lnTo>
                    <a:pt x="1216124" y="1322770"/>
                  </a:lnTo>
                  <a:lnTo>
                    <a:pt x="1274035" y="1299649"/>
                  </a:lnTo>
                  <a:lnTo>
                    <a:pt x="1331946" y="1276528"/>
                  </a:lnTo>
                  <a:lnTo>
                    <a:pt x="1389856" y="1253407"/>
                  </a:lnTo>
                  <a:lnTo>
                    <a:pt x="1447767" y="1230285"/>
                  </a:lnTo>
                  <a:lnTo>
                    <a:pt x="1505678" y="1207164"/>
                  </a:lnTo>
                  <a:lnTo>
                    <a:pt x="1563589" y="1184043"/>
                  </a:lnTo>
                  <a:lnTo>
                    <a:pt x="1621499" y="1160922"/>
                  </a:lnTo>
                  <a:lnTo>
                    <a:pt x="1679410" y="1137800"/>
                  </a:lnTo>
                  <a:lnTo>
                    <a:pt x="1655627" y="1081055"/>
                  </a:lnTo>
                  <a:lnTo>
                    <a:pt x="1629927" y="1025151"/>
                  </a:lnTo>
                  <a:lnTo>
                    <a:pt x="1602340" y="970155"/>
                  </a:lnTo>
                  <a:lnTo>
                    <a:pt x="1572898" y="916128"/>
                  </a:lnTo>
                  <a:lnTo>
                    <a:pt x="1541636" y="863134"/>
                  </a:lnTo>
                  <a:lnTo>
                    <a:pt x="1508588" y="811235"/>
                  </a:lnTo>
                  <a:lnTo>
                    <a:pt x="1473794" y="760490"/>
                  </a:lnTo>
                  <a:lnTo>
                    <a:pt x="1437294" y="710958"/>
                  </a:lnTo>
                  <a:lnTo>
                    <a:pt x="1399130" y="662696"/>
                  </a:lnTo>
                  <a:lnTo>
                    <a:pt x="1359346" y="615761"/>
                  </a:lnTo>
                  <a:lnTo>
                    <a:pt x="1317988" y="570206"/>
                  </a:lnTo>
                  <a:lnTo>
                    <a:pt x="1275105" y="526085"/>
                  </a:lnTo>
                  <a:lnTo>
                    <a:pt x="1230745" y="483448"/>
                  </a:lnTo>
                  <a:lnTo>
                    <a:pt x="1184961" y="442345"/>
                  </a:lnTo>
                  <a:lnTo>
                    <a:pt x="1137804" y="402823"/>
                  </a:lnTo>
                  <a:lnTo>
                    <a:pt x="1089331" y="364929"/>
                  </a:lnTo>
                  <a:lnTo>
                    <a:pt x="1039596" y="328705"/>
                  </a:lnTo>
                  <a:lnTo>
                    <a:pt x="988658" y="294195"/>
                  </a:lnTo>
                  <a:lnTo>
                    <a:pt x="936575" y="261437"/>
                  </a:lnTo>
                  <a:lnTo>
                    <a:pt x="883408" y="230470"/>
                  </a:lnTo>
                  <a:lnTo>
                    <a:pt x="829219" y="201330"/>
                  </a:lnTo>
                  <a:lnTo>
                    <a:pt x="774069" y="174050"/>
                  </a:lnTo>
                  <a:lnTo>
                    <a:pt x="718023" y="148662"/>
                  </a:lnTo>
                  <a:lnTo>
                    <a:pt x="661146" y="125196"/>
                  </a:lnTo>
                  <a:lnTo>
                    <a:pt x="603503" y="103678"/>
                  </a:lnTo>
                  <a:lnTo>
                    <a:pt x="545162" y="84133"/>
                  </a:lnTo>
                  <a:lnTo>
                    <a:pt x="486190" y="66585"/>
                  </a:lnTo>
                  <a:lnTo>
                    <a:pt x="426655" y="51053"/>
                  </a:lnTo>
                  <a:lnTo>
                    <a:pt x="366625" y="37555"/>
                  </a:lnTo>
                  <a:lnTo>
                    <a:pt x="306172" y="26108"/>
                  </a:lnTo>
                  <a:lnTo>
                    <a:pt x="245364" y="16723"/>
                  </a:lnTo>
                  <a:lnTo>
                    <a:pt x="184272" y="9413"/>
                  </a:lnTo>
                  <a:lnTo>
                    <a:pt x="122966" y="4185"/>
                  </a:lnTo>
                  <a:lnTo>
                    <a:pt x="61518" y="104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25569" y="3110908"/>
              <a:ext cx="1808296" cy="2467962"/>
            </a:xfrm>
            <a:custGeom>
              <a:avLst/>
              <a:pathLst>
                <a:path w="1808296" h="2467962">
                  <a:moveTo>
                    <a:pt x="0" y="670516"/>
                  </a:moveTo>
                  <a:lnTo>
                    <a:pt x="6827" y="732497"/>
                  </a:lnTo>
                  <a:lnTo>
                    <a:pt x="13654" y="794478"/>
                  </a:lnTo>
                  <a:lnTo>
                    <a:pt x="20481" y="856459"/>
                  </a:lnTo>
                  <a:lnTo>
                    <a:pt x="27308" y="918440"/>
                  </a:lnTo>
                  <a:lnTo>
                    <a:pt x="34135" y="980421"/>
                  </a:lnTo>
                  <a:lnTo>
                    <a:pt x="40962" y="1042401"/>
                  </a:lnTo>
                  <a:lnTo>
                    <a:pt x="47789" y="1104382"/>
                  </a:lnTo>
                  <a:lnTo>
                    <a:pt x="54616" y="1166363"/>
                  </a:lnTo>
                  <a:lnTo>
                    <a:pt x="61444" y="1228344"/>
                  </a:lnTo>
                  <a:lnTo>
                    <a:pt x="68271" y="1290325"/>
                  </a:lnTo>
                  <a:lnTo>
                    <a:pt x="75098" y="1352306"/>
                  </a:lnTo>
                  <a:lnTo>
                    <a:pt x="81925" y="1414287"/>
                  </a:lnTo>
                  <a:lnTo>
                    <a:pt x="88752" y="1476268"/>
                  </a:lnTo>
                  <a:lnTo>
                    <a:pt x="95579" y="1538249"/>
                  </a:lnTo>
                  <a:lnTo>
                    <a:pt x="102406" y="1600230"/>
                  </a:lnTo>
                  <a:lnTo>
                    <a:pt x="109233" y="1662211"/>
                  </a:lnTo>
                  <a:lnTo>
                    <a:pt x="116060" y="1724191"/>
                  </a:lnTo>
                  <a:lnTo>
                    <a:pt x="122888" y="1786172"/>
                  </a:lnTo>
                  <a:lnTo>
                    <a:pt x="129715" y="1848153"/>
                  </a:lnTo>
                  <a:lnTo>
                    <a:pt x="136542" y="1910134"/>
                  </a:lnTo>
                  <a:lnTo>
                    <a:pt x="143369" y="1972115"/>
                  </a:lnTo>
                  <a:lnTo>
                    <a:pt x="150196" y="2034096"/>
                  </a:lnTo>
                  <a:lnTo>
                    <a:pt x="157023" y="2096077"/>
                  </a:lnTo>
                  <a:lnTo>
                    <a:pt x="163850" y="2158058"/>
                  </a:lnTo>
                  <a:lnTo>
                    <a:pt x="170677" y="2220039"/>
                  </a:lnTo>
                  <a:lnTo>
                    <a:pt x="177504" y="2282020"/>
                  </a:lnTo>
                  <a:lnTo>
                    <a:pt x="184332" y="2344001"/>
                  </a:lnTo>
                  <a:lnTo>
                    <a:pt x="191159" y="2405981"/>
                  </a:lnTo>
                  <a:lnTo>
                    <a:pt x="197986" y="2467962"/>
                  </a:lnTo>
                  <a:lnTo>
                    <a:pt x="259137" y="2460170"/>
                  </a:lnTo>
                  <a:lnTo>
                    <a:pt x="319987" y="2450297"/>
                  </a:lnTo>
                  <a:lnTo>
                    <a:pt x="380465" y="2438356"/>
                  </a:lnTo>
                  <a:lnTo>
                    <a:pt x="440501" y="2424360"/>
                  </a:lnTo>
                  <a:lnTo>
                    <a:pt x="500025" y="2408327"/>
                  </a:lnTo>
                  <a:lnTo>
                    <a:pt x="558968" y="2390273"/>
                  </a:lnTo>
                  <a:lnTo>
                    <a:pt x="617262" y="2370222"/>
                  </a:lnTo>
                  <a:lnTo>
                    <a:pt x="674838" y="2348194"/>
                  </a:lnTo>
                  <a:lnTo>
                    <a:pt x="731630" y="2324218"/>
                  </a:lnTo>
                  <a:lnTo>
                    <a:pt x="787571" y="2298319"/>
                  </a:lnTo>
                  <a:lnTo>
                    <a:pt x="842598" y="2270529"/>
                  </a:lnTo>
                  <a:lnTo>
                    <a:pt x="896645" y="2240879"/>
                  </a:lnTo>
                  <a:lnTo>
                    <a:pt x="949650" y="2209404"/>
                  </a:lnTo>
                  <a:lnTo>
                    <a:pt x="1001551" y="2176141"/>
                  </a:lnTo>
                  <a:lnTo>
                    <a:pt x="1052289" y="2141128"/>
                  </a:lnTo>
                  <a:lnTo>
                    <a:pt x="1101803" y="2104406"/>
                  </a:lnTo>
                  <a:lnTo>
                    <a:pt x="1150038" y="2066018"/>
                  </a:lnTo>
                  <a:lnTo>
                    <a:pt x="1196935" y="2026007"/>
                  </a:lnTo>
                  <a:lnTo>
                    <a:pt x="1242442" y="1984422"/>
                  </a:lnTo>
                  <a:lnTo>
                    <a:pt x="1286505" y="1941310"/>
                  </a:lnTo>
                  <a:lnTo>
                    <a:pt x="1329072" y="1896721"/>
                  </a:lnTo>
                  <a:lnTo>
                    <a:pt x="1370095" y="1850706"/>
                  </a:lnTo>
                  <a:lnTo>
                    <a:pt x="1409526" y="1803321"/>
                  </a:lnTo>
                  <a:lnTo>
                    <a:pt x="1447319" y="1754618"/>
                  </a:lnTo>
                  <a:lnTo>
                    <a:pt x="1483430" y="1704656"/>
                  </a:lnTo>
                  <a:lnTo>
                    <a:pt x="1517817" y="1653493"/>
                  </a:lnTo>
                  <a:lnTo>
                    <a:pt x="1550440" y="1601186"/>
                  </a:lnTo>
                  <a:lnTo>
                    <a:pt x="1581261" y="1547798"/>
                  </a:lnTo>
                  <a:lnTo>
                    <a:pt x="1610244" y="1493391"/>
                  </a:lnTo>
                  <a:lnTo>
                    <a:pt x="1637357" y="1438028"/>
                  </a:lnTo>
                  <a:lnTo>
                    <a:pt x="1662566" y="1381772"/>
                  </a:lnTo>
                  <a:lnTo>
                    <a:pt x="1685843" y="1324690"/>
                  </a:lnTo>
                  <a:lnTo>
                    <a:pt x="1707161" y="1266847"/>
                  </a:lnTo>
                  <a:lnTo>
                    <a:pt x="1726495" y="1208312"/>
                  </a:lnTo>
                  <a:lnTo>
                    <a:pt x="1743823" y="1149152"/>
                  </a:lnTo>
                  <a:lnTo>
                    <a:pt x="1759124" y="1089435"/>
                  </a:lnTo>
                  <a:lnTo>
                    <a:pt x="1772381" y="1029232"/>
                  </a:lnTo>
                  <a:lnTo>
                    <a:pt x="1783578" y="968611"/>
                  </a:lnTo>
                  <a:lnTo>
                    <a:pt x="1792702" y="907644"/>
                  </a:lnTo>
                  <a:lnTo>
                    <a:pt x="1799743" y="846402"/>
                  </a:lnTo>
                  <a:lnTo>
                    <a:pt x="1804692" y="784955"/>
                  </a:lnTo>
                  <a:lnTo>
                    <a:pt x="1807544" y="723376"/>
                  </a:lnTo>
                  <a:lnTo>
                    <a:pt x="1808296" y="661734"/>
                  </a:lnTo>
                  <a:lnTo>
                    <a:pt x="1806946" y="600103"/>
                  </a:lnTo>
                  <a:lnTo>
                    <a:pt x="1803496" y="538554"/>
                  </a:lnTo>
                  <a:lnTo>
                    <a:pt x="1797950" y="477158"/>
                  </a:lnTo>
                  <a:lnTo>
                    <a:pt x="1790314" y="415987"/>
                  </a:lnTo>
                  <a:lnTo>
                    <a:pt x="1780598" y="355112"/>
                  </a:lnTo>
                  <a:lnTo>
                    <a:pt x="1768813" y="294603"/>
                  </a:lnTo>
                  <a:lnTo>
                    <a:pt x="1754972" y="234531"/>
                  </a:lnTo>
                  <a:lnTo>
                    <a:pt x="1739092" y="174966"/>
                  </a:lnTo>
                  <a:lnTo>
                    <a:pt x="1721190" y="115977"/>
                  </a:lnTo>
                  <a:lnTo>
                    <a:pt x="1701289" y="57632"/>
                  </a:lnTo>
                  <a:lnTo>
                    <a:pt x="1679410" y="0"/>
                  </a:lnTo>
                  <a:lnTo>
                    <a:pt x="1621499" y="23121"/>
                  </a:lnTo>
                  <a:lnTo>
                    <a:pt x="1563589" y="46242"/>
                  </a:lnTo>
                  <a:lnTo>
                    <a:pt x="1505678" y="69363"/>
                  </a:lnTo>
                  <a:lnTo>
                    <a:pt x="1447767" y="92485"/>
                  </a:lnTo>
                  <a:lnTo>
                    <a:pt x="1389856" y="115606"/>
                  </a:lnTo>
                  <a:lnTo>
                    <a:pt x="1331946" y="138727"/>
                  </a:lnTo>
                  <a:lnTo>
                    <a:pt x="1274035" y="161848"/>
                  </a:lnTo>
                  <a:lnTo>
                    <a:pt x="1216124" y="184970"/>
                  </a:lnTo>
                  <a:lnTo>
                    <a:pt x="1158214" y="208091"/>
                  </a:lnTo>
                  <a:lnTo>
                    <a:pt x="1100303" y="231212"/>
                  </a:lnTo>
                  <a:lnTo>
                    <a:pt x="1042392" y="254333"/>
                  </a:lnTo>
                  <a:lnTo>
                    <a:pt x="984481" y="277455"/>
                  </a:lnTo>
                  <a:lnTo>
                    <a:pt x="926571" y="300576"/>
                  </a:lnTo>
                  <a:lnTo>
                    <a:pt x="868660" y="323697"/>
                  </a:lnTo>
                  <a:lnTo>
                    <a:pt x="810749" y="346818"/>
                  </a:lnTo>
                  <a:lnTo>
                    <a:pt x="752839" y="369940"/>
                  </a:lnTo>
                  <a:lnTo>
                    <a:pt x="694928" y="393061"/>
                  </a:lnTo>
                  <a:lnTo>
                    <a:pt x="637017" y="416182"/>
                  </a:lnTo>
                  <a:lnTo>
                    <a:pt x="579107" y="439303"/>
                  </a:lnTo>
                  <a:lnTo>
                    <a:pt x="521196" y="462425"/>
                  </a:lnTo>
                  <a:lnTo>
                    <a:pt x="463285" y="485546"/>
                  </a:lnTo>
                  <a:lnTo>
                    <a:pt x="405374" y="508667"/>
                  </a:lnTo>
                  <a:lnTo>
                    <a:pt x="347464" y="531788"/>
                  </a:lnTo>
                  <a:lnTo>
                    <a:pt x="289553" y="554910"/>
                  </a:lnTo>
                  <a:lnTo>
                    <a:pt x="231642" y="578031"/>
                  </a:lnTo>
                  <a:lnTo>
                    <a:pt x="173732" y="601152"/>
                  </a:lnTo>
                  <a:lnTo>
                    <a:pt x="115821" y="624274"/>
                  </a:lnTo>
                  <a:lnTo>
                    <a:pt x="57910" y="64739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17402" y="1973107"/>
              <a:ext cx="2006153" cy="3616575"/>
            </a:xfrm>
            <a:custGeom>
              <a:avLst/>
              <a:pathLst>
                <a:path w="2006153" h="3616575">
                  <a:moveTo>
                    <a:pt x="1808167" y="1808317"/>
                  </a:moveTo>
                  <a:lnTo>
                    <a:pt x="1808167" y="1745961"/>
                  </a:lnTo>
                  <a:lnTo>
                    <a:pt x="1808167" y="1683605"/>
                  </a:lnTo>
                  <a:lnTo>
                    <a:pt x="1808167" y="1621250"/>
                  </a:lnTo>
                  <a:lnTo>
                    <a:pt x="1808167" y="1558894"/>
                  </a:lnTo>
                  <a:lnTo>
                    <a:pt x="1808167" y="1496538"/>
                  </a:lnTo>
                  <a:lnTo>
                    <a:pt x="1808167" y="1434182"/>
                  </a:lnTo>
                  <a:lnTo>
                    <a:pt x="1808167" y="1371827"/>
                  </a:lnTo>
                  <a:lnTo>
                    <a:pt x="1808167" y="1309471"/>
                  </a:lnTo>
                  <a:lnTo>
                    <a:pt x="1808167" y="1247115"/>
                  </a:lnTo>
                  <a:lnTo>
                    <a:pt x="1808167" y="1184759"/>
                  </a:lnTo>
                  <a:lnTo>
                    <a:pt x="1808167" y="1122403"/>
                  </a:lnTo>
                  <a:lnTo>
                    <a:pt x="1808167" y="1060048"/>
                  </a:lnTo>
                  <a:lnTo>
                    <a:pt x="1808167" y="997692"/>
                  </a:lnTo>
                  <a:lnTo>
                    <a:pt x="1808167" y="935336"/>
                  </a:lnTo>
                  <a:lnTo>
                    <a:pt x="1808167" y="872980"/>
                  </a:lnTo>
                  <a:lnTo>
                    <a:pt x="1808167" y="810625"/>
                  </a:lnTo>
                  <a:lnTo>
                    <a:pt x="1808167" y="748269"/>
                  </a:lnTo>
                  <a:lnTo>
                    <a:pt x="1808167" y="685913"/>
                  </a:lnTo>
                  <a:lnTo>
                    <a:pt x="1808167" y="623557"/>
                  </a:lnTo>
                  <a:lnTo>
                    <a:pt x="1808167" y="561201"/>
                  </a:lnTo>
                  <a:lnTo>
                    <a:pt x="1808167" y="498846"/>
                  </a:lnTo>
                  <a:lnTo>
                    <a:pt x="1808167" y="436490"/>
                  </a:lnTo>
                  <a:lnTo>
                    <a:pt x="1808167" y="374134"/>
                  </a:lnTo>
                  <a:lnTo>
                    <a:pt x="1808167" y="311778"/>
                  </a:lnTo>
                  <a:lnTo>
                    <a:pt x="1808167" y="249423"/>
                  </a:lnTo>
                  <a:lnTo>
                    <a:pt x="1808167" y="187067"/>
                  </a:lnTo>
                  <a:lnTo>
                    <a:pt x="1808167" y="124711"/>
                  </a:lnTo>
                  <a:lnTo>
                    <a:pt x="1808167" y="62355"/>
                  </a:lnTo>
                  <a:lnTo>
                    <a:pt x="1808167" y="0"/>
                  </a:lnTo>
                  <a:lnTo>
                    <a:pt x="1746935" y="1036"/>
                  </a:lnTo>
                  <a:lnTo>
                    <a:pt x="1685773" y="4146"/>
                  </a:lnTo>
                  <a:lnTo>
                    <a:pt x="1624752" y="9325"/>
                  </a:lnTo>
                  <a:lnTo>
                    <a:pt x="1563941" y="16568"/>
                  </a:lnTo>
                  <a:lnTo>
                    <a:pt x="1503411" y="25865"/>
                  </a:lnTo>
                  <a:lnTo>
                    <a:pt x="1443229" y="37206"/>
                  </a:lnTo>
                  <a:lnTo>
                    <a:pt x="1383467" y="50579"/>
                  </a:lnTo>
                  <a:lnTo>
                    <a:pt x="1324191" y="65968"/>
                  </a:lnTo>
                  <a:lnTo>
                    <a:pt x="1265470" y="83355"/>
                  </a:lnTo>
                  <a:lnTo>
                    <a:pt x="1207372" y="102721"/>
                  </a:lnTo>
                  <a:lnTo>
                    <a:pt x="1149963" y="124043"/>
                  </a:lnTo>
                  <a:lnTo>
                    <a:pt x="1093309" y="147296"/>
                  </a:lnTo>
                  <a:lnTo>
                    <a:pt x="1037475" y="172455"/>
                  </a:lnTo>
                  <a:lnTo>
                    <a:pt x="982525" y="199489"/>
                  </a:lnTo>
                  <a:lnTo>
                    <a:pt x="928521" y="228369"/>
                  </a:lnTo>
                  <a:lnTo>
                    <a:pt x="875527" y="259061"/>
                  </a:lnTo>
                  <a:lnTo>
                    <a:pt x="823602" y="291530"/>
                  </a:lnTo>
                  <a:lnTo>
                    <a:pt x="772806" y="325738"/>
                  </a:lnTo>
                  <a:lnTo>
                    <a:pt x="723198" y="361647"/>
                  </a:lnTo>
                  <a:lnTo>
                    <a:pt x="674834" y="399215"/>
                  </a:lnTo>
                  <a:lnTo>
                    <a:pt x="627770" y="438399"/>
                  </a:lnTo>
                  <a:lnTo>
                    <a:pt x="582060" y="479154"/>
                  </a:lnTo>
                  <a:lnTo>
                    <a:pt x="537756" y="521434"/>
                  </a:lnTo>
                  <a:lnTo>
                    <a:pt x="494909" y="565190"/>
                  </a:lnTo>
                  <a:lnTo>
                    <a:pt x="453568" y="610371"/>
                  </a:lnTo>
                  <a:lnTo>
                    <a:pt x="413781" y="656926"/>
                  </a:lnTo>
                  <a:lnTo>
                    <a:pt x="375593" y="704802"/>
                  </a:lnTo>
                  <a:lnTo>
                    <a:pt x="339048" y="753944"/>
                  </a:lnTo>
                  <a:lnTo>
                    <a:pt x="304189" y="804294"/>
                  </a:lnTo>
                  <a:lnTo>
                    <a:pt x="271054" y="855797"/>
                  </a:lnTo>
                  <a:lnTo>
                    <a:pt x="239682" y="908392"/>
                  </a:lnTo>
                  <a:lnTo>
                    <a:pt x="210108" y="962018"/>
                  </a:lnTo>
                  <a:lnTo>
                    <a:pt x="182368" y="1016616"/>
                  </a:lnTo>
                  <a:lnTo>
                    <a:pt x="156492" y="1072122"/>
                  </a:lnTo>
                  <a:lnTo>
                    <a:pt x="132511" y="1128471"/>
                  </a:lnTo>
                  <a:lnTo>
                    <a:pt x="110452" y="1185601"/>
                  </a:lnTo>
                  <a:lnTo>
                    <a:pt x="90339" y="1243445"/>
                  </a:lnTo>
                  <a:lnTo>
                    <a:pt x="72197" y="1301937"/>
                  </a:lnTo>
                  <a:lnTo>
                    <a:pt x="56046" y="1361009"/>
                  </a:lnTo>
                  <a:lnTo>
                    <a:pt x="41904" y="1420594"/>
                  </a:lnTo>
                  <a:lnTo>
                    <a:pt x="29789" y="1480625"/>
                  </a:lnTo>
                  <a:lnTo>
                    <a:pt x="19712" y="1541031"/>
                  </a:lnTo>
                  <a:lnTo>
                    <a:pt x="11687" y="1601743"/>
                  </a:lnTo>
                  <a:lnTo>
                    <a:pt x="5723" y="1662693"/>
                  </a:lnTo>
                  <a:lnTo>
                    <a:pt x="1825" y="1723809"/>
                  </a:lnTo>
                  <a:lnTo>
                    <a:pt x="0" y="1785022"/>
                  </a:lnTo>
                  <a:lnTo>
                    <a:pt x="248" y="1846263"/>
                  </a:lnTo>
                  <a:lnTo>
                    <a:pt x="2569" y="1907459"/>
                  </a:lnTo>
                  <a:lnTo>
                    <a:pt x="6962" y="1968542"/>
                  </a:lnTo>
                  <a:lnTo>
                    <a:pt x="13420" y="2029441"/>
                  </a:lnTo>
                  <a:lnTo>
                    <a:pt x="21937" y="2090087"/>
                  </a:lnTo>
                  <a:lnTo>
                    <a:pt x="32502" y="2150409"/>
                  </a:lnTo>
                  <a:lnTo>
                    <a:pt x="45104" y="2210339"/>
                  </a:lnTo>
                  <a:lnTo>
                    <a:pt x="59728" y="2269808"/>
                  </a:lnTo>
                  <a:lnTo>
                    <a:pt x="76357" y="2328748"/>
                  </a:lnTo>
                  <a:lnTo>
                    <a:pt x="94973" y="2387090"/>
                  </a:lnTo>
                  <a:lnTo>
                    <a:pt x="115553" y="2444769"/>
                  </a:lnTo>
                  <a:lnTo>
                    <a:pt x="138075" y="2501718"/>
                  </a:lnTo>
                  <a:lnTo>
                    <a:pt x="162512" y="2557872"/>
                  </a:lnTo>
                  <a:lnTo>
                    <a:pt x="188837" y="2613166"/>
                  </a:lnTo>
                  <a:lnTo>
                    <a:pt x="217019" y="2667537"/>
                  </a:lnTo>
                  <a:lnTo>
                    <a:pt x="247025" y="2720923"/>
                  </a:lnTo>
                  <a:lnTo>
                    <a:pt x="278823" y="2773261"/>
                  </a:lnTo>
                  <a:lnTo>
                    <a:pt x="312374" y="2824493"/>
                  </a:lnTo>
                  <a:lnTo>
                    <a:pt x="347640" y="2874560"/>
                  </a:lnTo>
                  <a:lnTo>
                    <a:pt x="384582" y="2923404"/>
                  </a:lnTo>
                  <a:lnTo>
                    <a:pt x="423157" y="2970969"/>
                  </a:lnTo>
                  <a:lnTo>
                    <a:pt x="463320" y="3017200"/>
                  </a:lnTo>
                  <a:lnTo>
                    <a:pt x="505025" y="3062045"/>
                  </a:lnTo>
                  <a:lnTo>
                    <a:pt x="548226" y="3105452"/>
                  </a:lnTo>
                  <a:lnTo>
                    <a:pt x="592871" y="3147371"/>
                  </a:lnTo>
                  <a:lnTo>
                    <a:pt x="638910" y="3187755"/>
                  </a:lnTo>
                  <a:lnTo>
                    <a:pt x="686290" y="3226556"/>
                  </a:lnTo>
                  <a:lnTo>
                    <a:pt x="734956" y="3263731"/>
                  </a:lnTo>
                  <a:lnTo>
                    <a:pt x="784854" y="3299237"/>
                  </a:lnTo>
                  <a:lnTo>
                    <a:pt x="835925" y="3333033"/>
                  </a:lnTo>
                  <a:lnTo>
                    <a:pt x="888111" y="3365079"/>
                  </a:lnTo>
                  <a:lnTo>
                    <a:pt x="941353" y="3395341"/>
                  </a:lnTo>
                  <a:lnTo>
                    <a:pt x="995588" y="3423782"/>
                  </a:lnTo>
                  <a:lnTo>
                    <a:pt x="1050756" y="3450371"/>
                  </a:lnTo>
                  <a:lnTo>
                    <a:pt x="1106792" y="3475076"/>
                  </a:lnTo>
                  <a:lnTo>
                    <a:pt x="1163633" y="3497870"/>
                  </a:lnTo>
                  <a:lnTo>
                    <a:pt x="1221213" y="3518725"/>
                  </a:lnTo>
                  <a:lnTo>
                    <a:pt x="1279466" y="3537620"/>
                  </a:lnTo>
                  <a:lnTo>
                    <a:pt x="1338326" y="3554530"/>
                  </a:lnTo>
                  <a:lnTo>
                    <a:pt x="1397724" y="3569438"/>
                  </a:lnTo>
                  <a:lnTo>
                    <a:pt x="1457593" y="3582326"/>
                  </a:lnTo>
                  <a:lnTo>
                    <a:pt x="1517864" y="3593180"/>
                  </a:lnTo>
                  <a:lnTo>
                    <a:pt x="1578468" y="3601987"/>
                  </a:lnTo>
                  <a:lnTo>
                    <a:pt x="1639336" y="3608736"/>
                  </a:lnTo>
                  <a:lnTo>
                    <a:pt x="1700397" y="3613420"/>
                  </a:lnTo>
                  <a:lnTo>
                    <a:pt x="1761582" y="3616034"/>
                  </a:lnTo>
                  <a:lnTo>
                    <a:pt x="1822820" y="3616575"/>
                  </a:lnTo>
                  <a:lnTo>
                    <a:pt x="1884042" y="3615042"/>
                  </a:lnTo>
                  <a:lnTo>
                    <a:pt x="1945176" y="3611437"/>
                  </a:lnTo>
                  <a:lnTo>
                    <a:pt x="2006153" y="3605763"/>
                  </a:lnTo>
                  <a:lnTo>
                    <a:pt x="1999326" y="3543782"/>
                  </a:lnTo>
                  <a:lnTo>
                    <a:pt x="1992499" y="3481801"/>
                  </a:lnTo>
                  <a:lnTo>
                    <a:pt x="1985672" y="3419821"/>
                  </a:lnTo>
                  <a:lnTo>
                    <a:pt x="1978845" y="3357840"/>
                  </a:lnTo>
                  <a:lnTo>
                    <a:pt x="1972018" y="3295859"/>
                  </a:lnTo>
                  <a:lnTo>
                    <a:pt x="1965191" y="3233878"/>
                  </a:lnTo>
                  <a:lnTo>
                    <a:pt x="1958363" y="3171897"/>
                  </a:lnTo>
                  <a:lnTo>
                    <a:pt x="1951536" y="3109916"/>
                  </a:lnTo>
                  <a:lnTo>
                    <a:pt x="1944709" y="3047935"/>
                  </a:lnTo>
                  <a:lnTo>
                    <a:pt x="1937882" y="2985954"/>
                  </a:lnTo>
                  <a:lnTo>
                    <a:pt x="1931055" y="2923973"/>
                  </a:lnTo>
                  <a:lnTo>
                    <a:pt x="1924228" y="2861992"/>
                  </a:lnTo>
                  <a:lnTo>
                    <a:pt x="1917401" y="2800011"/>
                  </a:lnTo>
                  <a:lnTo>
                    <a:pt x="1910574" y="2738031"/>
                  </a:lnTo>
                  <a:lnTo>
                    <a:pt x="1903746" y="2676050"/>
                  </a:lnTo>
                  <a:lnTo>
                    <a:pt x="1896919" y="2614069"/>
                  </a:lnTo>
                  <a:lnTo>
                    <a:pt x="1890092" y="2552088"/>
                  </a:lnTo>
                  <a:lnTo>
                    <a:pt x="1883265" y="2490107"/>
                  </a:lnTo>
                  <a:lnTo>
                    <a:pt x="1876438" y="2428126"/>
                  </a:lnTo>
                  <a:lnTo>
                    <a:pt x="1869611" y="2366145"/>
                  </a:lnTo>
                  <a:lnTo>
                    <a:pt x="1862784" y="2304164"/>
                  </a:lnTo>
                  <a:lnTo>
                    <a:pt x="1855957" y="2242183"/>
                  </a:lnTo>
                  <a:lnTo>
                    <a:pt x="1849130" y="2180202"/>
                  </a:lnTo>
                  <a:lnTo>
                    <a:pt x="1842302" y="2118221"/>
                  </a:lnTo>
                  <a:lnTo>
                    <a:pt x="1835475" y="2056241"/>
                  </a:lnTo>
                  <a:lnTo>
                    <a:pt x="1828648" y="1994260"/>
                  </a:lnTo>
                  <a:lnTo>
                    <a:pt x="1821821" y="1932279"/>
                  </a:lnTo>
                  <a:lnTo>
                    <a:pt x="1814994" y="187029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397619" y="297161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605430" y="4185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927411" y="3769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395377" y="29682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03187" y="4182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925169" y="3766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92020" y="29660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599831" y="4179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921812" y="37641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88061" y="296522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95871" y="4179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917852" y="37633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384101" y="29660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591912" y="4179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913893" y="37641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380744" y="29682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588555" y="4182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910536" y="3766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78502" y="297161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86312" y="4185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08294" y="3769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377714" y="29755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85525" y="4189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907506" y="3773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78502" y="29795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86312" y="41934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08294" y="37776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80744" y="29828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88555" y="4196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910536" y="37810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84101" y="29851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591912" y="41990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13893" y="37832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88061" y="298592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95871" y="41997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17852" y="37840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392020" y="29851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599831" y="41990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921812" y="37832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395377" y="29828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603187" y="4196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925169" y="37810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97619" y="29795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605430" y="41934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27411" y="37776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98407" y="29755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606218" y="4189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928199" y="3773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88061" y="29755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95871" y="4189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917852" y="3773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366966" y="3561554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66966" y="3781010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66966" y="400046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47011" y="3632432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不清楚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647011" y="3851888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单菌株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647011" y="4071344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多菌株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2021-01-04T07:08:57Z</dcterms:modified>
</cp:coreProperties>
</file>