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21396325" cy="15087600"/>
  <p:notesSz cx="6858000" cy="9144000"/>
  <p:defaultTextStyle>
    <a:defPPr>
      <a:defRPr lang="en-US"/>
    </a:defPPr>
    <a:lvl1pPr marL="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4452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48904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3356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297808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72260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46712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21164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5956164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38" d="100"/>
          <a:sy n="38" d="100"/>
        </p:scale>
        <p:origin x="-1291" y="-62"/>
      </p:cViewPr>
      <p:guideLst>
        <p:guide orient="horz" pos="475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4686943"/>
            <a:ext cx="18186876" cy="32340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49" y="8549640"/>
            <a:ext cx="14977428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44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89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33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78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22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67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11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56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805030" y="604210"/>
            <a:ext cx="5215356" cy="12873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8974" y="604210"/>
            <a:ext cx="15289459" cy="12873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3" y="9695184"/>
            <a:ext cx="18186876" cy="2996565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3" y="6394774"/>
            <a:ext cx="18186876" cy="3300412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4452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4890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2335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7808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72260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671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21164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5616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974" y="3520444"/>
            <a:ext cx="10252406" cy="9957118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7985" y="3520444"/>
            <a:ext cx="10252406" cy="9957118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6" y="604203"/>
            <a:ext cx="19256693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22" y="3377250"/>
            <a:ext cx="9453759" cy="140747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22" y="4784726"/>
            <a:ext cx="9453759" cy="8692833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41" y="3377250"/>
            <a:ext cx="9457475" cy="140747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41" y="4784726"/>
            <a:ext cx="9457475" cy="8692833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23" y="600711"/>
            <a:ext cx="7039244" cy="2556510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71" y="600717"/>
            <a:ext cx="11961138" cy="12876850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23" y="3157224"/>
            <a:ext cx="7039244" cy="10320338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29" y="10561320"/>
            <a:ext cx="12837795" cy="1246825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29" y="1348106"/>
            <a:ext cx="12837795" cy="9052560"/>
          </a:xfrm>
        </p:spPr>
        <p:txBody>
          <a:bodyPr/>
          <a:lstStyle>
            <a:lvl1pPr marL="0" indent="0">
              <a:buNone/>
              <a:defRPr sz="5200"/>
            </a:lvl1pPr>
            <a:lvl2pPr marL="744520" indent="0">
              <a:buNone/>
              <a:defRPr sz="4500"/>
            </a:lvl2pPr>
            <a:lvl3pPr marL="1489040" indent="0">
              <a:buNone/>
              <a:defRPr sz="4000"/>
            </a:lvl3pPr>
            <a:lvl4pPr marL="2233562" indent="0">
              <a:buNone/>
              <a:defRPr sz="3300"/>
            </a:lvl4pPr>
            <a:lvl5pPr marL="2978082" indent="0">
              <a:buNone/>
              <a:defRPr sz="3300"/>
            </a:lvl5pPr>
            <a:lvl6pPr marL="3722602" indent="0">
              <a:buNone/>
              <a:defRPr sz="3300"/>
            </a:lvl6pPr>
            <a:lvl7pPr marL="4467122" indent="0">
              <a:buNone/>
              <a:defRPr sz="3300"/>
            </a:lvl7pPr>
            <a:lvl8pPr marL="5211642" indent="0">
              <a:buNone/>
              <a:defRPr sz="3300"/>
            </a:lvl8pPr>
            <a:lvl9pPr marL="5956164" indent="0">
              <a:buNone/>
              <a:defRPr sz="3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29" y="11808145"/>
            <a:ext cx="12837795" cy="1770696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16" y="604203"/>
            <a:ext cx="19256693" cy="2514600"/>
          </a:xfrm>
          <a:prstGeom prst="rect">
            <a:avLst/>
          </a:prstGeom>
        </p:spPr>
        <p:txBody>
          <a:bodyPr vert="horz" lIns="148903" tIns="74452" rIns="148903" bIns="744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3520444"/>
            <a:ext cx="19256693" cy="9957118"/>
          </a:xfrm>
          <a:prstGeom prst="rect">
            <a:avLst/>
          </a:prstGeom>
        </p:spPr>
        <p:txBody>
          <a:bodyPr vert="horz" lIns="148903" tIns="74452" rIns="148903" bIns="744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816" y="13983977"/>
            <a:ext cx="4992476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411" y="13983977"/>
            <a:ext cx="6775503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033" y="13983977"/>
            <a:ext cx="4992476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89040" rtl="0" eaLnBrk="1" latinLnBrk="0" hangingPunct="1"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8390" indent="-558390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209845" indent="-465325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6130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0582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5034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09486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83938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58390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32842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452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8904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3356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297808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2260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712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1164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956164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040563" y="2057400"/>
            <a:ext cx="7315200" cy="10972800"/>
            <a:chOff x="7040563" y="2057400"/>
            <a:chExt cx="7315200" cy="10972800"/>
          </a:xfrm>
        </p:grpSpPr>
        <p:sp>
          <p:nvSpPr>
            <p:cNvPr id="3" name="rc3"/>
            <p:cNvSpPr/>
            <p:nvPr/>
          </p:nvSpPr>
          <p:spPr>
            <a:xfrm>
              <a:off x="7040562" y="2057400"/>
              <a:ext cx="7315200" cy="10972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040562" y="2057400"/>
              <a:ext cx="7315199" cy="10972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465411" y="2545868"/>
              <a:ext cx="6820761" cy="31676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465411" y="544958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465411" y="469537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65411" y="394116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465411" y="318694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65411" y="5072480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65411" y="431826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65411" y="356405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465411" y="280984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644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7962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6280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4598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2916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21234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955293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3787093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9644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644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652566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652566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7962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796292" y="3941161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484367" y="3186948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4843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6280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6280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9316167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3161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4598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4598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0147967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01479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2916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12916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0979767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09797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21234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21234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1811567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8115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2955293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2955293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12643368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2643368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3787093" y="28098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3787093" y="3941161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3475168" y="2809842"/>
              <a:ext cx="623850" cy="1131319"/>
            </a:xfrm>
            <a:custGeom>
              <a:avLst/>
              <a:pathLst>
                <a:path w="623850" h="1131319">
                  <a:moveTo>
                    <a:pt x="0" y="0"/>
                  </a:moveTo>
                  <a:lnTo>
                    <a:pt x="0" y="1131319"/>
                  </a:lnTo>
                  <a:lnTo>
                    <a:pt x="623850" y="1131319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3475168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21040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7768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0378049" y="2767124"/>
              <a:ext cx="163685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2722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96086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29358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9450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37676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2068931" y="2767124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741730" y="2767124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04404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12722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96086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29358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9450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37676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7465411" y="356405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465411" y="2545868"/>
              <a:ext cx="6820761" cy="316769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465411" y="6001706"/>
              <a:ext cx="6820761" cy="31676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465411" y="890542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465411" y="8151213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465411" y="7397000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465411" y="664278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465411" y="8528319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465411" y="7774106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465411" y="7019893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465411" y="626568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9644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7962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96280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04598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12916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21234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2955293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3787093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9644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964492" y="7019893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652566" y="6642787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652566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7962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7962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84843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4843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96280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96280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93161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93161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04598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04598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101479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01479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12916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12916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09797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09797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21234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21234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18115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18115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2955293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2955293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2643368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2643368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3787093" y="6642787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3787093" y="7397000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3475168" y="7019893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3475168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7855368" y="6222962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96086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7768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10405330" y="6222962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129358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121040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112722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137676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79450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96086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7768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04404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29358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2068931" y="6222962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12722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3677969" y="6222962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37" name="pl137"/>
            <p:cNvSpPr/>
            <p:nvPr/>
          </p:nvSpPr>
          <p:spPr>
            <a:xfrm>
              <a:off x="7465411" y="7019893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7465411" y="6001706"/>
              <a:ext cx="6820761" cy="316769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7465411" y="9457545"/>
              <a:ext cx="6820761" cy="31676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7465411" y="1236126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7465411" y="1160705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7465411" y="1085283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7465411" y="10098626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465411" y="1198415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7465411" y="1122994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465411" y="1047573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465411" y="9721519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79644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87962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96280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04598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12916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21234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2955293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3787093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7964492" y="97215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7964492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7652566" y="9721519"/>
              <a:ext cx="623850" cy="1131319"/>
            </a:xfrm>
            <a:custGeom>
              <a:avLst/>
              <a:pathLst>
                <a:path w="623850" h="1131319">
                  <a:moveTo>
                    <a:pt x="0" y="0"/>
                  </a:moveTo>
                  <a:lnTo>
                    <a:pt x="0" y="1131319"/>
                  </a:lnTo>
                  <a:lnTo>
                    <a:pt x="623850" y="1131319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7652566" y="10098626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87962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8796292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8484367" y="10098626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8484367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96280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9628092" y="10475732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9316167" y="10098626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9316167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04598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0459892" y="10475732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10147967" y="10098626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0147967" y="10098626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12916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1291692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10979767" y="10098626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0979767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21234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2123492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11811567" y="10098626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1811567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2955293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2955293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2643368" y="10098626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643368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3787093" y="9721519"/>
              <a:ext cx="0" cy="565659"/>
            </a:xfrm>
            <a:custGeom>
              <a:avLst/>
              <a:pathLst>
                <a:path w="0" h="565659">
                  <a:moveTo>
                    <a:pt x="0" y="5656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3787093" y="10852838"/>
              <a:ext cx="0" cy="754212"/>
            </a:xfrm>
            <a:custGeom>
              <a:avLst/>
              <a:pathLst>
                <a:path w="0" h="754212">
                  <a:moveTo>
                    <a:pt x="0" y="0"/>
                  </a:moveTo>
                  <a:lnTo>
                    <a:pt x="0" y="7542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3475168" y="10287179"/>
              <a:ext cx="623850" cy="565659"/>
            </a:xfrm>
            <a:custGeom>
              <a:avLst/>
              <a:pathLst>
                <a:path w="623850" h="565659">
                  <a:moveTo>
                    <a:pt x="0" y="0"/>
                  </a:moveTo>
                  <a:lnTo>
                    <a:pt x="0" y="565659"/>
                  </a:lnTo>
                  <a:lnTo>
                    <a:pt x="623850" y="565659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3475168" y="1085283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7882649" y="9678801"/>
              <a:ext cx="163685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9608615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12722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21040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37676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29358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0350769" y="9678801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8776815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7945015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9608615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112722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12014369" y="9678801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13732531" y="9678801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129358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04404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8769011" y="9678801"/>
              <a:ext cx="54561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204" name="pl204"/>
            <p:cNvSpPr/>
            <p:nvPr/>
          </p:nvSpPr>
          <p:spPr>
            <a:xfrm>
              <a:off x="7465411" y="1047573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7465411" y="9457545"/>
              <a:ext cx="6820761" cy="316769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7465411" y="9238989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10708152" y="9318417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208" name="rc208"/>
            <p:cNvSpPr/>
            <p:nvPr/>
          </p:nvSpPr>
          <p:spPr>
            <a:xfrm>
              <a:off x="7465411" y="5783150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10708152" y="5862578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210" name="rc210"/>
            <p:cNvSpPr/>
            <p:nvPr/>
          </p:nvSpPr>
          <p:spPr>
            <a:xfrm>
              <a:off x="7465411" y="2327312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10708152" y="240674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212" name="pl212"/>
            <p:cNvSpPr/>
            <p:nvPr/>
          </p:nvSpPr>
          <p:spPr>
            <a:xfrm>
              <a:off x="79644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87962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96280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104598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112916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21234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2955293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13787093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20"/>
            <p:cNvSpPr/>
            <p:nvPr/>
          </p:nvSpPr>
          <p:spPr>
            <a:xfrm>
              <a:off x="7880672" y="1269801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8461012" y="12698019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544272" y="1269801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10250342" y="12698019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11207872" y="1269801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12039672" y="1269801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12787653" y="1269801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13493723" y="12698019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340626" y="5032480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340626" y="42765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7340626" y="352236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278470" y="276815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7430617" y="5072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7430617" y="43182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7430617" y="3564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7430617" y="2809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6"/>
            <p:cNvSpPr/>
            <p:nvPr/>
          </p:nvSpPr>
          <p:spPr>
            <a:xfrm>
              <a:off x="7340626" y="848831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7340626" y="77324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7340626" y="697820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278470" y="622398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0" name="pl240"/>
            <p:cNvSpPr/>
            <p:nvPr/>
          </p:nvSpPr>
          <p:spPr>
            <a:xfrm>
              <a:off x="7430617" y="85283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7430617" y="7774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7430617" y="7019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7430617" y="62656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7340626" y="1194415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7340626" y="1118825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7340626" y="1043404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7278470" y="967982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7430617" y="11984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7430617" y="112299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7430617" y="104757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7430617" y="97215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>
              <a:off x="10666242" y="12842564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产品形式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5400000">
              <a:off x="6956945" y="7541897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综合评分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7465411" y="2095883"/>
              <a:ext cx="13002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(1-10,10分表示非常满意)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8</cp:revision>
  <dcterms:created xsi:type="dcterms:W3CDTF">2015-07-14T21:05:00Z</dcterms:created>
  <dcterms:modified xsi:type="dcterms:W3CDTF">2021-01-04T07:09:09Z</dcterms:modified>
</cp:coreProperties>
</file>