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695051" y="1790925"/>
              <a:ext cx="5784840" cy="38736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5051" y="5064390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5051" y="4216254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5051" y="3368118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5051" y="2519982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34489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587472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340454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95051" y="5488458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95051" y="4640322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95051" y="3792186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695051" y="2944050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95051" y="2095914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57998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710981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463963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216945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8171793" y="192184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996495" y="214575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821196" y="338742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645898" y="373346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470600" y="416431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295302" y="433394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120004" y="456124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944705" y="473087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769407" y="480890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594109" y="501923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418811" y="505316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243513" y="517190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068214" y="526350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892916" y="524314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717618" y="535849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542320" y="536188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367021" y="535170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191723" y="541277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016425" y="543652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841127" y="543991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665829" y="543991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139934" y="543991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438741" y="543991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3483893" y="1966998"/>
              <a:ext cx="4733051" cy="3521459"/>
            </a:xfrm>
            <a:custGeom>
              <a:avLst/>
              <a:pathLst>
                <a:path w="4733051" h="3521459">
                  <a:moveTo>
                    <a:pt x="0" y="3518067"/>
                  </a:moveTo>
                  <a:lnTo>
                    <a:pt x="701192" y="3518067"/>
                  </a:lnTo>
                  <a:lnTo>
                    <a:pt x="1227087" y="3518067"/>
                  </a:lnTo>
                  <a:lnTo>
                    <a:pt x="1402385" y="3518067"/>
                  </a:lnTo>
                  <a:lnTo>
                    <a:pt x="1577683" y="3514674"/>
                  </a:lnTo>
                  <a:lnTo>
                    <a:pt x="1752982" y="3490927"/>
                  </a:lnTo>
                  <a:lnTo>
                    <a:pt x="1928280" y="3429861"/>
                  </a:lnTo>
                  <a:lnTo>
                    <a:pt x="2103578" y="3440038"/>
                  </a:lnTo>
                  <a:lnTo>
                    <a:pt x="2278876" y="3436646"/>
                  </a:lnTo>
                  <a:lnTo>
                    <a:pt x="2454174" y="3321299"/>
                  </a:lnTo>
                  <a:lnTo>
                    <a:pt x="2629473" y="3341655"/>
                  </a:lnTo>
                  <a:lnTo>
                    <a:pt x="2804771" y="3250056"/>
                  </a:lnTo>
                  <a:lnTo>
                    <a:pt x="2980069" y="3131317"/>
                  </a:lnTo>
                  <a:lnTo>
                    <a:pt x="3155367" y="3097392"/>
                  </a:lnTo>
                  <a:lnTo>
                    <a:pt x="3330665" y="2887054"/>
                  </a:lnTo>
                  <a:lnTo>
                    <a:pt x="3505964" y="2809025"/>
                  </a:lnTo>
                  <a:lnTo>
                    <a:pt x="3681262" y="2639398"/>
                  </a:lnTo>
                  <a:lnTo>
                    <a:pt x="3856560" y="2412098"/>
                  </a:lnTo>
                  <a:lnTo>
                    <a:pt x="4031858" y="2242471"/>
                  </a:lnTo>
                  <a:lnTo>
                    <a:pt x="4207156" y="1811618"/>
                  </a:lnTo>
                  <a:lnTo>
                    <a:pt x="4382455" y="1465578"/>
                  </a:lnTo>
                  <a:lnTo>
                    <a:pt x="4557753" y="223907"/>
                  </a:lnTo>
                  <a:lnTo>
                    <a:pt x="4733051" y="0"/>
                  </a:lnTo>
                  <a:lnTo>
                    <a:pt x="4733051" y="3521459"/>
                  </a:lnTo>
                  <a:lnTo>
                    <a:pt x="4557753" y="3521459"/>
                  </a:lnTo>
                  <a:lnTo>
                    <a:pt x="4382455" y="3521459"/>
                  </a:lnTo>
                  <a:lnTo>
                    <a:pt x="4207156" y="3521459"/>
                  </a:lnTo>
                  <a:lnTo>
                    <a:pt x="4031858" y="3521459"/>
                  </a:lnTo>
                  <a:lnTo>
                    <a:pt x="3856560" y="3521459"/>
                  </a:lnTo>
                  <a:lnTo>
                    <a:pt x="3681262" y="3521459"/>
                  </a:lnTo>
                  <a:lnTo>
                    <a:pt x="3505964" y="3521459"/>
                  </a:lnTo>
                  <a:lnTo>
                    <a:pt x="3330665" y="3521459"/>
                  </a:lnTo>
                  <a:lnTo>
                    <a:pt x="3155367" y="3521459"/>
                  </a:lnTo>
                  <a:lnTo>
                    <a:pt x="2980069" y="3521459"/>
                  </a:lnTo>
                  <a:lnTo>
                    <a:pt x="2804771" y="3521459"/>
                  </a:lnTo>
                  <a:lnTo>
                    <a:pt x="2629473" y="3521459"/>
                  </a:lnTo>
                  <a:lnTo>
                    <a:pt x="2454174" y="3521459"/>
                  </a:lnTo>
                  <a:lnTo>
                    <a:pt x="2278876" y="3521459"/>
                  </a:lnTo>
                  <a:lnTo>
                    <a:pt x="2103578" y="3521459"/>
                  </a:lnTo>
                  <a:lnTo>
                    <a:pt x="1928280" y="3521459"/>
                  </a:lnTo>
                  <a:lnTo>
                    <a:pt x="1752982" y="3521459"/>
                  </a:lnTo>
                  <a:lnTo>
                    <a:pt x="1577683" y="3521459"/>
                  </a:lnTo>
                  <a:lnTo>
                    <a:pt x="1402385" y="3521459"/>
                  </a:lnTo>
                  <a:lnTo>
                    <a:pt x="1227087" y="3521459"/>
                  </a:lnTo>
                  <a:lnTo>
                    <a:pt x="701192" y="3521459"/>
                  </a:lnTo>
                  <a:lnTo>
                    <a:pt x="0" y="3521459"/>
                  </a:lnTo>
                  <a:close/>
                </a:path>
              </a:pathLst>
            </a:cu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483893" y="1966998"/>
              <a:ext cx="4733051" cy="3518067"/>
            </a:xfrm>
            <a:custGeom>
              <a:avLst/>
              <a:pathLst>
                <a:path w="4733051" h="3518067">
                  <a:moveTo>
                    <a:pt x="0" y="3518067"/>
                  </a:moveTo>
                  <a:lnTo>
                    <a:pt x="701192" y="3518067"/>
                  </a:lnTo>
                  <a:lnTo>
                    <a:pt x="1227087" y="3518067"/>
                  </a:lnTo>
                  <a:lnTo>
                    <a:pt x="1402385" y="3518067"/>
                  </a:lnTo>
                  <a:lnTo>
                    <a:pt x="1577683" y="3514674"/>
                  </a:lnTo>
                  <a:lnTo>
                    <a:pt x="1752982" y="3490927"/>
                  </a:lnTo>
                  <a:lnTo>
                    <a:pt x="1928280" y="3429861"/>
                  </a:lnTo>
                  <a:lnTo>
                    <a:pt x="2103578" y="3440038"/>
                  </a:lnTo>
                  <a:lnTo>
                    <a:pt x="2278876" y="3436646"/>
                  </a:lnTo>
                  <a:lnTo>
                    <a:pt x="2454174" y="3321299"/>
                  </a:lnTo>
                  <a:lnTo>
                    <a:pt x="2629473" y="3341655"/>
                  </a:lnTo>
                  <a:lnTo>
                    <a:pt x="2804771" y="3250056"/>
                  </a:lnTo>
                  <a:lnTo>
                    <a:pt x="2980069" y="3131317"/>
                  </a:lnTo>
                  <a:lnTo>
                    <a:pt x="3155367" y="3097392"/>
                  </a:lnTo>
                  <a:lnTo>
                    <a:pt x="3330665" y="2887054"/>
                  </a:lnTo>
                  <a:lnTo>
                    <a:pt x="3505964" y="2809025"/>
                  </a:lnTo>
                  <a:lnTo>
                    <a:pt x="3681262" y="2639398"/>
                  </a:lnTo>
                  <a:lnTo>
                    <a:pt x="3856560" y="2412098"/>
                  </a:lnTo>
                  <a:lnTo>
                    <a:pt x="4031858" y="2242471"/>
                  </a:lnTo>
                  <a:lnTo>
                    <a:pt x="4207156" y="1811618"/>
                  </a:lnTo>
                  <a:lnTo>
                    <a:pt x="4382455" y="1465578"/>
                  </a:lnTo>
                  <a:lnTo>
                    <a:pt x="4557753" y="223907"/>
                  </a:lnTo>
                  <a:lnTo>
                    <a:pt x="473305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483893" y="1966998"/>
              <a:ext cx="4733051" cy="3518067"/>
            </a:xfrm>
            <a:custGeom>
              <a:avLst/>
              <a:pathLst>
                <a:path w="4733051" h="3518067">
                  <a:moveTo>
                    <a:pt x="0" y="3518067"/>
                  </a:moveTo>
                  <a:lnTo>
                    <a:pt x="701192" y="3518067"/>
                  </a:lnTo>
                  <a:lnTo>
                    <a:pt x="1227087" y="3518067"/>
                  </a:lnTo>
                  <a:lnTo>
                    <a:pt x="1402385" y="3518067"/>
                  </a:lnTo>
                  <a:lnTo>
                    <a:pt x="1577683" y="3514674"/>
                  </a:lnTo>
                  <a:lnTo>
                    <a:pt x="1752982" y="3490927"/>
                  </a:lnTo>
                  <a:lnTo>
                    <a:pt x="1928280" y="3429861"/>
                  </a:lnTo>
                  <a:lnTo>
                    <a:pt x="2103578" y="3440038"/>
                  </a:lnTo>
                  <a:lnTo>
                    <a:pt x="2278876" y="3436646"/>
                  </a:lnTo>
                  <a:lnTo>
                    <a:pt x="2454174" y="3321299"/>
                  </a:lnTo>
                  <a:lnTo>
                    <a:pt x="2629473" y="3341655"/>
                  </a:lnTo>
                  <a:lnTo>
                    <a:pt x="2804771" y="3250056"/>
                  </a:lnTo>
                  <a:lnTo>
                    <a:pt x="2980069" y="3131317"/>
                  </a:lnTo>
                  <a:lnTo>
                    <a:pt x="3155367" y="3097392"/>
                  </a:lnTo>
                  <a:lnTo>
                    <a:pt x="3330665" y="2887054"/>
                  </a:lnTo>
                  <a:lnTo>
                    <a:pt x="3505964" y="2809025"/>
                  </a:lnTo>
                  <a:lnTo>
                    <a:pt x="3681262" y="2639398"/>
                  </a:lnTo>
                  <a:lnTo>
                    <a:pt x="3856560" y="2412098"/>
                  </a:lnTo>
                  <a:lnTo>
                    <a:pt x="4031858" y="2242471"/>
                  </a:lnTo>
                  <a:lnTo>
                    <a:pt x="4207156" y="1811618"/>
                  </a:lnTo>
                  <a:lnTo>
                    <a:pt x="4382455" y="1465578"/>
                  </a:lnTo>
                  <a:lnTo>
                    <a:pt x="4557753" y="223907"/>
                  </a:lnTo>
                  <a:lnTo>
                    <a:pt x="4733051" y="0"/>
                  </a:lnTo>
                </a:path>
              </a:pathLst>
            </a:custGeom>
            <a:ln w="54202" cap="flat">
              <a:solidFill>
                <a:srgbClr val="0000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695051" y="1790925"/>
              <a:ext cx="5784840" cy="387360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2570265" y="54467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445954" y="459863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445954" y="375049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445954" y="290235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383799" y="2054223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2660257" y="5488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660257" y="46403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660257" y="37921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660257" y="29440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660257" y="20959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957998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710981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463963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216945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2833687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586669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339651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092633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2042281" y="36769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695051" y="1563049"/>
              <a:ext cx="1304612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Publication.Years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2020-12-21T13:50:42Z</dcterms:modified>
</cp:coreProperties>
</file>