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6048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9565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82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7807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13237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1136754"/>
              <a:ext cx="48843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363039"/>
              <a:ext cx="447736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589325"/>
              <a:ext cx="394822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815611"/>
              <a:ext cx="382611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2041897"/>
              <a:ext cx="37040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268183"/>
              <a:ext cx="358189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494469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720755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947041"/>
              <a:ext cx="264571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3173327"/>
              <a:ext cx="24421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399613"/>
              <a:ext cx="22386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625899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852185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4078471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304757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531043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757329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983615"/>
              <a:ext cx="19130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5209901"/>
              <a:ext cx="17095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436187"/>
              <a:ext cx="1546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662473"/>
              <a:ext cx="138391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888758"/>
              <a:ext cx="13432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6115044"/>
              <a:ext cx="12618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341330"/>
              <a:ext cx="113969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66584" y="955278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83314" y="1181617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1358" y="1407850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90243" y="163413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4267" y="186042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92363" y="2086760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9246" y="2312993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36475" y="2532875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17136" y="2765565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324" y="3007371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25807" y="3233657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291" y="3459943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1587" y="3686282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1587" y="3912515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8071" y="4138801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78071" y="4365087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37367" y="4586662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7367" y="4817659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96664" y="504399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93148" y="5270231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30334" y="5496516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67521" y="5722802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6818" y="5949088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5411" y="61753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23301" y="6401660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7807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13237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15915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52000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2020-12-21T13:50:45Z</dcterms:modified>
</cp:coreProperties>
</file>