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4381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563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04745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4927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05109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5291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5447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5465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54836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55018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52006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1136754"/>
              <a:ext cx="578050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1363039"/>
              <a:ext cx="512932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1589325"/>
              <a:ext cx="495901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1815611"/>
              <a:ext cx="485882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2041897"/>
              <a:ext cx="48287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2268183"/>
              <a:ext cx="46083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2494469"/>
              <a:ext cx="441802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2720755"/>
              <a:ext cx="437795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2947041"/>
              <a:ext cx="40172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3173327"/>
              <a:ext cx="377686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3399613"/>
              <a:ext cx="372677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3625899"/>
              <a:ext cx="352640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3852185"/>
              <a:ext cx="346629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4078471"/>
              <a:ext cx="304553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4304757"/>
              <a:ext cx="298542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4531043"/>
              <a:ext cx="288524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4757329"/>
              <a:ext cx="286520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4983615"/>
              <a:ext cx="256466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5209901"/>
              <a:ext cx="253460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2904" y="5436187"/>
              <a:ext cx="238433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2904" y="5662473"/>
              <a:ext cx="23442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2904" y="5888758"/>
              <a:ext cx="224407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542904" y="6115044"/>
              <a:ext cx="216393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542904" y="6341330"/>
              <a:ext cx="205373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7793282" y="955278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657196" y="1181564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12209" y="1407850"/>
              <a:ext cx="214999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227136" y="1634136"/>
              <a:ext cx="126476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970652" y="1860422"/>
              <a:ext cx="242106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39034" y="2086708"/>
              <a:ext cx="122262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557213" y="2312993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330602" y="2539279"/>
              <a:ext cx="6203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14940" y="2765618"/>
              <a:ext cx="20959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948413" y="2991904"/>
              <a:ext cx="260177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AND ENVIRONMENTAL MICROBIOLOGY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55172" y="3218190"/>
              <a:ext cx="28545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INTERNATIONAL JOURNAL OF FOOD MICROBIOLOGY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66343" y="3444423"/>
              <a:ext cx="249331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CLINICAL GASTROENTEROLOGY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029340" y="3670709"/>
              <a:ext cx="102995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44337" y="3896995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10211" y="4123281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681242" y="4343162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438165" y="4591373"/>
              <a:ext cx="184309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RESEARCH INTERNATIONAL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418129" y="4817659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17583" y="5043945"/>
              <a:ext cx="25721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087528" y="5270231"/>
              <a:ext cx="176465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BRITISH JOURNAL OF NUTRITION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937255" y="5496516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897182" y="5722802"/>
              <a:ext cx="176486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DAIRY JOURNAL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797000" y="5949088"/>
              <a:ext cx="223458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ANNALS OF NUTRITION AND METABOLISM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716854" y="6175374"/>
              <a:ext cx="163237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ANIMAL SCIENCE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606654" y="6401660"/>
              <a:ext cx="341507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PEDIATRIC GASTROENTEROLOGY AND NUTRITION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54472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5465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54836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550186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552006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45149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453312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455132" y="663981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456952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458773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2020-12-21T13:50:39Z</dcterms:modified>
</cp:coreProperties>
</file>