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72644" y="1709886"/>
              <a:ext cx="166427" cy="122324"/>
            </a:xfrm>
            <a:custGeom>
              <a:avLst/>
              <a:pathLst>
                <a:path w="166427" h="122324">
                  <a:moveTo>
                    <a:pt x="130398" y="122324"/>
                  </a:moveTo>
                  <a:lnTo>
                    <a:pt x="110604" y="122324"/>
                  </a:lnTo>
                  <a:lnTo>
                    <a:pt x="89420" y="44623"/>
                  </a:lnTo>
                  <a:lnTo>
                    <a:pt x="89228" y="43951"/>
                  </a:lnTo>
                  <a:lnTo>
                    <a:pt x="89031" y="43255"/>
                  </a:lnTo>
                  <a:lnTo>
                    <a:pt x="88832" y="42534"/>
                  </a:lnTo>
                  <a:lnTo>
                    <a:pt x="88629" y="41789"/>
                  </a:lnTo>
                  <a:lnTo>
                    <a:pt x="88422" y="41020"/>
                  </a:lnTo>
                  <a:lnTo>
                    <a:pt x="88212" y="40227"/>
                  </a:lnTo>
                  <a:lnTo>
                    <a:pt x="87998" y="39409"/>
                  </a:lnTo>
                  <a:lnTo>
                    <a:pt x="87781" y="38567"/>
                  </a:lnTo>
                  <a:lnTo>
                    <a:pt x="87561" y="37700"/>
                  </a:lnTo>
                  <a:lnTo>
                    <a:pt x="87337" y="36810"/>
                  </a:lnTo>
                  <a:lnTo>
                    <a:pt x="87130" y="35911"/>
                  </a:lnTo>
                  <a:lnTo>
                    <a:pt x="86927" y="35021"/>
                  </a:lnTo>
                  <a:lnTo>
                    <a:pt x="86727" y="34140"/>
                  </a:lnTo>
                  <a:lnTo>
                    <a:pt x="86531" y="33268"/>
                  </a:lnTo>
                  <a:lnTo>
                    <a:pt x="86338" y="32404"/>
                  </a:lnTo>
                  <a:lnTo>
                    <a:pt x="86149" y="31549"/>
                  </a:lnTo>
                  <a:lnTo>
                    <a:pt x="85963" y="30702"/>
                  </a:lnTo>
                  <a:lnTo>
                    <a:pt x="85781" y="29864"/>
                  </a:lnTo>
                  <a:lnTo>
                    <a:pt x="85602" y="29035"/>
                  </a:lnTo>
                  <a:lnTo>
                    <a:pt x="85427" y="28215"/>
                  </a:lnTo>
                  <a:lnTo>
                    <a:pt x="85218" y="27258"/>
                  </a:lnTo>
                  <a:lnTo>
                    <a:pt x="85010" y="26298"/>
                  </a:lnTo>
                  <a:lnTo>
                    <a:pt x="84802" y="25334"/>
                  </a:lnTo>
                  <a:lnTo>
                    <a:pt x="84593" y="24367"/>
                  </a:lnTo>
                  <a:lnTo>
                    <a:pt x="84385" y="23397"/>
                  </a:lnTo>
                  <a:lnTo>
                    <a:pt x="84177" y="22422"/>
                  </a:lnTo>
                  <a:lnTo>
                    <a:pt x="83968" y="21445"/>
                  </a:lnTo>
                  <a:lnTo>
                    <a:pt x="83760" y="20464"/>
                  </a:lnTo>
                  <a:lnTo>
                    <a:pt x="83552" y="19479"/>
                  </a:lnTo>
                  <a:lnTo>
                    <a:pt x="83343" y="18491"/>
                  </a:lnTo>
                  <a:lnTo>
                    <a:pt x="83118" y="19496"/>
                  </a:lnTo>
                  <a:lnTo>
                    <a:pt x="82895" y="20495"/>
                  </a:lnTo>
                  <a:lnTo>
                    <a:pt x="82674" y="21489"/>
                  </a:lnTo>
                  <a:lnTo>
                    <a:pt x="82454" y="22478"/>
                  </a:lnTo>
                  <a:lnTo>
                    <a:pt x="82236" y="23462"/>
                  </a:lnTo>
                  <a:lnTo>
                    <a:pt x="82020" y="24440"/>
                  </a:lnTo>
                  <a:lnTo>
                    <a:pt x="81806" y="25413"/>
                  </a:lnTo>
                  <a:lnTo>
                    <a:pt x="81593" y="26381"/>
                  </a:lnTo>
                  <a:lnTo>
                    <a:pt x="81382" y="27344"/>
                  </a:lnTo>
                  <a:lnTo>
                    <a:pt x="81173" y="28302"/>
                  </a:lnTo>
                  <a:lnTo>
                    <a:pt x="80981" y="29138"/>
                  </a:lnTo>
                  <a:lnTo>
                    <a:pt x="80787" y="29979"/>
                  </a:lnTo>
                  <a:lnTo>
                    <a:pt x="80592" y="30825"/>
                  </a:lnTo>
                  <a:lnTo>
                    <a:pt x="80395" y="31677"/>
                  </a:lnTo>
                  <a:lnTo>
                    <a:pt x="80196" y="32534"/>
                  </a:lnTo>
                  <a:lnTo>
                    <a:pt x="79996" y="33396"/>
                  </a:lnTo>
                  <a:lnTo>
                    <a:pt x="79793" y="34263"/>
                  </a:lnTo>
                  <a:lnTo>
                    <a:pt x="79589" y="35136"/>
                  </a:lnTo>
                  <a:lnTo>
                    <a:pt x="79384" y="36014"/>
                  </a:lnTo>
                  <a:lnTo>
                    <a:pt x="79176" y="36896"/>
                  </a:lnTo>
                  <a:lnTo>
                    <a:pt x="78969" y="37771"/>
                  </a:lnTo>
                  <a:lnTo>
                    <a:pt x="78763" y="38622"/>
                  </a:lnTo>
                  <a:lnTo>
                    <a:pt x="78559" y="39451"/>
                  </a:lnTo>
                  <a:lnTo>
                    <a:pt x="78357" y="40258"/>
                  </a:lnTo>
                  <a:lnTo>
                    <a:pt x="78156" y="41042"/>
                  </a:lnTo>
                  <a:lnTo>
                    <a:pt x="77957" y="41803"/>
                  </a:lnTo>
                  <a:lnTo>
                    <a:pt x="77760" y="42542"/>
                  </a:lnTo>
                  <a:lnTo>
                    <a:pt x="77565" y="43258"/>
                  </a:lnTo>
                  <a:lnTo>
                    <a:pt x="77371" y="43952"/>
                  </a:lnTo>
                  <a:lnTo>
                    <a:pt x="77179" y="44623"/>
                  </a:lnTo>
                  <a:lnTo>
                    <a:pt x="55822" y="122324"/>
                  </a:lnTo>
                  <a:lnTo>
                    <a:pt x="36028" y="122324"/>
                  </a:lnTo>
                  <a:lnTo>
                    <a:pt x="0" y="0"/>
                  </a:lnTo>
                  <a:lnTo>
                    <a:pt x="17276" y="0"/>
                  </a:lnTo>
                  <a:lnTo>
                    <a:pt x="39241" y="77700"/>
                  </a:lnTo>
                  <a:lnTo>
                    <a:pt x="39534" y="78793"/>
                  </a:lnTo>
                  <a:lnTo>
                    <a:pt x="39824" y="79884"/>
                  </a:lnTo>
                  <a:lnTo>
                    <a:pt x="40110" y="80974"/>
                  </a:lnTo>
                  <a:lnTo>
                    <a:pt x="40393" y="82062"/>
                  </a:lnTo>
                  <a:lnTo>
                    <a:pt x="40673" y="83148"/>
                  </a:lnTo>
                  <a:lnTo>
                    <a:pt x="40949" y="84232"/>
                  </a:lnTo>
                  <a:lnTo>
                    <a:pt x="41222" y="85315"/>
                  </a:lnTo>
                  <a:lnTo>
                    <a:pt x="41491" y="86396"/>
                  </a:lnTo>
                  <a:lnTo>
                    <a:pt x="41756" y="87475"/>
                  </a:lnTo>
                  <a:lnTo>
                    <a:pt x="42019" y="88552"/>
                  </a:lnTo>
                  <a:lnTo>
                    <a:pt x="42292" y="89617"/>
                  </a:lnTo>
                  <a:lnTo>
                    <a:pt x="42557" y="90660"/>
                  </a:lnTo>
                  <a:lnTo>
                    <a:pt x="42813" y="91680"/>
                  </a:lnTo>
                  <a:lnTo>
                    <a:pt x="43060" y="92678"/>
                  </a:lnTo>
                  <a:lnTo>
                    <a:pt x="43299" y="93653"/>
                  </a:lnTo>
                  <a:lnTo>
                    <a:pt x="43529" y="94605"/>
                  </a:lnTo>
                  <a:lnTo>
                    <a:pt x="43751" y="95535"/>
                  </a:lnTo>
                  <a:lnTo>
                    <a:pt x="43963" y="96442"/>
                  </a:lnTo>
                  <a:lnTo>
                    <a:pt x="44167" y="97327"/>
                  </a:lnTo>
                  <a:lnTo>
                    <a:pt x="44363" y="98189"/>
                  </a:lnTo>
                  <a:lnTo>
                    <a:pt x="44587" y="99191"/>
                  </a:lnTo>
                  <a:lnTo>
                    <a:pt x="44807" y="100182"/>
                  </a:lnTo>
                  <a:lnTo>
                    <a:pt x="45024" y="101163"/>
                  </a:lnTo>
                  <a:lnTo>
                    <a:pt x="45238" y="102134"/>
                  </a:lnTo>
                  <a:lnTo>
                    <a:pt x="45448" y="103094"/>
                  </a:lnTo>
                  <a:lnTo>
                    <a:pt x="45655" y="104044"/>
                  </a:lnTo>
                  <a:lnTo>
                    <a:pt x="45858" y="104983"/>
                  </a:lnTo>
                  <a:lnTo>
                    <a:pt x="46057" y="105912"/>
                  </a:lnTo>
                  <a:lnTo>
                    <a:pt x="46254" y="106831"/>
                  </a:lnTo>
                  <a:lnTo>
                    <a:pt x="46446" y="107739"/>
                  </a:lnTo>
                  <a:lnTo>
                    <a:pt x="46708" y="106542"/>
                  </a:lnTo>
                  <a:lnTo>
                    <a:pt x="46971" y="105349"/>
                  </a:lnTo>
                  <a:lnTo>
                    <a:pt x="47235" y="104160"/>
                  </a:lnTo>
                  <a:lnTo>
                    <a:pt x="47502" y="102974"/>
                  </a:lnTo>
                  <a:lnTo>
                    <a:pt x="47770" y="101792"/>
                  </a:lnTo>
                  <a:lnTo>
                    <a:pt x="48040" y="100613"/>
                  </a:lnTo>
                  <a:lnTo>
                    <a:pt x="48312" y="99437"/>
                  </a:lnTo>
                  <a:lnTo>
                    <a:pt x="48585" y="98265"/>
                  </a:lnTo>
                  <a:lnTo>
                    <a:pt x="48861" y="97097"/>
                  </a:lnTo>
                  <a:lnTo>
                    <a:pt x="49138" y="95932"/>
                  </a:lnTo>
                  <a:lnTo>
                    <a:pt x="49259" y="95443"/>
                  </a:lnTo>
                  <a:lnTo>
                    <a:pt x="49381" y="94949"/>
                  </a:lnTo>
                  <a:lnTo>
                    <a:pt x="49502" y="94450"/>
                  </a:lnTo>
                  <a:lnTo>
                    <a:pt x="49624" y="93945"/>
                  </a:lnTo>
                  <a:lnTo>
                    <a:pt x="49745" y="93436"/>
                  </a:lnTo>
                  <a:lnTo>
                    <a:pt x="49867" y="92921"/>
                  </a:lnTo>
                  <a:lnTo>
                    <a:pt x="49988" y="92401"/>
                  </a:lnTo>
                  <a:lnTo>
                    <a:pt x="50110" y="91876"/>
                  </a:lnTo>
                  <a:lnTo>
                    <a:pt x="50231" y="91345"/>
                  </a:lnTo>
                  <a:lnTo>
                    <a:pt x="50353" y="90809"/>
                  </a:lnTo>
                  <a:lnTo>
                    <a:pt x="50475" y="90272"/>
                  </a:lnTo>
                  <a:lnTo>
                    <a:pt x="50596" y="89736"/>
                  </a:lnTo>
                  <a:lnTo>
                    <a:pt x="50718" y="89202"/>
                  </a:lnTo>
                  <a:lnTo>
                    <a:pt x="50839" y="88670"/>
                  </a:lnTo>
                  <a:lnTo>
                    <a:pt x="50961" y="88140"/>
                  </a:lnTo>
                  <a:lnTo>
                    <a:pt x="51082" y="87611"/>
                  </a:lnTo>
                  <a:lnTo>
                    <a:pt x="51204" y="87084"/>
                  </a:lnTo>
                  <a:lnTo>
                    <a:pt x="51325" y="86559"/>
                  </a:lnTo>
                  <a:lnTo>
                    <a:pt x="51447" y="86035"/>
                  </a:lnTo>
                  <a:lnTo>
                    <a:pt x="51568" y="85514"/>
                  </a:lnTo>
                  <a:lnTo>
                    <a:pt x="51706" y="84995"/>
                  </a:lnTo>
                  <a:lnTo>
                    <a:pt x="51843" y="84482"/>
                  </a:lnTo>
                  <a:lnTo>
                    <a:pt x="51977" y="83974"/>
                  </a:lnTo>
                  <a:lnTo>
                    <a:pt x="52110" y="83472"/>
                  </a:lnTo>
                  <a:lnTo>
                    <a:pt x="52241" y="82974"/>
                  </a:lnTo>
                  <a:lnTo>
                    <a:pt x="52371" y="82482"/>
                  </a:lnTo>
                  <a:lnTo>
                    <a:pt x="52498" y="81995"/>
                  </a:lnTo>
                  <a:lnTo>
                    <a:pt x="52624" y="81513"/>
                  </a:lnTo>
                  <a:lnTo>
                    <a:pt x="52748" y="81037"/>
                  </a:lnTo>
                  <a:lnTo>
                    <a:pt x="52871" y="80565"/>
                  </a:lnTo>
                  <a:lnTo>
                    <a:pt x="53008" y="80083"/>
                  </a:lnTo>
                  <a:lnTo>
                    <a:pt x="53142" y="79610"/>
                  </a:lnTo>
                  <a:lnTo>
                    <a:pt x="53272" y="79146"/>
                  </a:lnTo>
                  <a:lnTo>
                    <a:pt x="53399" y="78690"/>
                  </a:lnTo>
                  <a:lnTo>
                    <a:pt x="53522" y="78243"/>
                  </a:lnTo>
                  <a:lnTo>
                    <a:pt x="53642" y="77804"/>
                  </a:lnTo>
                  <a:lnTo>
                    <a:pt x="53758" y="77375"/>
                  </a:lnTo>
                  <a:lnTo>
                    <a:pt x="53871" y="76954"/>
                  </a:lnTo>
                  <a:lnTo>
                    <a:pt x="53980" y="76541"/>
                  </a:lnTo>
                  <a:lnTo>
                    <a:pt x="54086" y="76137"/>
                  </a:lnTo>
                  <a:lnTo>
                    <a:pt x="75356" y="0"/>
                  </a:lnTo>
                  <a:lnTo>
                    <a:pt x="91244" y="0"/>
                  </a:lnTo>
                  <a:lnTo>
                    <a:pt x="112514" y="76137"/>
                  </a:lnTo>
                  <a:lnTo>
                    <a:pt x="112619" y="76541"/>
                  </a:lnTo>
                  <a:lnTo>
                    <a:pt x="112725" y="76954"/>
                  </a:lnTo>
                  <a:lnTo>
                    <a:pt x="112834" y="77375"/>
                  </a:lnTo>
                  <a:lnTo>
                    <a:pt x="112944" y="77804"/>
                  </a:lnTo>
                  <a:lnTo>
                    <a:pt x="113056" y="78243"/>
                  </a:lnTo>
                  <a:lnTo>
                    <a:pt x="113170" y="78690"/>
                  </a:lnTo>
                  <a:lnTo>
                    <a:pt x="113285" y="79146"/>
                  </a:lnTo>
                  <a:lnTo>
                    <a:pt x="113403" y="79610"/>
                  </a:lnTo>
                  <a:lnTo>
                    <a:pt x="113522" y="80083"/>
                  </a:lnTo>
                  <a:lnTo>
                    <a:pt x="113642" y="80565"/>
                  </a:lnTo>
                  <a:lnTo>
                    <a:pt x="113780" y="81037"/>
                  </a:lnTo>
                  <a:lnTo>
                    <a:pt x="113917" y="81513"/>
                  </a:lnTo>
                  <a:lnTo>
                    <a:pt x="114051" y="81995"/>
                  </a:lnTo>
                  <a:lnTo>
                    <a:pt x="114184" y="82482"/>
                  </a:lnTo>
                  <a:lnTo>
                    <a:pt x="114315" y="82974"/>
                  </a:lnTo>
                  <a:lnTo>
                    <a:pt x="114444" y="83472"/>
                  </a:lnTo>
                  <a:lnTo>
                    <a:pt x="114572" y="83974"/>
                  </a:lnTo>
                  <a:lnTo>
                    <a:pt x="114698" y="84482"/>
                  </a:lnTo>
                  <a:lnTo>
                    <a:pt x="114822" y="84995"/>
                  </a:lnTo>
                  <a:lnTo>
                    <a:pt x="114944" y="85514"/>
                  </a:lnTo>
                  <a:lnTo>
                    <a:pt x="115082" y="86019"/>
                  </a:lnTo>
                  <a:lnTo>
                    <a:pt x="115219" y="86528"/>
                  </a:lnTo>
                  <a:lnTo>
                    <a:pt x="115353" y="87040"/>
                  </a:lnTo>
                  <a:lnTo>
                    <a:pt x="115486" y="87556"/>
                  </a:lnTo>
                  <a:lnTo>
                    <a:pt x="115617" y="88075"/>
                  </a:lnTo>
                  <a:lnTo>
                    <a:pt x="115747" y="88597"/>
                  </a:lnTo>
                  <a:lnTo>
                    <a:pt x="115874" y="89123"/>
                  </a:lnTo>
                  <a:lnTo>
                    <a:pt x="116000" y="89653"/>
                  </a:lnTo>
                  <a:lnTo>
                    <a:pt x="116124" y="90186"/>
                  </a:lnTo>
                  <a:lnTo>
                    <a:pt x="116247" y="90723"/>
                  </a:lnTo>
                  <a:lnTo>
                    <a:pt x="116368" y="91258"/>
                  </a:lnTo>
                  <a:lnTo>
                    <a:pt x="116490" y="91789"/>
                  </a:lnTo>
                  <a:lnTo>
                    <a:pt x="116611" y="92314"/>
                  </a:lnTo>
                  <a:lnTo>
                    <a:pt x="116733" y="92834"/>
                  </a:lnTo>
                  <a:lnTo>
                    <a:pt x="116854" y="93349"/>
                  </a:lnTo>
                  <a:lnTo>
                    <a:pt x="116976" y="93858"/>
                  </a:lnTo>
                  <a:lnTo>
                    <a:pt x="117097" y="94363"/>
                  </a:lnTo>
                  <a:lnTo>
                    <a:pt x="117219" y="94862"/>
                  </a:lnTo>
                  <a:lnTo>
                    <a:pt x="117341" y="95356"/>
                  </a:lnTo>
                  <a:lnTo>
                    <a:pt x="117462" y="95845"/>
                  </a:lnTo>
                  <a:lnTo>
                    <a:pt x="117739" y="97011"/>
                  </a:lnTo>
                  <a:lnTo>
                    <a:pt x="118014" y="98182"/>
                  </a:lnTo>
                  <a:lnTo>
                    <a:pt x="118288" y="99358"/>
                  </a:lnTo>
                  <a:lnTo>
                    <a:pt x="118559" y="100540"/>
                  </a:lnTo>
                  <a:lnTo>
                    <a:pt x="118829" y="101727"/>
                  </a:lnTo>
                  <a:lnTo>
                    <a:pt x="119098" y="102919"/>
                  </a:lnTo>
                  <a:lnTo>
                    <a:pt x="119364" y="104116"/>
                  </a:lnTo>
                  <a:lnTo>
                    <a:pt x="119629" y="105318"/>
                  </a:lnTo>
                  <a:lnTo>
                    <a:pt x="119892" y="106526"/>
                  </a:lnTo>
                  <a:lnTo>
                    <a:pt x="120212" y="107621"/>
                  </a:lnTo>
                  <a:lnTo>
                    <a:pt x="120260" y="107473"/>
                  </a:lnTo>
                  <a:lnTo>
                    <a:pt x="120320" y="107266"/>
                  </a:lnTo>
                  <a:lnTo>
                    <a:pt x="120392" y="107001"/>
                  </a:lnTo>
                  <a:lnTo>
                    <a:pt x="120476" y="106676"/>
                  </a:lnTo>
                  <a:lnTo>
                    <a:pt x="120573" y="106292"/>
                  </a:lnTo>
                  <a:lnTo>
                    <a:pt x="120681" y="105850"/>
                  </a:lnTo>
                  <a:lnTo>
                    <a:pt x="120802" y="105348"/>
                  </a:lnTo>
                  <a:lnTo>
                    <a:pt x="120935" y="104787"/>
                  </a:lnTo>
                  <a:lnTo>
                    <a:pt x="121077" y="104164"/>
                  </a:lnTo>
                  <a:lnTo>
                    <a:pt x="121226" y="103512"/>
                  </a:lnTo>
                  <a:lnTo>
                    <a:pt x="121383" y="102831"/>
                  </a:lnTo>
                  <a:lnTo>
                    <a:pt x="121546" y="102120"/>
                  </a:lnTo>
                  <a:lnTo>
                    <a:pt x="121716" y="101379"/>
                  </a:lnTo>
                  <a:lnTo>
                    <a:pt x="121893" y="100609"/>
                  </a:lnTo>
                  <a:lnTo>
                    <a:pt x="122077" y="99810"/>
                  </a:lnTo>
                  <a:lnTo>
                    <a:pt x="122268" y="98981"/>
                  </a:lnTo>
                  <a:lnTo>
                    <a:pt x="122466" y="98122"/>
                  </a:lnTo>
                  <a:lnTo>
                    <a:pt x="122671" y="97234"/>
                  </a:lnTo>
                  <a:lnTo>
                    <a:pt x="122881" y="96324"/>
                  </a:lnTo>
                  <a:lnTo>
                    <a:pt x="123095" y="95400"/>
                  </a:lnTo>
                  <a:lnTo>
                    <a:pt x="123312" y="94463"/>
                  </a:lnTo>
                  <a:lnTo>
                    <a:pt x="123532" y="93511"/>
                  </a:lnTo>
                  <a:lnTo>
                    <a:pt x="123756" y="92546"/>
                  </a:lnTo>
                  <a:lnTo>
                    <a:pt x="123984" y="91567"/>
                  </a:lnTo>
                  <a:lnTo>
                    <a:pt x="124215" y="90573"/>
                  </a:lnTo>
                  <a:lnTo>
                    <a:pt x="124449" y="89566"/>
                  </a:lnTo>
                  <a:lnTo>
                    <a:pt x="124687" y="88545"/>
                  </a:lnTo>
                  <a:lnTo>
                    <a:pt x="124928" y="87510"/>
                  </a:lnTo>
                  <a:lnTo>
                    <a:pt x="125189" y="86459"/>
                  </a:lnTo>
                  <a:lnTo>
                    <a:pt x="125449" y="85423"/>
                  </a:lnTo>
                  <a:lnTo>
                    <a:pt x="125710" y="84403"/>
                  </a:lnTo>
                  <a:lnTo>
                    <a:pt x="125970" y="83399"/>
                  </a:lnTo>
                  <a:lnTo>
                    <a:pt x="126231" y="82410"/>
                  </a:lnTo>
                  <a:lnTo>
                    <a:pt x="126491" y="81437"/>
                  </a:lnTo>
                  <a:lnTo>
                    <a:pt x="126751" y="80479"/>
                  </a:lnTo>
                  <a:lnTo>
                    <a:pt x="127012" y="79537"/>
                  </a:lnTo>
                  <a:lnTo>
                    <a:pt x="127272" y="78611"/>
                  </a:lnTo>
                  <a:lnTo>
                    <a:pt x="127533" y="77700"/>
                  </a:lnTo>
                  <a:lnTo>
                    <a:pt x="149150" y="0"/>
                  </a:lnTo>
                  <a:lnTo>
                    <a:pt x="1664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4723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6381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50023" y="1703374"/>
              <a:ext cx="79957" cy="130571"/>
            </a:xfrm>
            <a:custGeom>
              <a:avLst/>
              <a:pathLst>
                <a:path w="79957" h="130571">
                  <a:moveTo>
                    <a:pt x="79957" y="81433"/>
                  </a:moveTo>
                  <a:lnTo>
                    <a:pt x="79612" y="90770"/>
                  </a:lnTo>
                  <a:lnTo>
                    <a:pt x="78575" y="99123"/>
                  </a:lnTo>
                  <a:lnTo>
                    <a:pt x="76848" y="106494"/>
                  </a:lnTo>
                  <a:lnTo>
                    <a:pt x="74429" y="112882"/>
                  </a:lnTo>
                  <a:lnTo>
                    <a:pt x="71319" y="118287"/>
                  </a:lnTo>
                  <a:lnTo>
                    <a:pt x="67518" y="122709"/>
                  </a:lnTo>
                  <a:lnTo>
                    <a:pt x="63026" y="126149"/>
                  </a:lnTo>
                  <a:lnTo>
                    <a:pt x="57844" y="128606"/>
                  </a:lnTo>
                  <a:lnTo>
                    <a:pt x="51970" y="130080"/>
                  </a:lnTo>
                  <a:lnTo>
                    <a:pt x="45404" y="130571"/>
                  </a:lnTo>
                  <a:lnTo>
                    <a:pt x="43304" y="130533"/>
                  </a:lnTo>
                  <a:lnTo>
                    <a:pt x="41275" y="130419"/>
                  </a:lnTo>
                  <a:lnTo>
                    <a:pt x="39318" y="130228"/>
                  </a:lnTo>
                  <a:lnTo>
                    <a:pt x="37431" y="129960"/>
                  </a:lnTo>
                  <a:lnTo>
                    <a:pt x="35616" y="129616"/>
                  </a:lnTo>
                  <a:lnTo>
                    <a:pt x="33872" y="129196"/>
                  </a:lnTo>
                  <a:lnTo>
                    <a:pt x="32199" y="128700"/>
                  </a:lnTo>
                  <a:lnTo>
                    <a:pt x="30597" y="128127"/>
                  </a:lnTo>
                  <a:lnTo>
                    <a:pt x="29067" y="127477"/>
                  </a:lnTo>
                  <a:lnTo>
                    <a:pt x="27607" y="126751"/>
                  </a:lnTo>
                  <a:lnTo>
                    <a:pt x="26227" y="125923"/>
                  </a:lnTo>
                  <a:lnTo>
                    <a:pt x="24898" y="125001"/>
                  </a:lnTo>
                  <a:lnTo>
                    <a:pt x="23622" y="123985"/>
                  </a:lnTo>
                  <a:lnTo>
                    <a:pt x="22398" y="122876"/>
                  </a:lnTo>
                  <a:lnTo>
                    <a:pt x="21226" y="121673"/>
                  </a:lnTo>
                  <a:lnTo>
                    <a:pt x="20106" y="120376"/>
                  </a:lnTo>
                  <a:lnTo>
                    <a:pt x="19038" y="118985"/>
                  </a:lnTo>
                  <a:lnTo>
                    <a:pt x="18023" y="117500"/>
                  </a:lnTo>
                  <a:lnTo>
                    <a:pt x="17059" y="115922"/>
                  </a:lnTo>
                  <a:lnTo>
                    <a:pt x="16147" y="114250"/>
                  </a:lnTo>
                  <a:lnTo>
                    <a:pt x="15974" y="114250"/>
                  </a:lnTo>
                  <a:lnTo>
                    <a:pt x="15972" y="114703"/>
                  </a:lnTo>
                  <a:lnTo>
                    <a:pt x="15967" y="115160"/>
                  </a:lnTo>
                  <a:lnTo>
                    <a:pt x="15958" y="115620"/>
                  </a:lnTo>
                  <a:lnTo>
                    <a:pt x="15946" y="116083"/>
                  </a:lnTo>
                  <a:lnTo>
                    <a:pt x="15930" y="116551"/>
                  </a:lnTo>
                  <a:lnTo>
                    <a:pt x="15911" y="117021"/>
                  </a:lnTo>
                  <a:lnTo>
                    <a:pt x="15889" y="117495"/>
                  </a:lnTo>
                  <a:lnTo>
                    <a:pt x="15863" y="117973"/>
                  </a:lnTo>
                  <a:lnTo>
                    <a:pt x="15833" y="118454"/>
                  </a:lnTo>
                  <a:lnTo>
                    <a:pt x="15800" y="118938"/>
                  </a:lnTo>
                  <a:lnTo>
                    <a:pt x="15782" y="119421"/>
                  </a:lnTo>
                  <a:lnTo>
                    <a:pt x="15762" y="119896"/>
                  </a:lnTo>
                  <a:lnTo>
                    <a:pt x="15740" y="120365"/>
                  </a:lnTo>
                  <a:lnTo>
                    <a:pt x="15717" y="120827"/>
                  </a:lnTo>
                  <a:lnTo>
                    <a:pt x="15692" y="121282"/>
                  </a:lnTo>
                  <a:lnTo>
                    <a:pt x="15665" y="121730"/>
                  </a:lnTo>
                  <a:lnTo>
                    <a:pt x="15636" y="122171"/>
                  </a:lnTo>
                  <a:lnTo>
                    <a:pt x="15606" y="122605"/>
                  </a:lnTo>
                  <a:lnTo>
                    <a:pt x="15573" y="123032"/>
                  </a:lnTo>
                  <a:lnTo>
                    <a:pt x="15540" y="123452"/>
                  </a:lnTo>
                  <a:lnTo>
                    <a:pt x="15521" y="123863"/>
                  </a:lnTo>
                  <a:lnTo>
                    <a:pt x="15501" y="124262"/>
                  </a:lnTo>
                  <a:lnTo>
                    <a:pt x="15480" y="124648"/>
                  </a:lnTo>
                  <a:lnTo>
                    <a:pt x="15456" y="125022"/>
                  </a:lnTo>
                  <a:lnTo>
                    <a:pt x="15431" y="125384"/>
                  </a:lnTo>
                  <a:lnTo>
                    <a:pt x="15404" y="125734"/>
                  </a:lnTo>
                  <a:lnTo>
                    <a:pt x="15376" y="126072"/>
                  </a:lnTo>
                  <a:lnTo>
                    <a:pt x="15345" y="126397"/>
                  </a:lnTo>
                  <a:lnTo>
                    <a:pt x="15313" y="126711"/>
                  </a:lnTo>
                  <a:lnTo>
                    <a:pt x="15279" y="127012"/>
                  </a:lnTo>
                  <a:lnTo>
                    <a:pt x="15262" y="127296"/>
                  </a:lnTo>
                  <a:lnTo>
                    <a:pt x="15244" y="127557"/>
                  </a:lnTo>
                  <a:lnTo>
                    <a:pt x="15227" y="127796"/>
                  </a:lnTo>
                  <a:lnTo>
                    <a:pt x="15210" y="128012"/>
                  </a:lnTo>
                  <a:lnTo>
                    <a:pt x="15192" y="128206"/>
                  </a:lnTo>
                  <a:lnTo>
                    <a:pt x="15175" y="128377"/>
                  </a:lnTo>
                  <a:lnTo>
                    <a:pt x="15106" y="128835"/>
                  </a:lnTo>
                  <a:lnTo>
                    <a:pt x="0" y="128835"/>
                  </a:lnTo>
                  <a:lnTo>
                    <a:pt x="17" y="128668"/>
                  </a:lnTo>
                  <a:lnTo>
                    <a:pt x="34" y="128481"/>
                  </a:lnTo>
                  <a:lnTo>
                    <a:pt x="52" y="128272"/>
                  </a:lnTo>
                  <a:lnTo>
                    <a:pt x="69" y="128043"/>
                  </a:lnTo>
                  <a:lnTo>
                    <a:pt x="86" y="127793"/>
                  </a:lnTo>
                  <a:lnTo>
                    <a:pt x="104" y="127522"/>
                  </a:lnTo>
                  <a:lnTo>
                    <a:pt x="121" y="127231"/>
                  </a:lnTo>
                  <a:lnTo>
                    <a:pt x="138" y="126918"/>
                  </a:lnTo>
                  <a:lnTo>
                    <a:pt x="156" y="126585"/>
                  </a:lnTo>
                  <a:lnTo>
                    <a:pt x="173" y="126231"/>
                  </a:lnTo>
                  <a:lnTo>
                    <a:pt x="190" y="125842"/>
                  </a:lnTo>
                  <a:lnTo>
                    <a:pt x="208" y="125439"/>
                  </a:lnTo>
                  <a:lnTo>
                    <a:pt x="225" y="125022"/>
                  </a:lnTo>
                  <a:lnTo>
                    <a:pt x="243" y="124591"/>
                  </a:lnTo>
                  <a:lnTo>
                    <a:pt x="260" y="124147"/>
                  </a:lnTo>
                  <a:lnTo>
                    <a:pt x="277" y="123689"/>
                  </a:lnTo>
                  <a:lnTo>
                    <a:pt x="295" y="123216"/>
                  </a:lnTo>
                  <a:lnTo>
                    <a:pt x="312" y="122730"/>
                  </a:lnTo>
                  <a:lnTo>
                    <a:pt x="329" y="122230"/>
                  </a:lnTo>
                  <a:lnTo>
                    <a:pt x="347" y="121716"/>
                  </a:lnTo>
                  <a:lnTo>
                    <a:pt x="363" y="121190"/>
                  </a:lnTo>
                  <a:lnTo>
                    <a:pt x="378" y="120653"/>
                  </a:lnTo>
                  <a:lnTo>
                    <a:pt x="391" y="120107"/>
                  </a:lnTo>
                  <a:lnTo>
                    <a:pt x="402" y="119549"/>
                  </a:lnTo>
                  <a:lnTo>
                    <a:pt x="412" y="118981"/>
                  </a:lnTo>
                  <a:lnTo>
                    <a:pt x="420" y="118403"/>
                  </a:lnTo>
                  <a:lnTo>
                    <a:pt x="426" y="117815"/>
                  </a:lnTo>
                  <a:lnTo>
                    <a:pt x="430" y="117216"/>
                  </a:lnTo>
                  <a:lnTo>
                    <a:pt x="433" y="116606"/>
                  </a:lnTo>
                  <a:lnTo>
                    <a:pt x="434" y="115986"/>
                  </a:lnTo>
                  <a:lnTo>
                    <a:pt x="450" y="115359"/>
                  </a:lnTo>
                  <a:lnTo>
                    <a:pt x="465" y="114726"/>
                  </a:lnTo>
                  <a:lnTo>
                    <a:pt x="478" y="114088"/>
                  </a:lnTo>
                  <a:lnTo>
                    <a:pt x="489" y="113444"/>
                  </a:lnTo>
                  <a:lnTo>
                    <a:pt x="499" y="112796"/>
                  </a:lnTo>
                  <a:lnTo>
                    <a:pt x="507" y="112142"/>
                  </a:lnTo>
                  <a:lnTo>
                    <a:pt x="513" y="111483"/>
                  </a:lnTo>
                  <a:lnTo>
                    <a:pt x="517" y="110819"/>
                  </a:lnTo>
                  <a:lnTo>
                    <a:pt x="520" y="110150"/>
                  </a:lnTo>
                  <a:lnTo>
                    <a:pt x="520" y="109475"/>
                  </a:lnTo>
                  <a:lnTo>
                    <a:pt x="520" y="0"/>
                  </a:lnTo>
                  <a:lnTo>
                    <a:pt x="16147" y="0"/>
                  </a:lnTo>
                  <a:lnTo>
                    <a:pt x="16147" y="36723"/>
                  </a:lnTo>
                  <a:lnTo>
                    <a:pt x="16146" y="37242"/>
                  </a:lnTo>
                  <a:lnTo>
                    <a:pt x="16144" y="37758"/>
                  </a:lnTo>
                  <a:lnTo>
                    <a:pt x="16140" y="38270"/>
                  </a:lnTo>
                  <a:lnTo>
                    <a:pt x="16133" y="38779"/>
                  </a:lnTo>
                  <a:lnTo>
                    <a:pt x="16126" y="39284"/>
                  </a:lnTo>
                  <a:lnTo>
                    <a:pt x="16116" y="39786"/>
                  </a:lnTo>
                  <a:lnTo>
                    <a:pt x="16105" y="40284"/>
                  </a:lnTo>
                  <a:lnTo>
                    <a:pt x="16092" y="40779"/>
                  </a:lnTo>
                  <a:lnTo>
                    <a:pt x="16077" y="41270"/>
                  </a:lnTo>
                  <a:lnTo>
                    <a:pt x="16061" y="41758"/>
                  </a:lnTo>
                  <a:lnTo>
                    <a:pt x="16060" y="42222"/>
                  </a:lnTo>
                  <a:lnTo>
                    <a:pt x="16057" y="42675"/>
                  </a:lnTo>
                  <a:lnTo>
                    <a:pt x="16053" y="43118"/>
                  </a:lnTo>
                  <a:lnTo>
                    <a:pt x="16047" y="43550"/>
                  </a:lnTo>
                  <a:lnTo>
                    <a:pt x="16039" y="43972"/>
                  </a:lnTo>
                  <a:lnTo>
                    <a:pt x="16029" y="44384"/>
                  </a:lnTo>
                  <a:lnTo>
                    <a:pt x="16018" y="44785"/>
                  </a:lnTo>
                  <a:lnTo>
                    <a:pt x="16005" y="45175"/>
                  </a:lnTo>
                  <a:lnTo>
                    <a:pt x="15990" y="45556"/>
                  </a:lnTo>
                  <a:lnTo>
                    <a:pt x="15974" y="45925"/>
                  </a:lnTo>
                  <a:lnTo>
                    <a:pt x="15956" y="46357"/>
                  </a:lnTo>
                  <a:lnTo>
                    <a:pt x="15939" y="46783"/>
                  </a:lnTo>
                  <a:lnTo>
                    <a:pt x="15922" y="47204"/>
                  </a:lnTo>
                  <a:lnTo>
                    <a:pt x="15904" y="47620"/>
                  </a:lnTo>
                  <a:lnTo>
                    <a:pt x="15887" y="48031"/>
                  </a:lnTo>
                  <a:lnTo>
                    <a:pt x="15870" y="48436"/>
                  </a:lnTo>
                  <a:lnTo>
                    <a:pt x="15852" y="48836"/>
                  </a:lnTo>
                  <a:lnTo>
                    <a:pt x="15835" y="49231"/>
                  </a:lnTo>
                  <a:lnTo>
                    <a:pt x="15817" y="49621"/>
                  </a:lnTo>
                  <a:lnTo>
                    <a:pt x="15800" y="50006"/>
                  </a:lnTo>
                  <a:lnTo>
                    <a:pt x="16147" y="50006"/>
                  </a:lnTo>
                  <a:lnTo>
                    <a:pt x="17043" y="48251"/>
                  </a:lnTo>
                  <a:lnTo>
                    <a:pt x="17995" y="46599"/>
                  </a:lnTo>
                  <a:lnTo>
                    <a:pt x="19002" y="45049"/>
                  </a:lnTo>
                  <a:lnTo>
                    <a:pt x="20065" y="43602"/>
                  </a:lnTo>
                  <a:lnTo>
                    <a:pt x="21183" y="42257"/>
                  </a:lnTo>
                  <a:lnTo>
                    <a:pt x="22356" y="41015"/>
                  </a:lnTo>
                  <a:lnTo>
                    <a:pt x="23586" y="39875"/>
                  </a:lnTo>
                  <a:lnTo>
                    <a:pt x="24871" y="38838"/>
                  </a:lnTo>
                  <a:lnTo>
                    <a:pt x="26211" y="37903"/>
                  </a:lnTo>
                  <a:lnTo>
                    <a:pt x="27607" y="37070"/>
                  </a:lnTo>
                  <a:lnTo>
                    <a:pt x="29082" y="36328"/>
                  </a:lnTo>
                  <a:lnTo>
                    <a:pt x="30625" y="35664"/>
                  </a:lnTo>
                  <a:lnTo>
                    <a:pt x="32235" y="35078"/>
                  </a:lnTo>
                  <a:lnTo>
                    <a:pt x="33913" y="34570"/>
                  </a:lnTo>
                  <a:lnTo>
                    <a:pt x="35659" y="34140"/>
                  </a:lnTo>
                  <a:lnTo>
                    <a:pt x="37473" y="33788"/>
                  </a:lnTo>
                  <a:lnTo>
                    <a:pt x="39354" y="33515"/>
                  </a:lnTo>
                  <a:lnTo>
                    <a:pt x="41303" y="33320"/>
                  </a:lnTo>
                  <a:lnTo>
                    <a:pt x="43320" y="33202"/>
                  </a:lnTo>
                  <a:lnTo>
                    <a:pt x="45404" y="33163"/>
                  </a:lnTo>
                  <a:lnTo>
                    <a:pt x="48869" y="33283"/>
                  </a:lnTo>
                  <a:lnTo>
                    <a:pt x="52145" y="33643"/>
                  </a:lnTo>
                  <a:lnTo>
                    <a:pt x="55231" y="34242"/>
                  </a:lnTo>
                  <a:lnTo>
                    <a:pt x="58128" y="35080"/>
                  </a:lnTo>
                  <a:lnTo>
                    <a:pt x="60836" y="36159"/>
                  </a:lnTo>
                  <a:lnTo>
                    <a:pt x="63355" y="37476"/>
                  </a:lnTo>
                  <a:lnTo>
                    <a:pt x="65684" y="39034"/>
                  </a:lnTo>
                  <a:lnTo>
                    <a:pt x="67824" y="40831"/>
                  </a:lnTo>
                  <a:lnTo>
                    <a:pt x="69775" y="42868"/>
                  </a:lnTo>
                  <a:lnTo>
                    <a:pt x="71536" y="45144"/>
                  </a:lnTo>
                  <a:lnTo>
                    <a:pt x="73136" y="47663"/>
                  </a:lnTo>
                  <a:lnTo>
                    <a:pt x="74568" y="50429"/>
                  </a:lnTo>
                  <a:lnTo>
                    <a:pt x="75831" y="53442"/>
                  </a:lnTo>
                  <a:lnTo>
                    <a:pt x="76926" y="56701"/>
                  </a:lnTo>
                  <a:lnTo>
                    <a:pt x="77852" y="60207"/>
                  </a:lnTo>
                  <a:lnTo>
                    <a:pt x="78610" y="63959"/>
                  </a:lnTo>
                  <a:lnTo>
                    <a:pt x="79200" y="67958"/>
                  </a:lnTo>
                  <a:lnTo>
                    <a:pt x="79621" y="72203"/>
                  </a:lnTo>
                  <a:lnTo>
                    <a:pt x="79873" y="76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66171" y="1748606"/>
              <a:ext cx="47401" cy="73793"/>
            </a:xfrm>
            <a:custGeom>
              <a:avLst/>
              <a:pathLst>
                <a:path w="47401" h="73793">
                  <a:moveTo>
                    <a:pt x="47401" y="36723"/>
                  </a:moveTo>
                  <a:lnTo>
                    <a:pt x="47389" y="34806"/>
                  </a:lnTo>
                  <a:lnTo>
                    <a:pt x="47353" y="32945"/>
                  </a:lnTo>
                  <a:lnTo>
                    <a:pt x="47292" y="31139"/>
                  </a:lnTo>
                  <a:lnTo>
                    <a:pt x="47207" y="29389"/>
                  </a:lnTo>
                  <a:lnTo>
                    <a:pt x="47097" y="27694"/>
                  </a:lnTo>
                  <a:lnTo>
                    <a:pt x="46964" y="26055"/>
                  </a:lnTo>
                  <a:lnTo>
                    <a:pt x="46806" y="24471"/>
                  </a:lnTo>
                  <a:lnTo>
                    <a:pt x="46623" y="22943"/>
                  </a:lnTo>
                  <a:lnTo>
                    <a:pt x="46417" y="21471"/>
                  </a:lnTo>
                  <a:lnTo>
                    <a:pt x="46186" y="20054"/>
                  </a:lnTo>
                  <a:lnTo>
                    <a:pt x="45928" y="18690"/>
                  </a:lnTo>
                  <a:lnTo>
                    <a:pt x="45641" y="17377"/>
                  </a:lnTo>
                  <a:lnTo>
                    <a:pt x="45324" y="16113"/>
                  </a:lnTo>
                  <a:lnTo>
                    <a:pt x="44977" y="14901"/>
                  </a:lnTo>
                  <a:lnTo>
                    <a:pt x="44601" y="13738"/>
                  </a:lnTo>
                  <a:lnTo>
                    <a:pt x="44196" y="12626"/>
                  </a:lnTo>
                  <a:lnTo>
                    <a:pt x="43761" y="11564"/>
                  </a:lnTo>
                  <a:lnTo>
                    <a:pt x="43297" y="10553"/>
                  </a:lnTo>
                  <a:lnTo>
                    <a:pt x="42803" y="9592"/>
                  </a:lnTo>
                  <a:lnTo>
                    <a:pt x="42279" y="8681"/>
                  </a:lnTo>
                  <a:lnTo>
                    <a:pt x="41726" y="7803"/>
                  </a:lnTo>
                  <a:lnTo>
                    <a:pt x="41144" y="6973"/>
                  </a:lnTo>
                  <a:lnTo>
                    <a:pt x="40531" y="6191"/>
                  </a:lnTo>
                  <a:lnTo>
                    <a:pt x="39890" y="5459"/>
                  </a:lnTo>
                  <a:lnTo>
                    <a:pt x="39219" y="4774"/>
                  </a:lnTo>
                  <a:lnTo>
                    <a:pt x="38518" y="4139"/>
                  </a:lnTo>
                  <a:lnTo>
                    <a:pt x="37788" y="3552"/>
                  </a:lnTo>
                  <a:lnTo>
                    <a:pt x="37028" y="3014"/>
                  </a:lnTo>
                  <a:lnTo>
                    <a:pt x="36239" y="2524"/>
                  </a:lnTo>
                  <a:lnTo>
                    <a:pt x="35421" y="2083"/>
                  </a:lnTo>
                  <a:lnTo>
                    <a:pt x="34569" y="1687"/>
                  </a:lnTo>
                  <a:lnTo>
                    <a:pt x="33681" y="1333"/>
                  </a:lnTo>
                  <a:lnTo>
                    <a:pt x="32756" y="1020"/>
                  </a:lnTo>
                  <a:lnTo>
                    <a:pt x="31795" y="750"/>
                  </a:lnTo>
                  <a:lnTo>
                    <a:pt x="30798" y="520"/>
                  </a:lnTo>
                  <a:lnTo>
                    <a:pt x="29764" y="333"/>
                  </a:lnTo>
                  <a:lnTo>
                    <a:pt x="28693" y="187"/>
                  </a:lnTo>
                  <a:lnTo>
                    <a:pt x="27586" y="83"/>
                  </a:lnTo>
                  <a:lnTo>
                    <a:pt x="26443" y="20"/>
                  </a:lnTo>
                  <a:lnTo>
                    <a:pt x="25263" y="0"/>
                  </a:lnTo>
                  <a:lnTo>
                    <a:pt x="24044" y="19"/>
                  </a:lnTo>
                  <a:lnTo>
                    <a:pt x="22853" y="79"/>
                  </a:lnTo>
                  <a:lnTo>
                    <a:pt x="21690" y="179"/>
                  </a:lnTo>
                  <a:lnTo>
                    <a:pt x="20554" y="319"/>
                  </a:lnTo>
                  <a:lnTo>
                    <a:pt x="19446" y="499"/>
                  </a:lnTo>
                  <a:lnTo>
                    <a:pt x="18366" y="718"/>
                  </a:lnTo>
                  <a:lnTo>
                    <a:pt x="17314" y="978"/>
                  </a:lnTo>
                  <a:lnTo>
                    <a:pt x="16290" y="1277"/>
                  </a:lnTo>
                  <a:lnTo>
                    <a:pt x="15293" y="1617"/>
                  </a:lnTo>
                  <a:lnTo>
                    <a:pt x="14324" y="1996"/>
                  </a:lnTo>
                  <a:lnTo>
                    <a:pt x="13401" y="2420"/>
                  </a:lnTo>
                  <a:lnTo>
                    <a:pt x="12508" y="2892"/>
                  </a:lnTo>
                  <a:lnTo>
                    <a:pt x="11644" y="3413"/>
                  </a:lnTo>
                  <a:lnTo>
                    <a:pt x="10810" y="3983"/>
                  </a:lnTo>
                  <a:lnTo>
                    <a:pt x="10005" y="4601"/>
                  </a:lnTo>
                  <a:lnTo>
                    <a:pt x="9230" y="5268"/>
                  </a:lnTo>
                  <a:lnTo>
                    <a:pt x="8484" y="5983"/>
                  </a:lnTo>
                  <a:lnTo>
                    <a:pt x="7768" y="6747"/>
                  </a:lnTo>
                  <a:lnTo>
                    <a:pt x="7081" y="7559"/>
                  </a:lnTo>
                  <a:lnTo>
                    <a:pt x="6424" y="8421"/>
                  </a:lnTo>
                  <a:lnTo>
                    <a:pt x="5814" y="9334"/>
                  </a:lnTo>
                  <a:lnTo>
                    <a:pt x="5233" y="10303"/>
                  </a:lnTo>
                  <a:lnTo>
                    <a:pt x="4682" y="11327"/>
                  </a:lnTo>
                  <a:lnTo>
                    <a:pt x="4160" y="12407"/>
                  </a:lnTo>
                  <a:lnTo>
                    <a:pt x="3667" y="13543"/>
                  </a:lnTo>
                  <a:lnTo>
                    <a:pt x="3205" y="14734"/>
                  </a:lnTo>
                  <a:lnTo>
                    <a:pt x="2772" y="15981"/>
                  </a:lnTo>
                  <a:lnTo>
                    <a:pt x="2368" y="17283"/>
                  </a:lnTo>
                  <a:lnTo>
                    <a:pt x="1994" y="18641"/>
                  </a:lnTo>
                  <a:lnTo>
                    <a:pt x="1649" y="20054"/>
                  </a:lnTo>
                  <a:lnTo>
                    <a:pt x="1336" y="21527"/>
                  </a:lnTo>
                  <a:lnTo>
                    <a:pt x="1055" y="23065"/>
                  </a:lnTo>
                  <a:lnTo>
                    <a:pt x="808" y="24667"/>
                  </a:lnTo>
                  <a:lnTo>
                    <a:pt x="593" y="26333"/>
                  </a:lnTo>
                  <a:lnTo>
                    <a:pt x="412" y="28063"/>
                  </a:lnTo>
                  <a:lnTo>
                    <a:pt x="263" y="29857"/>
                  </a:lnTo>
                  <a:lnTo>
                    <a:pt x="148" y="31716"/>
                  </a:lnTo>
                  <a:lnTo>
                    <a:pt x="65" y="33639"/>
                  </a:lnTo>
                  <a:lnTo>
                    <a:pt x="16" y="35626"/>
                  </a:lnTo>
                  <a:lnTo>
                    <a:pt x="0" y="37678"/>
                  </a:lnTo>
                  <a:lnTo>
                    <a:pt x="16" y="39660"/>
                  </a:lnTo>
                  <a:lnTo>
                    <a:pt x="65" y="41578"/>
                  </a:lnTo>
                  <a:lnTo>
                    <a:pt x="148" y="43431"/>
                  </a:lnTo>
                  <a:lnTo>
                    <a:pt x="263" y="45220"/>
                  </a:lnTo>
                  <a:lnTo>
                    <a:pt x="412" y="46945"/>
                  </a:lnTo>
                  <a:lnTo>
                    <a:pt x="593" y="48606"/>
                  </a:lnTo>
                  <a:lnTo>
                    <a:pt x="808" y="50203"/>
                  </a:lnTo>
                  <a:lnTo>
                    <a:pt x="1055" y="51735"/>
                  </a:lnTo>
                  <a:lnTo>
                    <a:pt x="1336" y="53203"/>
                  </a:lnTo>
                  <a:lnTo>
                    <a:pt x="1649" y="54607"/>
                  </a:lnTo>
                  <a:lnTo>
                    <a:pt x="1994" y="55954"/>
                  </a:lnTo>
                  <a:lnTo>
                    <a:pt x="2368" y="57250"/>
                  </a:lnTo>
                  <a:lnTo>
                    <a:pt x="2772" y="58496"/>
                  </a:lnTo>
                  <a:lnTo>
                    <a:pt x="3205" y="59691"/>
                  </a:lnTo>
                  <a:lnTo>
                    <a:pt x="3667" y="60836"/>
                  </a:lnTo>
                  <a:lnTo>
                    <a:pt x="4160" y="61931"/>
                  </a:lnTo>
                  <a:lnTo>
                    <a:pt x="4682" y="62975"/>
                  </a:lnTo>
                  <a:lnTo>
                    <a:pt x="5233" y="63969"/>
                  </a:lnTo>
                  <a:lnTo>
                    <a:pt x="5814" y="64913"/>
                  </a:lnTo>
                  <a:lnTo>
                    <a:pt x="6424" y="65806"/>
                  </a:lnTo>
                  <a:lnTo>
                    <a:pt x="7081" y="66634"/>
                  </a:lnTo>
                  <a:lnTo>
                    <a:pt x="7768" y="67414"/>
                  </a:lnTo>
                  <a:lnTo>
                    <a:pt x="8484" y="68148"/>
                  </a:lnTo>
                  <a:lnTo>
                    <a:pt x="9230" y="68834"/>
                  </a:lnTo>
                  <a:lnTo>
                    <a:pt x="10005" y="69474"/>
                  </a:lnTo>
                  <a:lnTo>
                    <a:pt x="10810" y="70067"/>
                  </a:lnTo>
                  <a:lnTo>
                    <a:pt x="11644" y="70613"/>
                  </a:lnTo>
                  <a:lnTo>
                    <a:pt x="12508" y="71113"/>
                  </a:lnTo>
                  <a:lnTo>
                    <a:pt x="13401" y="71565"/>
                  </a:lnTo>
                  <a:lnTo>
                    <a:pt x="14324" y="71970"/>
                  </a:lnTo>
                  <a:lnTo>
                    <a:pt x="15276" y="72317"/>
                  </a:lnTo>
                  <a:lnTo>
                    <a:pt x="16255" y="72627"/>
                  </a:lnTo>
                  <a:lnTo>
                    <a:pt x="17262" y="72900"/>
                  </a:lnTo>
                  <a:lnTo>
                    <a:pt x="18297" y="73137"/>
                  </a:lnTo>
                  <a:lnTo>
                    <a:pt x="19360" y="73338"/>
                  </a:lnTo>
                  <a:lnTo>
                    <a:pt x="20450" y="73502"/>
                  </a:lnTo>
                  <a:lnTo>
                    <a:pt x="21568" y="73629"/>
                  </a:lnTo>
                  <a:lnTo>
                    <a:pt x="22714" y="73721"/>
                  </a:lnTo>
                  <a:lnTo>
                    <a:pt x="23888" y="73775"/>
                  </a:lnTo>
                  <a:lnTo>
                    <a:pt x="25089" y="73793"/>
                  </a:lnTo>
                  <a:lnTo>
                    <a:pt x="26220" y="73773"/>
                  </a:lnTo>
                  <a:lnTo>
                    <a:pt x="27319" y="73714"/>
                  </a:lnTo>
                  <a:lnTo>
                    <a:pt x="28387" y="73614"/>
                  </a:lnTo>
                  <a:lnTo>
                    <a:pt x="29423" y="73474"/>
                  </a:lnTo>
                  <a:lnTo>
                    <a:pt x="30429" y="73294"/>
                  </a:lnTo>
                  <a:lnTo>
                    <a:pt x="31403" y="73075"/>
                  </a:lnTo>
                  <a:lnTo>
                    <a:pt x="32346" y="72815"/>
                  </a:lnTo>
                  <a:lnTo>
                    <a:pt x="33257" y="72516"/>
                  </a:lnTo>
                  <a:lnTo>
                    <a:pt x="34137" y="72176"/>
                  </a:lnTo>
                  <a:lnTo>
                    <a:pt x="34987" y="71797"/>
                  </a:lnTo>
                  <a:lnTo>
                    <a:pt x="35806" y="71373"/>
                  </a:lnTo>
                  <a:lnTo>
                    <a:pt x="36598" y="70901"/>
                  </a:lnTo>
                  <a:lnTo>
                    <a:pt x="37362" y="70380"/>
                  </a:lnTo>
                  <a:lnTo>
                    <a:pt x="38098" y="69810"/>
                  </a:lnTo>
                  <a:lnTo>
                    <a:pt x="38806" y="69192"/>
                  </a:lnTo>
                  <a:lnTo>
                    <a:pt x="39487" y="68525"/>
                  </a:lnTo>
                  <a:lnTo>
                    <a:pt x="40140" y="67810"/>
                  </a:lnTo>
                  <a:lnTo>
                    <a:pt x="40765" y="67046"/>
                  </a:lnTo>
                  <a:lnTo>
                    <a:pt x="41362" y="66233"/>
                  </a:lnTo>
                  <a:lnTo>
                    <a:pt x="41932" y="65372"/>
                  </a:lnTo>
                  <a:lnTo>
                    <a:pt x="42473" y="64461"/>
                  </a:lnTo>
                  <a:lnTo>
                    <a:pt x="42984" y="63497"/>
                  </a:lnTo>
                  <a:lnTo>
                    <a:pt x="43466" y="62481"/>
                  </a:lnTo>
                  <a:lnTo>
                    <a:pt x="43918" y="61413"/>
                  </a:lnTo>
                  <a:lnTo>
                    <a:pt x="44341" y="60293"/>
                  </a:lnTo>
                  <a:lnTo>
                    <a:pt x="44734" y="59121"/>
                  </a:lnTo>
                  <a:lnTo>
                    <a:pt x="45098" y="57897"/>
                  </a:lnTo>
                  <a:lnTo>
                    <a:pt x="45432" y="56621"/>
                  </a:lnTo>
                  <a:lnTo>
                    <a:pt x="45737" y="55293"/>
                  </a:lnTo>
                  <a:lnTo>
                    <a:pt x="46012" y="53912"/>
                  </a:lnTo>
                  <a:lnTo>
                    <a:pt x="46276" y="52459"/>
                  </a:lnTo>
                  <a:lnTo>
                    <a:pt x="46512" y="50947"/>
                  </a:lnTo>
                  <a:lnTo>
                    <a:pt x="46721" y="49375"/>
                  </a:lnTo>
                  <a:lnTo>
                    <a:pt x="46901" y="47745"/>
                  </a:lnTo>
                  <a:lnTo>
                    <a:pt x="47054" y="46056"/>
                  </a:lnTo>
                  <a:lnTo>
                    <a:pt x="47179" y="44307"/>
                  </a:lnTo>
                  <a:lnTo>
                    <a:pt x="47276" y="42500"/>
                  </a:lnTo>
                  <a:lnTo>
                    <a:pt x="47346" y="40633"/>
                  </a:lnTo>
                  <a:lnTo>
                    <a:pt x="47387" y="387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53682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94312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10720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8247" y="1703548"/>
              <a:ext cx="47141" cy="128661"/>
            </a:xfrm>
            <a:custGeom>
              <a:avLst/>
              <a:pathLst>
                <a:path w="47141" h="128661">
                  <a:moveTo>
                    <a:pt x="28823" y="46099"/>
                  </a:moveTo>
                  <a:lnTo>
                    <a:pt x="28823" y="128661"/>
                  </a:lnTo>
                  <a:lnTo>
                    <a:pt x="13196" y="128661"/>
                  </a:lnTo>
                  <a:lnTo>
                    <a:pt x="13196" y="46099"/>
                  </a:lnTo>
                  <a:lnTo>
                    <a:pt x="0" y="46099"/>
                  </a:lnTo>
                  <a:lnTo>
                    <a:pt x="0" y="34726"/>
                  </a:lnTo>
                  <a:lnTo>
                    <a:pt x="13196" y="34726"/>
                  </a:lnTo>
                  <a:lnTo>
                    <a:pt x="13196" y="24134"/>
                  </a:lnTo>
                  <a:lnTo>
                    <a:pt x="13205" y="23118"/>
                  </a:lnTo>
                  <a:lnTo>
                    <a:pt x="13234" y="22117"/>
                  </a:lnTo>
                  <a:lnTo>
                    <a:pt x="13282" y="21131"/>
                  </a:lnTo>
                  <a:lnTo>
                    <a:pt x="13348" y="20162"/>
                  </a:lnTo>
                  <a:lnTo>
                    <a:pt x="13434" y="19208"/>
                  </a:lnTo>
                  <a:lnTo>
                    <a:pt x="13539" y="18269"/>
                  </a:lnTo>
                  <a:lnTo>
                    <a:pt x="13664" y="17346"/>
                  </a:lnTo>
                  <a:lnTo>
                    <a:pt x="13807" y="16439"/>
                  </a:lnTo>
                  <a:lnTo>
                    <a:pt x="13969" y="15547"/>
                  </a:lnTo>
                  <a:lnTo>
                    <a:pt x="14151" y="14671"/>
                  </a:lnTo>
                  <a:lnTo>
                    <a:pt x="14357" y="13798"/>
                  </a:lnTo>
                  <a:lnTo>
                    <a:pt x="14595" y="12949"/>
                  </a:lnTo>
                  <a:lnTo>
                    <a:pt x="14864" y="12124"/>
                  </a:lnTo>
                  <a:lnTo>
                    <a:pt x="15165" y="11324"/>
                  </a:lnTo>
                  <a:lnTo>
                    <a:pt x="15496" y="10548"/>
                  </a:lnTo>
                  <a:lnTo>
                    <a:pt x="15859" y="9796"/>
                  </a:lnTo>
                  <a:lnTo>
                    <a:pt x="16253" y="9068"/>
                  </a:lnTo>
                  <a:lnTo>
                    <a:pt x="16679" y="8365"/>
                  </a:lnTo>
                  <a:lnTo>
                    <a:pt x="17135" y="7686"/>
                  </a:lnTo>
                  <a:lnTo>
                    <a:pt x="17623" y="7032"/>
                  </a:lnTo>
                  <a:lnTo>
                    <a:pt x="18162" y="6387"/>
                  </a:lnTo>
                  <a:lnTo>
                    <a:pt x="18738" y="5771"/>
                  </a:lnTo>
                  <a:lnTo>
                    <a:pt x="19350" y="5185"/>
                  </a:lnTo>
                  <a:lnTo>
                    <a:pt x="19999" y="4629"/>
                  </a:lnTo>
                  <a:lnTo>
                    <a:pt x="20684" y="4102"/>
                  </a:lnTo>
                  <a:lnTo>
                    <a:pt x="21405" y="3604"/>
                  </a:lnTo>
                  <a:lnTo>
                    <a:pt x="22163" y="3136"/>
                  </a:lnTo>
                  <a:lnTo>
                    <a:pt x="22957" y="2698"/>
                  </a:lnTo>
                  <a:lnTo>
                    <a:pt x="23788" y="2289"/>
                  </a:lnTo>
                  <a:lnTo>
                    <a:pt x="24655" y="1909"/>
                  </a:lnTo>
                  <a:lnTo>
                    <a:pt x="25567" y="1547"/>
                  </a:lnTo>
                  <a:lnTo>
                    <a:pt x="26531" y="1222"/>
                  </a:lnTo>
                  <a:lnTo>
                    <a:pt x="27546" y="935"/>
                  </a:lnTo>
                  <a:lnTo>
                    <a:pt x="28614" y="687"/>
                  </a:lnTo>
                  <a:lnTo>
                    <a:pt x="29734" y="477"/>
                  </a:lnTo>
                  <a:lnTo>
                    <a:pt x="30906" y="305"/>
                  </a:lnTo>
                  <a:lnTo>
                    <a:pt x="32130" y="171"/>
                  </a:lnTo>
                  <a:lnTo>
                    <a:pt x="33406" y="76"/>
                  </a:lnTo>
                  <a:lnTo>
                    <a:pt x="34735" y="19"/>
                  </a:lnTo>
                  <a:lnTo>
                    <a:pt x="36115" y="0"/>
                  </a:lnTo>
                  <a:lnTo>
                    <a:pt x="36672" y="2"/>
                  </a:lnTo>
                  <a:lnTo>
                    <a:pt x="37233" y="10"/>
                  </a:lnTo>
                  <a:lnTo>
                    <a:pt x="37798" y="23"/>
                  </a:lnTo>
                  <a:lnTo>
                    <a:pt x="38365" y="41"/>
                  </a:lnTo>
                  <a:lnTo>
                    <a:pt x="38937" y="65"/>
                  </a:lnTo>
                  <a:lnTo>
                    <a:pt x="39511" y="93"/>
                  </a:lnTo>
                  <a:lnTo>
                    <a:pt x="40090" y="127"/>
                  </a:lnTo>
                  <a:lnTo>
                    <a:pt x="40671" y="166"/>
                  </a:lnTo>
                  <a:lnTo>
                    <a:pt x="41256" y="210"/>
                  </a:lnTo>
                  <a:lnTo>
                    <a:pt x="41845" y="260"/>
                  </a:lnTo>
                  <a:lnTo>
                    <a:pt x="42445" y="315"/>
                  </a:lnTo>
                  <a:lnTo>
                    <a:pt x="43029" y="375"/>
                  </a:lnTo>
                  <a:lnTo>
                    <a:pt x="43598" y="440"/>
                  </a:lnTo>
                  <a:lnTo>
                    <a:pt x="44151" y="510"/>
                  </a:lnTo>
                  <a:lnTo>
                    <a:pt x="44688" y="586"/>
                  </a:lnTo>
                  <a:lnTo>
                    <a:pt x="45210" y="666"/>
                  </a:lnTo>
                  <a:lnTo>
                    <a:pt x="45716" y="752"/>
                  </a:lnTo>
                  <a:lnTo>
                    <a:pt x="46207" y="843"/>
                  </a:lnTo>
                  <a:lnTo>
                    <a:pt x="46682" y="940"/>
                  </a:lnTo>
                  <a:lnTo>
                    <a:pt x="47141" y="1041"/>
                  </a:lnTo>
                  <a:lnTo>
                    <a:pt x="47141" y="12935"/>
                  </a:lnTo>
                  <a:lnTo>
                    <a:pt x="46840" y="12884"/>
                  </a:lnTo>
                  <a:lnTo>
                    <a:pt x="46530" y="12834"/>
                  </a:lnTo>
                  <a:lnTo>
                    <a:pt x="46208" y="12787"/>
                  </a:lnTo>
                  <a:lnTo>
                    <a:pt x="45877" y="12741"/>
                  </a:lnTo>
                  <a:lnTo>
                    <a:pt x="45535" y="12696"/>
                  </a:lnTo>
                  <a:lnTo>
                    <a:pt x="45182" y="12654"/>
                  </a:lnTo>
                  <a:lnTo>
                    <a:pt x="44819" y="12613"/>
                  </a:lnTo>
                  <a:lnTo>
                    <a:pt x="44446" y="12574"/>
                  </a:lnTo>
                  <a:lnTo>
                    <a:pt x="44062" y="12537"/>
                  </a:lnTo>
                  <a:lnTo>
                    <a:pt x="43668" y="12501"/>
                  </a:lnTo>
                  <a:lnTo>
                    <a:pt x="43290" y="12452"/>
                  </a:lnTo>
                  <a:lnTo>
                    <a:pt x="42918" y="12407"/>
                  </a:lnTo>
                  <a:lnTo>
                    <a:pt x="42553" y="12368"/>
                  </a:lnTo>
                  <a:lnTo>
                    <a:pt x="42196" y="12334"/>
                  </a:lnTo>
                  <a:lnTo>
                    <a:pt x="41845" y="12306"/>
                  </a:lnTo>
                  <a:lnTo>
                    <a:pt x="41501" y="12282"/>
                  </a:lnTo>
                  <a:lnTo>
                    <a:pt x="41164" y="12264"/>
                  </a:lnTo>
                  <a:lnTo>
                    <a:pt x="40834" y="12251"/>
                  </a:lnTo>
                  <a:lnTo>
                    <a:pt x="40512" y="12243"/>
                  </a:lnTo>
                  <a:lnTo>
                    <a:pt x="40195" y="12241"/>
                  </a:lnTo>
                  <a:lnTo>
                    <a:pt x="39513" y="12250"/>
                  </a:lnTo>
                  <a:lnTo>
                    <a:pt x="38855" y="12279"/>
                  </a:lnTo>
                  <a:lnTo>
                    <a:pt x="38221" y="12327"/>
                  </a:lnTo>
                  <a:lnTo>
                    <a:pt x="37612" y="12393"/>
                  </a:lnTo>
                  <a:lnTo>
                    <a:pt x="37027" y="12479"/>
                  </a:lnTo>
                  <a:lnTo>
                    <a:pt x="36466" y="12584"/>
                  </a:lnTo>
                  <a:lnTo>
                    <a:pt x="35929" y="12709"/>
                  </a:lnTo>
                  <a:lnTo>
                    <a:pt x="35417" y="12852"/>
                  </a:lnTo>
                  <a:lnTo>
                    <a:pt x="34929" y="13014"/>
                  </a:lnTo>
                  <a:lnTo>
                    <a:pt x="34466" y="13196"/>
                  </a:lnTo>
                  <a:lnTo>
                    <a:pt x="34040" y="13395"/>
                  </a:lnTo>
                  <a:lnTo>
                    <a:pt x="33632" y="13612"/>
                  </a:lnTo>
                  <a:lnTo>
                    <a:pt x="33242" y="13847"/>
                  </a:lnTo>
                  <a:lnTo>
                    <a:pt x="32868" y="14098"/>
                  </a:lnTo>
                  <a:lnTo>
                    <a:pt x="32512" y="14368"/>
                  </a:lnTo>
                  <a:lnTo>
                    <a:pt x="32174" y="14654"/>
                  </a:lnTo>
                  <a:lnTo>
                    <a:pt x="31852" y="14958"/>
                  </a:lnTo>
                  <a:lnTo>
                    <a:pt x="31549" y="15279"/>
                  </a:lnTo>
                  <a:lnTo>
                    <a:pt x="31262" y="15618"/>
                  </a:lnTo>
                  <a:lnTo>
                    <a:pt x="30993" y="15974"/>
                  </a:lnTo>
                  <a:lnTo>
                    <a:pt x="30757" y="16330"/>
                  </a:lnTo>
                  <a:lnTo>
                    <a:pt x="30535" y="16703"/>
                  </a:lnTo>
                  <a:lnTo>
                    <a:pt x="30326" y="17094"/>
                  </a:lnTo>
                  <a:lnTo>
                    <a:pt x="30132" y="17502"/>
                  </a:lnTo>
                  <a:lnTo>
                    <a:pt x="29951" y="17927"/>
                  </a:lnTo>
                  <a:lnTo>
                    <a:pt x="29784" y="18370"/>
                  </a:lnTo>
                  <a:lnTo>
                    <a:pt x="29632" y="18830"/>
                  </a:lnTo>
                  <a:lnTo>
                    <a:pt x="29493" y="19307"/>
                  </a:lnTo>
                  <a:lnTo>
                    <a:pt x="29368" y="19802"/>
                  </a:lnTo>
                  <a:lnTo>
                    <a:pt x="29257" y="20315"/>
                  </a:lnTo>
                  <a:lnTo>
                    <a:pt x="29174" y="20843"/>
                  </a:lnTo>
                  <a:lnTo>
                    <a:pt x="29100" y="21388"/>
                  </a:lnTo>
                  <a:lnTo>
                    <a:pt x="29035" y="21948"/>
                  </a:lnTo>
                  <a:lnTo>
                    <a:pt x="28979" y="22523"/>
                  </a:lnTo>
                  <a:lnTo>
                    <a:pt x="28931" y="23114"/>
                  </a:lnTo>
                  <a:lnTo>
                    <a:pt x="28892" y="23721"/>
                  </a:lnTo>
                  <a:lnTo>
                    <a:pt x="28862" y="24344"/>
                  </a:lnTo>
                  <a:lnTo>
                    <a:pt x="28840" y="24982"/>
                  </a:lnTo>
                  <a:lnTo>
                    <a:pt x="28827" y="25636"/>
                  </a:lnTo>
                  <a:lnTo>
                    <a:pt x="28823" y="26305"/>
                  </a:lnTo>
                  <a:lnTo>
                    <a:pt x="28823" y="34726"/>
                  </a:lnTo>
                  <a:lnTo>
                    <a:pt x="47141" y="34726"/>
                  </a:lnTo>
                  <a:lnTo>
                    <a:pt x="47141" y="46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51363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92600" y="1708062"/>
              <a:ext cx="102356" cy="125883"/>
            </a:xfrm>
            <a:custGeom>
              <a:avLst/>
              <a:pathLst>
                <a:path w="102356" h="125883">
                  <a:moveTo>
                    <a:pt x="102356" y="90375"/>
                  </a:moveTo>
                  <a:lnTo>
                    <a:pt x="102326" y="91909"/>
                  </a:lnTo>
                  <a:lnTo>
                    <a:pt x="102235" y="93417"/>
                  </a:lnTo>
                  <a:lnTo>
                    <a:pt x="102083" y="94902"/>
                  </a:lnTo>
                  <a:lnTo>
                    <a:pt x="101870" y="96362"/>
                  </a:lnTo>
                  <a:lnTo>
                    <a:pt x="101596" y="97798"/>
                  </a:lnTo>
                  <a:lnTo>
                    <a:pt x="101262" y="99210"/>
                  </a:lnTo>
                  <a:lnTo>
                    <a:pt x="100867" y="100597"/>
                  </a:lnTo>
                  <a:lnTo>
                    <a:pt x="100411" y="101960"/>
                  </a:lnTo>
                  <a:lnTo>
                    <a:pt x="99895" y="103299"/>
                  </a:lnTo>
                  <a:lnTo>
                    <a:pt x="99317" y="104613"/>
                  </a:lnTo>
                  <a:lnTo>
                    <a:pt x="98694" y="105898"/>
                  </a:lnTo>
                  <a:lnTo>
                    <a:pt x="98005" y="107148"/>
                  </a:lnTo>
                  <a:lnTo>
                    <a:pt x="97250" y="108364"/>
                  </a:lnTo>
                  <a:lnTo>
                    <a:pt x="96428" y="109544"/>
                  </a:lnTo>
                  <a:lnTo>
                    <a:pt x="95541" y="110690"/>
                  </a:lnTo>
                  <a:lnTo>
                    <a:pt x="94588" y="111802"/>
                  </a:lnTo>
                  <a:lnTo>
                    <a:pt x="93568" y="112878"/>
                  </a:lnTo>
                  <a:lnTo>
                    <a:pt x="92483" y="113920"/>
                  </a:lnTo>
                  <a:lnTo>
                    <a:pt x="91332" y="114927"/>
                  </a:lnTo>
                  <a:lnTo>
                    <a:pt x="90115" y="115899"/>
                  </a:lnTo>
                  <a:lnTo>
                    <a:pt x="88832" y="116817"/>
                  </a:lnTo>
                  <a:lnTo>
                    <a:pt x="87483" y="117695"/>
                  </a:lnTo>
                  <a:lnTo>
                    <a:pt x="86068" y="118533"/>
                  </a:lnTo>
                  <a:lnTo>
                    <a:pt x="84586" y="119330"/>
                  </a:lnTo>
                  <a:lnTo>
                    <a:pt x="83039" y="120088"/>
                  </a:lnTo>
                  <a:lnTo>
                    <a:pt x="81426" y="120806"/>
                  </a:lnTo>
                  <a:lnTo>
                    <a:pt x="79747" y="121484"/>
                  </a:lnTo>
                  <a:lnTo>
                    <a:pt x="78002" y="122122"/>
                  </a:lnTo>
                  <a:lnTo>
                    <a:pt x="76191" y="122721"/>
                  </a:lnTo>
                  <a:lnTo>
                    <a:pt x="74314" y="123279"/>
                  </a:lnTo>
                  <a:lnTo>
                    <a:pt x="72386" y="123774"/>
                  </a:lnTo>
                  <a:lnTo>
                    <a:pt x="70387" y="124216"/>
                  </a:lnTo>
                  <a:lnTo>
                    <a:pt x="68316" y="124607"/>
                  </a:lnTo>
                  <a:lnTo>
                    <a:pt x="66174" y="124946"/>
                  </a:lnTo>
                  <a:lnTo>
                    <a:pt x="63961" y="125232"/>
                  </a:lnTo>
                  <a:lnTo>
                    <a:pt x="61677" y="125467"/>
                  </a:lnTo>
                  <a:lnTo>
                    <a:pt x="59322" y="125649"/>
                  </a:lnTo>
                  <a:lnTo>
                    <a:pt x="56896" y="125779"/>
                  </a:lnTo>
                  <a:lnTo>
                    <a:pt x="54398" y="125857"/>
                  </a:lnTo>
                  <a:lnTo>
                    <a:pt x="51829" y="125883"/>
                  </a:lnTo>
                  <a:lnTo>
                    <a:pt x="47363" y="125803"/>
                  </a:lnTo>
                  <a:lnTo>
                    <a:pt x="43099" y="125564"/>
                  </a:lnTo>
                  <a:lnTo>
                    <a:pt x="39036" y="125164"/>
                  </a:lnTo>
                  <a:lnTo>
                    <a:pt x="35174" y="124605"/>
                  </a:lnTo>
                  <a:lnTo>
                    <a:pt x="31514" y="123887"/>
                  </a:lnTo>
                  <a:lnTo>
                    <a:pt x="28055" y="123008"/>
                  </a:lnTo>
                  <a:lnTo>
                    <a:pt x="24798" y="121970"/>
                  </a:lnTo>
                  <a:lnTo>
                    <a:pt x="21742" y="120772"/>
                  </a:lnTo>
                  <a:lnTo>
                    <a:pt x="18887" y="119414"/>
                  </a:lnTo>
                  <a:lnTo>
                    <a:pt x="16234" y="117896"/>
                  </a:lnTo>
                  <a:lnTo>
                    <a:pt x="13775" y="116228"/>
                  </a:lnTo>
                  <a:lnTo>
                    <a:pt x="11501" y="114417"/>
                  </a:lnTo>
                  <a:lnTo>
                    <a:pt x="9413" y="112463"/>
                  </a:lnTo>
                  <a:lnTo>
                    <a:pt x="7511" y="110367"/>
                  </a:lnTo>
                  <a:lnTo>
                    <a:pt x="5794" y="108129"/>
                  </a:lnTo>
                  <a:lnTo>
                    <a:pt x="4264" y="105749"/>
                  </a:lnTo>
                  <a:lnTo>
                    <a:pt x="2919" y="103226"/>
                  </a:lnTo>
                  <a:lnTo>
                    <a:pt x="1760" y="100561"/>
                  </a:lnTo>
                  <a:lnTo>
                    <a:pt x="787" y="97753"/>
                  </a:lnTo>
                  <a:lnTo>
                    <a:pt x="0" y="94803"/>
                  </a:lnTo>
                  <a:lnTo>
                    <a:pt x="16061" y="91591"/>
                  </a:lnTo>
                  <a:lnTo>
                    <a:pt x="16317" y="92537"/>
                  </a:lnTo>
                  <a:lnTo>
                    <a:pt x="16599" y="93466"/>
                  </a:lnTo>
                  <a:lnTo>
                    <a:pt x="16907" y="94378"/>
                  </a:lnTo>
                  <a:lnTo>
                    <a:pt x="17241" y="95272"/>
                  </a:lnTo>
                  <a:lnTo>
                    <a:pt x="17602" y="96149"/>
                  </a:lnTo>
                  <a:lnTo>
                    <a:pt x="17988" y="97008"/>
                  </a:lnTo>
                  <a:lnTo>
                    <a:pt x="18400" y="97850"/>
                  </a:lnTo>
                  <a:lnTo>
                    <a:pt x="18839" y="98675"/>
                  </a:lnTo>
                  <a:lnTo>
                    <a:pt x="19303" y="99482"/>
                  </a:lnTo>
                  <a:lnTo>
                    <a:pt x="19794" y="100272"/>
                  </a:lnTo>
                  <a:lnTo>
                    <a:pt x="20315" y="101043"/>
                  </a:lnTo>
                  <a:lnTo>
                    <a:pt x="20870" y="101793"/>
                  </a:lnTo>
                  <a:lnTo>
                    <a:pt x="21461" y="102523"/>
                  </a:lnTo>
                  <a:lnTo>
                    <a:pt x="22086" y="103231"/>
                  </a:lnTo>
                  <a:lnTo>
                    <a:pt x="22745" y="103919"/>
                  </a:lnTo>
                  <a:lnTo>
                    <a:pt x="23440" y="104585"/>
                  </a:lnTo>
                  <a:lnTo>
                    <a:pt x="24169" y="105231"/>
                  </a:lnTo>
                  <a:lnTo>
                    <a:pt x="24933" y="105856"/>
                  </a:lnTo>
                  <a:lnTo>
                    <a:pt x="25732" y="106461"/>
                  </a:lnTo>
                  <a:lnTo>
                    <a:pt x="26565" y="107044"/>
                  </a:lnTo>
                  <a:lnTo>
                    <a:pt x="27453" y="107588"/>
                  </a:lnTo>
                  <a:lnTo>
                    <a:pt x="28382" y="108107"/>
                  </a:lnTo>
                  <a:lnTo>
                    <a:pt x="29350" y="108602"/>
                  </a:lnTo>
                  <a:lnTo>
                    <a:pt x="30357" y="109072"/>
                  </a:lnTo>
                  <a:lnTo>
                    <a:pt x="31405" y="109518"/>
                  </a:lnTo>
                  <a:lnTo>
                    <a:pt x="32493" y="109940"/>
                  </a:lnTo>
                  <a:lnTo>
                    <a:pt x="33621" y="110338"/>
                  </a:lnTo>
                  <a:lnTo>
                    <a:pt x="34789" y="110711"/>
                  </a:lnTo>
                  <a:lnTo>
                    <a:pt x="35996" y="111060"/>
                  </a:lnTo>
                  <a:lnTo>
                    <a:pt x="37244" y="111385"/>
                  </a:lnTo>
                  <a:lnTo>
                    <a:pt x="38536" y="111682"/>
                  </a:lnTo>
                  <a:lnTo>
                    <a:pt x="39879" y="111948"/>
                  </a:lnTo>
                  <a:lnTo>
                    <a:pt x="41273" y="112182"/>
                  </a:lnTo>
                  <a:lnTo>
                    <a:pt x="42717" y="112385"/>
                  </a:lnTo>
                  <a:lnTo>
                    <a:pt x="44211" y="112557"/>
                  </a:lnTo>
                  <a:lnTo>
                    <a:pt x="45755" y="112698"/>
                  </a:lnTo>
                  <a:lnTo>
                    <a:pt x="47350" y="112807"/>
                  </a:lnTo>
                  <a:lnTo>
                    <a:pt x="48995" y="112885"/>
                  </a:lnTo>
                  <a:lnTo>
                    <a:pt x="50691" y="112932"/>
                  </a:lnTo>
                  <a:lnTo>
                    <a:pt x="52437" y="112948"/>
                  </a:lnTo>
                  <a:lnTo>
                    <a:pt x="53900" y="112935"/>
                  </a:lnTo>
                  <a:lnTo>
                    <a:pt x="55340" y="112899"/>
                  </a:lnTo>
                  <a:lnTo>
                    <a:pt x="56755" y="112838"/>
                  </a:lnTo>
                  <a:lnTo>
                    <a:pt x="58146" y="112753"/>
                  </a:lnTo>
                  <a:lnTo>
                    <a:pt x="59512" y="112644"/>
                  </a:lnTo>
                  <a:lnTo>
                    <a:pt x="60854" y="112510"/>
                  </a:lnTo>
                  <a:lnTo>
                    <a:pt x="62172" y="112352"/>
                  </a:lnTo>
                  <a:lnTo>
                    <a:pt x="63466" y="112170"/>
                  </a:lnTo>
                  <a:lnTo>
                    <a:pt x="64735" y="111963"/>
                  </a:lnTo>
                  <a:lnTo>
                    <a:pt x="65980" y="111732"/>
                  </a:lnTo>
                  <a:lnTo>
                    <a:pt x="67195" y="111459"/>
                  </a:lnTo>
                  <a:lnTo>
                    <a:pt x="68376" y="111159"/>
                  </a:lnTo>
                  <a:lnTo>
                    <a:pt x="69522" y="110834"/>
                  </a:lnTo>
                  <a:lnTo>
                    <a:pt x="70633" y="110482"/>
                  </a:lnTo>
                  <a:lnTo>
                    <a:pt x="71710" y="110104"/>
                  </a:lnTo>
                  <a:lnTo>
                    <a:pt x="72752" y="109701"/>
                  </a:lnTo>
                  <a:lnTo>
                    <a:pt x="73759" y="109271"/>
                  </a:lnTo>
                  <a:lnTo>
                    <a:pt x="74731" y="108815"/>
                  </a:lnTo>
                  <a:lnTo>
                    <a:pt x="75669" y="108333"/>
                  </a:lnTo>
                  <a:lnTo>
                    <a:pt x="76572" y="107825"/>
                  </a:lnTo>
                  <a:lnTo>
                    <a:pt x="77437" y="107290"/>
                  </a:lnTo>
                  <a:lnTo>
                    <a:pt x="78263" y="106725"/>
                  </a:lnTo>
                  <a:lnTo>
                    <a:pt x="79048" y="106130"/>
                  </a:lnTo>
                  <a:lnTo>
                    <a:pt x="79794" y="105506"/>
                  </a:lnTo>
                  <a:lnTo>
                    <a:pt x="80500" y="104852"/>
                  </a:lnTo>
                  <a:lnTo>
                    <a:pt x="81166" y="104169"/>
                  </a:lnTo>
                  <a:lnTo>
                    <a:pt x="81792" y="103456"/>
                  </a:lnTo>
                  <a:lnTo>
                    <a:pt x="82378" y="102714"/>
                  </a:lnTo>
                  <a:lnTo>
                    <a:pt x="82924" y="101942"/>
                  </a:lnTo>
                  <a:lnTo>
                    <a:pt x="83430" y="101141"/>
                  </a:lnTo>
                  <a:lnTo>
                    <a:pt x="83908" y="100292"/>
                  </a:lnTo>
                  <a:lnTo>
                    <a:pt x="84336" y="99411"/>
                  </a:lnTo>
                  <a:lnTo>
                    <a:pt x="84714" y="98500"/>
                  </a:lnTo>
                  <a:lnTo>
                    <a:pt x="85041" y="97557"/>
                  </a:lnTo>
                  <a:lnTo>
                    <a:pt x="85318" y="96583"/>
                  </a:lnTo>
                  <a:lnTo>
                    <a:pt x="85545" y="95577"/>
                  </a:lnTo>
                  <a:lnTo>
                    <a:pt x="85721" y="94541"/>
                  </a:lnTo>
                  <a:lnTo>
                    <a:pt x="85847" y="93473"/>
                  </a:lnTo>
                  <a:lnTo>
                    <a:pt x="85923" y="92374"/>
                  </a:lnTo>
                  <a:lnTo>
                    <a:pt x="85948" y="91244"/>
                  </a:lnTo>
                  <a:lnTo>
                    <a:pt x="85920" y="90068"/>
                  </a:lnTo>
                  <a:lnTo>
                    <a:pt x="85837" y="88938"/>
                  </a:lnTo>
                  <a:lnTo>
                    <a:pt x="85698" y="87852"/>
                  </a:lnTo>
                  <a:lnTo>
                    <a:pt x="85503" y="86812"/>
                  </a:lnTo>
                  <a:lnTo>
                    <a:pt x="85253" y="85818"/>
                  </a:lnTo>
                  <a:lnTo>
                    <a:pt x="84948" y="84868"/>
                  </a:lnTo>
                  <a:lnTo>
                    <a:pt x="84586" y="83963"/>
                  </a:lnTo>
                  <a:lnTo>
                    <a:pt x="84170" y="83104"/>
                  </a:lnTo>
                  <a:lnTo>
                    <a:pt x="83697" y="82289"/>
                  </a:lnTo>
                  <a:lnTo>
                    <a:pt x="83170" y="81520"/>
                  </a:lnTo>
                  <a:lnTo>
                    <a:pt x="82609" y="80787"/>
                  </a:lnTo>
                  <a:lnTo>
                    <a:pt x="82003" y="80079"/>
                  </a:lnTo>
                  <a:lnTo>
                    <a:pt x="81352" y="79397"/>
                  </a:lnTo>
                  <a:lnTo>
                    <a:pt x="80655" y="78742"/>
                  </a:lnTo>
                  <a:lnTo>
                    <a:pt x="79914" y="78113"/>
                  </a:lnTo>
                  <a:lnTo>
                    <a:pt x="79127" y="77509"/>
                  </a:lnTo>
                  <a:lnTo>
                    <a:pt x="78296" y="76932"/>
                  </a:lnTo>
                  <a:lnTo>
                    <a:pt x="77419" y="76381"/>
                  </a:lnTo>
                  <a:lnTo>
                    <a:pt x="76497" y="75855"/>
                  </a:lnTo>
                  <a:lnTo>
                    <a:pt x="75530" y="75356"/>
                  </a:lnTo>
                  <a:lnTo>
                    <a:pt x="74521" y="74878"/>
                  </a:lnTo>
                  <a:lnTo>
                    <a:pt x="73474" y="74415"/>
                  </a:lnTo>
                  <a:lnTo>
                    <a:pt x="72389" y="73968"/>
                  </a:lnTo>
                  <a:lnTo>
                    <a:pt x="71265" y="73536"/>
                  </a:lnTo>
                  <a:lnTo>
                    <a:pt x="70104" y="73121"/>
                  </a:lnTo>
                  <a:lnTo>
                    <a:pt x="68904" y="72720"/>
                  </a:lnTo>
                  <a:lnTo>
                    <a:pt x="67666" y="72336"/>
                  </a:lnTo>
                  <a:lnTo>
                    <a:pt x="66390" y="71967"/>
                  </a:lnTo>
                  <a:lnTo>
                    <a:pt x="65075" y="71613"/>
                  </a:lnTo>
                  <a:lnTo>
                    <a:pt x="63723" y="71276"/>
                  </a:lnTo>
                  <a:lnTo>
                    <a:pt x="62336" y="70943"/>
                  </a:lnTo>
                  <a:lnTo>
                    <a:pt x="60920" y="70606"/>
                  </a:lnTo>
                  <a:lnTo>
                    <a:pt x="59475" y="70263"/>
                  </a:lnTo>
                  <a:lnTo>
                    <a:pt x="58000" y="69914"/>
                  </a:lnTo>
                  <a:lnTo>
                    <a:pt x="56495" y="69561"/>
                  </a:lnTo>
                  <a:lnTo>
                    <a:pt x="54961" y="69203"/>
                  </a:lnTo>
                  <a:lnTo>
                    <a:pt x="53398" y="68839"/>
                  </a:lnTo>
                  <a:lnTo>
                    <a:pt x="51805" y="68470"/>
                  </a:lnTo>
                  <a:lnTo>
                    <a:pt x="50182" y="68096"/>
                  </a:lnTo>
                  <a:lnTo>
                    <a:pt x="48530" y="67716"/>
                  </a:lnTo>
                  <a:lnTo>
                    <a:pt x="47505" y="67489"/>
                  </a:lnTo>
                  <a:lnTo>
                    <a:pt x="46478" y="67258"/>
                  </a:lnTo>
                  <a:lnTo>
                    <a:pt x="45449" y="67024"/>
                  </a:lnTo>
                  <a:lnTo>
                    <a:pt x="44418" y="66786"/>
                  </a:lnTo>
                  <a:lnTo>
                    <a:pt x="43386" y="66544"/>
                  </a:lnTo>
                  <a:lnTo>
                    <a:pt x="42352" y="66299"/>
                  </a:lnTo>
                  <a:lnTo>
                    <a:pt x="41316" y="66051"/>
                  </a:lnTo>
                  <a:lnTo>
                    <a:pt x="40279" y="65799"/>
                  </a:lnTo>
                  <a:lnTo>
                    <a:pt x="39240" y="65544"/>
                  </a:lnTo>
                  <a:lnTo>
                    <a:pt x="38199" y="65285"/>
                  </a:lnTo>
                  <a:lnTo>
                    <a:pt x="37178" y="65003"/>
                  </a:lnTo>
                  <a:lnTo>
                    <a:pt x="36164" y="64712"/>
                  </a:lnTo>
                  <a:lnTo>
                    <a:pt x="35157" y="64413"/>
                  </a:lnTo>
                  <a:lnTo>
                    <a:pt x="34157" y="64105"/>
                  </a:lnTo>
                  <a:lnTo>
                    <a:pt x="33163" y="63788"/>
                  </a:lnTo>
                  <a:lnTo>
                    <a:pt x="32177" y="63462"/>
                  </a:lnTo>
                  <a:lnTo>
                    <a:pt x="31198" y="63128"/>
                  </a:lnTo>
                  <a:lnTo>
                    <a:pt x="30226" y="62785"/>
                  </a:lnTo>
                  <a:lnTo>
                    <a:pt x="29260" y="62434"/>
                  </a:lnTo>
                  <a:lnTo>
                    <a:pt x="28302" y="62073"/>
                  </a:lnTo>
                  <a:lnTo>
                    <a:pt x="27369" y="61685"/>
                  </a:lnTo>
                  <a:lnTo>
                    <a:pt x="26447" y="61285"/>
                  </a:lnTo>
                  <a:lnTo>
                    <a:pt x="25536" y="60873"/>
                  </a:lnTo>
                  <a:lnTo>
                    <a:pt x="24635" y="60448"/>
                  </a:lnTo>
                  <a:lnTo>
                    <a:pt x="23744" y="60011"/>
                  </a:lnTo>
                  <a:lnTo>
                    <a:pt x="22863" y="59562"/>
                  </a:lnTo>
                  <a:lnTo>
                    <a:pt x="21994" y="59102"/>
                  </a:lnTo>
                  <a:lnTo>
                    <a:pt x="21134" y="58628"/>
                  </a:lnTo>
                  <a:lnTo>
                    <a:pt x="20285" y="58143"/>
                  </a:lnTo>
                  <a:lnTo>
                    <a:pt x="19446" y="57646"/>
                  </a:lnTo>
                  <a:lnTo>
                    <a:pt x="18624" y="57133"/>
                  </a:lnTo>
                  <a:lnTo>
                    <a:pt x="17825" y="56600"/>
                  </a:lnTo>
                  <a:lnTo>
                    <a:pt x="17048" y="56049"/>
                  </a:lnTo>
                  <a:lnTo>
                    <a:pt x="16293" y="55479"/>
                  </a:lnTo>
                  <a:lnTo>
                    <a:pt x="15561" y="54889"/>
                  </a:lnTo>
                  <a:lnTo>
                    <a:pt x="14852" y="54281"/>
                  </a:lnTo>
                  <a:lnTo>
                    <a:pt x="14165" y="53653"/>
                  </a:lnTo>
                  <a:lnTo>
                    <a:pt x="13501" y="53006"/>
                  </a:lnTo>
                  <a:lnTo>
                    <a:pt x="12860" y="52340"/>
                  </a:lnTo>
                  <a:lnTo>
                    <a:pt x="12241" y="51655"/>
                  </a:lnTo>
                  <a:lnTo>
                    <a:pt x="11646" y="50933"/>
                  </a:lnTo>
                  <a:lnTo>
                    <a:pt x="11077" y="50190"/>
                  </a:lnTo>
                  <a:lnTo>
                    <a:pt x="10535" y="49426"/>
                  </a:lnTo>
                  <a:lnTo>
                    <a:pt x="10018" y="48641"/>
                  </a:lnTo>
                  <a:lnTo>
                    <a:pt x="9528" y="47835"/>
                  </a:lnTo>
                  <a:lnTo>
                    <a:pt x="9063" y="47009"/>
                  </a:lnTo>
                  <a:lnTo>
                    <a:pt x="8625" y="46162"/>
                  </a:lnTo>
                  <a:lnTo>
                    <a:pt x="8212" y="45293"/>
                  </a:lnTo>
                  <a:lnTo>
                    <a:pt x="7826" y="44404"/>
                  </a:lnTo>
                  <a:lnTo>
                    <a:pt x="7466" y="43495"/>
                  </a:lnTo>
                  <a:lnTo>
                    <a:pt x="7136" y="42543"/>
                  </a:lnTo>
                  <a:lnTo>
                    <a:pt x="6841" y="41564"/>
                  </a:lnTo>
                  <a:lnTo>
                    <a:pt x="6580" y="40557"/>
                  </a:lnTo>
                  <a:lnTo>
                    <a:pt x="6354" y="39522"/>
                  </a:lnTo>
                  <a:lnTo>
                    <a:pt x="6163" y="38459"/>
                  </a:lnTo>
                  <a:lnTo>
                    <a:pt x="6007" y="37369"/>
                  </a:lnTo>
                  <a:lnTo>
                    <a:pt x="5886" y="36251"/>
                  </a:lnTo>
                  <a:lnTo>
                    <a:pt x="5799" y="35105"/>
                  </a:lnTo>
                  <a:lnTo>
                    <a:pt x="5747" y="33931"/>
                  </a:lnTo>
                  <a:lnTo>
                    <a:pt x="5729" y="32729"/>
                  </a:lnTo>
                  <a:lnTo>
                    <a:pt x="5764" y="31018"/>
                  </a:lnTo>
                  <a:lnTo>
                    <a:pt x="5868" y="29357"/>
                  </a:lnTo>
                  <a:lnTo>
                    <a:pt x="6042" y="27747"/>
                  </a:lnTo>
                  <a:lnTo>
                    <a:pt x="6285" y="26187"/>
                  </a:lnTo>
                  <a:lnTo>
                    <a:pt x="6598" y="24677"/>
                  </a:lnTo>
                  <a:lnTo>
                    <a:pt x="6980" y="23218"/>
                  </a:lnTo>
                  <a:lnTo>
                    <a:pt x="7431" y="21809"/>
                  </a:lnTo>
                  <a:lnTo>
                    <a:pt x="7952" y="20450"/>
                  </a:lnTo>
                  <a:lnTo>
                    <a:pt x="8542" y="19142"/>
                  </a:lnTo>
                  <a:lnTo>
                    <a:pt x="9202" y="17884"/>
                  </a:lnTo>
                  <a:lnTo>
                    <a:pt x="9941" y="16656"/>
                  </a:lnTo>
                  <a:lnTo>
                    <a:pt x="10733" y="15474"/>
                  </a:lnTo>
                  <a:lnTo>
                    <a:pt x="11580" y="14336"/>
                  </a:lnTo>
                  <a:lnTo>
                    <a:pt x="12480" y="13244"/>
                  </a:lnTo>
                  <a:lnTo>
                    <a:pt x="13434" y="12197"/>
                  </a:lnTo>
                  <a:lnTo>
                    <a:pt x="14442" y="11195"/>
                  </a:lnTo>
                  <a:lnTo>
                    <a:pt x="15504" y="10239"/>
                  </a:lnTo>
                  <a:lnTo>
                    <a:pt x="16620" y="9327"/>
                  </a:lnTo>
                  <a:lnTo>
                    <a:pt x="17789" y="8461"/>
                  </a:lnTo>
                  <a:lnTo>
                    <a:pt x="19012" y="7639"/>
                  </a:lnTo>
                  <a:lnTo>
                    <a:pt x="20285" y="6862"/>
                  </a:lnTo>
                  <a:lnTo>
                    <a:pt x="21603" y="6129"/>
                  </a:lnTo>
                  <a:lnTo>
                    <a:pt x="22966" y="5439"/>
                  </a:lnTo>
                  <a:lnTo>
                    <a:pt x="24374" y="4792"/>
                  </a:lnTo>
                  <a:lnTo>
                    <a:pt x="25827" y="4188"/>
                  </a:lnTo>
                  <a:lnTo>
                    <a:pt x="27326" y="3628"/>
                  </a:lnTo>
                  <a:lnTo>
                    <a:pt x="28869" y="3112"/>
                  </a:lnTo>
                  <a:lnTo>
                    <a:pt x="30458" y="2639"/>
                  </a:lnTo>
                  <a:lnTo>
                    <a:pt x="32092" y="2209"/>
                  </a:lnTo>
                  <a:lnTo>
                    <a:pt x="33771" y="1823"/>
                  </a:lnTo>
                  <a:lnTo>
                    <a:pt x="35487" y="1476"/>
                  </a:lnTo>
                  <a:lnTo>
                    <a:pt x="37230" y="1166"/>
                  </a:lnTo>
                  <a:lnTo>
                    <a:pt x="39001" y="893"/>
                  </a:lnTo>
                  <a:lnTo>
                    <a:pt x="40800" y="656"/>
                  </a:lnTo>
                  <a:lnTo>
                    <a:pt x="42626" y="455"/>
                  </a:lnTo>
                  <a:lnTo>
                    <a:pt x="44481" y="291"/>
                  </a:lnTo>
                  <a:lnTo>
                    <a:pt x="46363" y="164"/>
                  </a:lnTo>
                  <a:lnTo>
                    <a:pt x="48273" y="72"/>
                  </a:lnTo>
                  <a:lnTo>
                    <a:pt x="50211" y="18"/>
                  </a:lnTo>
                  <a:lnTo>
                    <a:pt x="52176" y="0"/>
                  </a:lnTo>
                  <a:lnTo>
                    <a:pt x="54418" y="18"/>
                  </a:lnTo>
                  <a:lnTo>
                    <a:pt x="56593" y="72"/>
                  </a:lnTo>
                  <a:lnTo>
                    <a:pt x="58703" y="164"/>
                  </a:lnTo>
                  <a:lnTo>
                    <a:pt x="60747" y="291"/>
                  </a:lnTo>
                  <a:lnTo>
                    <a:pt x="62724" y="455"/>
                  </a:lnTo>
                  <a:lnTo>
                    <a:pt x="64636" y="656"/>
                  </a:lnTo>
                  <a:lnTo>
                    <a:pt x="66482" y="893"/>
                  </a:lnTo>
                  <a:lnTo>
                    <a:pt x="68262" y="1166"/>
                  </a:lnTo>
                  <a:lnTo>
                    <a:pt x="69975" y="1476"/>
                  </a:lnTo>
                  <a:lnTo>
                    <a:pt x="71623" y="1823"/>
                  </a:lnTo>
                  <a:lnTo>
                    <a:pt x="73213" y="2188"/>
                  </a:lnTo>
                  <a:lnTo>
                    <a:pt x="74752" y="2590"/>
                  </a:lnTo>
                  <a:lnTo>
                    <a:pt x="76241" y="3029"/>
                  </a:lnTo>
                  <a:lnTo>
                    <a:pt x="77679" y="3503"/>
                  </a:lnTo>
                  <a:lnTo>
                    <a:pt x="79068" y="4015"/>
                  </a:lnTo>
                  <a:lnTo>
                    <a:pt x="80405" y="4563"/>
                  </a:lnTo>
                  <a:lnTo>
                    <a:pt x="81693" y="5147"/>
                  </a:lnTo>
                  <a:lnTo>
                    <a:pt x="82930" y="5768"/>
                  </a:lnTo>
                  <a:lnTo>
                    <a:pt x="84117" y="6425"/>
                  </a:lnTo>
                  <a:lnTo>
                    <a:pt x="85253" y="7118"/>
                  </a:lnTo>
                  <a:lnTo>
                    <a:pt x="86342" y="7848"/>
                  </a:lnTo>
                  <a:lnTo>
                    <a:pt x="87385" y="8612"/>
                  </a:lnTo>
                  <a:lnTo>
                    <a:pt x="88384" y="9410"/>
                  </a:lnTo>
                  <a:lnTo>
                    <a:pt x="89337" y="10244"/>
                  </a:lnTo>
                  <a:lnTo>
                    <a:pt x="90245" y="11112"/>
                  </a:lnTo>
                  <a:lnTo>
                    <a:pt x="91108" y="12015"/>
                  </a:lnTo>
                  <a:lnTo>
                    <a:pt x="91926" y="12953"/>
                  </a:lnTo>
                  <a:lnTo>
                    <a:pt x="92699" y="13925"/>
                  </a:lnTo>
                  <a:lnTo>
                    <a:pt x="93426" y="14932"/>
                  </a:lnTo>
                  <a:lnTo>
                    <a:pt x="94108" y="15974"/>
                  </a:lnTo>
                  <a:lnTo>
                    <a:pt x="94772" y="17033"/>
                  </a:lnTo>
                  <a:lnTo>
                    <a:pt x="95407" y="18127"/>
                  </a:lnTo>
                  <a:lnTo>
                    <a:pt x="96015" y="19255"/>
                  </a:lnTo>
                  <a:lnTo>
                    <a:pt x="96595" y="20419"/>
                  </a:lnTo>
                  <a:lnTo>
                    <a:pt x="97147" y="21617"/>
                  </a:lnTo>
                  <a:lnTo>
                    <a:pt x="97671" y="22850"/>
                  </a:lnTo>
                  <a:lnTo>
                    <a:pt x="98168" y="24117"/>
                  </a:lnTo>
                  <a:lnTo>
                    <a:pt x="98637" y="25419"/>
                  </a:lnTo>
                  <a:lnTo>
                    <a:pt x="99078" y="26756"/>
                  </a:lnTo>
                  <a:lnTo>
                    <a:pt x="99491" y="28128"/>
                  </a:lnTo>
                  <a:lnTo>
                    <a:pt x="83170" y="30993"/>
                  </a:lnTo>
                  <a:lnTo>
                    <a:pt x="82915" y="30117"/>
                  </a:lnTo>
                  <a:lnTo>
                    <a:pt x="82638" y="29260"/>
                  </a:lnTo>
                  <a:lnTo>
                    <a:pt x="82339" y="28422"/>
                  </a:lnTo>
                  <a:lnTo>
                    <a:pt x="82017" y="27604"/>
                  </a:lnTo>
                  <a:lnTo>
                    <a:pt x="81672" y="26804"/>
                  </a:lnTo>
                  <a:lnTo>
                    <a:pt x="81305" y="26024"/>
                  </a:lnTo>
                  <a:lnTo>
                    <a:pt x="80915" y="25262"/>
                  </a:lnTo>
                  <a:lnTo>
                    <a:pt x="80503" y="24520"/>
                  </a:lnTo>
                  <a:lnTo>
                    <a:pt x="80068" y="23797"/>
                  </a:lnTo>
                  <a:lnTo>
                    <a:pt x="79610" y="23093"/>
                  </a:lnTo>
                  <a:lnTo>
                    <a:pt x="79144" y="22409"/>
                  </a:lnTo>
                  <a:lnTo>
                    <a:pt x="78648" y="21749"/>
                  </a:lnTo>
                  <a:lnTo>
                    <a:pt x="78123" y="21111"/>
                  </a:lnTo>
                  <a:lnTo>
                    <a:pt x="77568" y="20495"/>
                  </a:lnTo>
                  <a:lnTo>
                    <a:pt x="76984" y="19902"/>
                  </a:lnTo>
                  <a:lnTo>
                    <a:pt x="76370" y="19332"/>
                  </a:lnTo>
                  <a:lnTo>
                    <a:pt x="75727" y="18784"/>
                  </a:lnTo>
                  <a:lnTo>
                    <a:pt x="75054" y="18259"/>
                  </a:lnTo>
                  <a:lnTo>
                    <a:pt x="74352" y="17756"/>
                  </a:lnTo>
                  <a:lnTo>
                    <a:pt x="73620" y="17276"/>
                  </a:lnTo>
                  <a:lnTo>
                    <a:pt x="72857" y="16818"/>
                  </a:lnTo>
                  <a:lnTo>
                    <a:pt x="72061" y="16383"/>
                  </a:lnTo>
                  <a:lnTo>
                    <a:pt x="71231" y="15971"/>
                  </a:lnTo>
                  <a:lnTo>
                    <a:pt x="70369" y="15581"/>
                  </a:lnTo>
                  <a:lnTo>
                    <a:pt x="69474" y="15214"/>
                  </a:lnTo>
                  <a:lnTo>
                    <a:pt x="68546" y="14869"/>
                  </a:lnTo>
                  <a:lnTo>
                    <a:pt x="67585" y="14547"/>
                  </a:lnTo>
                  <a:lnTo>
                    <a:pt x="66591" y="14248"/>
                  </a:lnTo>
                  <a:lnTo>
                    <a:pt x="65564" y="13971"/>
                  </a:lnTo>
                  <a:lnTo>
                    <a:pt x="64504" y="13716"/>
                  </a:lnTo>
                  <a:lnTo>
                    <a:pt x="63426" y="13486"/>
                  </a:lnTo>
                  <a:lnTo>
                    <a:pt x="62309" y="13279"/>
                  </a:lnTo>
                  <a:lnTo>
                    <a:pt x="61155" y="13097"/>
                  </a:lnTo>
                  <a:lnTo>
                    <a:pt x="59962" y="12939"/>
                  </a:lnTo>
                  <a:lnTo>
                    <a:pt x="58731" y="12805"/>
                  </a:lnTo>
                  <a:lnTo>
                    <a:pt x="57462" y="12696"/>
                  </a:lnTo>
                  <a:lnTo>
                    <a:pt x="56154" y="12610"/>
                  </a:lnTo>
                  <a:lnTo>
                    <a:pt x="54808" y="12550"/>
                  </a:lnTo>
                  <a:lnTo>
                    <a:pt x="53425" y="12513"/>
                  </a:lnTo>
                  <a:lnTo>
                    <a:pt x="52003" y="12501"/>
                  </a:lnTo>
                  <a:lnTo>
                    <a:pt x="50328" y="12517"/>
                  </a:lnTo>
                  <a:lnTo>
                    <a:pt x="48707" y="12564"/>
                  </a:lnTo>
                  <a:lnTo>
                    <a:pt x="47140" y="12642"/>
                  </a:lnTo>
                  <a:lnTo>
                    <a:pt x="45627" y="12751"/>
                  </a:lnTo>
                  <a:lnTo>
                    <a:pt x="44167" y="12892"/>
                  </a:lnTo>
                  <a:lnTo>
                    <a:pt x="42762" y="13064"/>
                  </a:lnTo>
                  <a:lnTo>
                    <a:pt x="41410" y="13267"/>
                  </a:lnTo>
                  <a:lnTo>
                    <a:pt x="40112" y="13501"/>
                  </a:lnTo>
                  <a:lnTo>
                    <a:pt x="38868" y="13767"/>
                  </a:lnTo>
                  <a:lnTo>
                    <a:pt x="37678" y="14064"/>
                  </a:lnTo>
                  <a:lnTo>
                    <a:pt x="36554" y="14370"/>
                  </a:lnTo>
                  <a:lnTo>
                    <a:pt x="35473" y="14699"/>
                  </a:lnTo>
                  <a:lnTo>
                    <a:pt x="34435" y="15051"/>
                  </a:lnTo>
                  <a:lnTo>
                    <a:pt x="33441" y="15425"/>
                  </a:lnTo>
                  <a:lnTo>
                    <a:pt x="32491" y="15822"/>
                  </a:lnTo>
                  <a:lnTo>
                    <a:pt x="31583" y="16241"/>
                  </a:lnTo>
                  <a:lnTo>
                    <a:pt x="30719" y="16683"/>
                  </a:lnTo>
                  <a:lnTo>
                    <a:pt x="29899" y="17147"/>
                  </a:lnTo>
                  <a:lnTo>
                    <a:pt x="29122" y="17635"/>
                  </a:lnTo>
                  <a:lnTo>
                    <a:pt x="28388" y="18144"/>
                  </a:lnTo>
                  <a:lnTo>
                    <a:pt x="27713" y="18675"/>
                  </a:lnTo>
                  <a:lnTo>
                    <a:pt x="27076" y="19224"/>
                  </a:lnTo>
                  <a:lnTo>
                    <a:pt x="26477" y="19793"/>
                  </a:lnTo>
                  <a:lnTo>
                    <a:pt x="25916" y="20381"/>
                  </a:lnTo>
                  <a:lnTo>
                    <a:pt x="25393" y="20987"/>
                  </a:lnTo>
                  <a:lnTo>
                    <a:pt x="24909" y="21613"/>
                  </a:lnTo>
                  <a:lnTo>
                    <a:pt x="24463" y="22258"/>
                  </a:lnTo>
                  <a:lnTo>
                    <a:pt x="24055" y="22923"/>
                  </a:lnTo>
                  <a:lnTo>
                    <a:pt x="23685" y="23606"/>
                  </a:lnTo>
                  <a:lnTo>
                    <a:pt x="23353" y="24308"/>
                  </a:lnTo>
                  <a:lnTo>
                    <a:pt x="23073" y="25009"/>
                  </a:lnTo>
                  <a:lnTo>
                    <a:pt x="22822" y="25721"/>
                  </a:lnTo>
                  <a:lnTo>
                    <a:pt x="22600" y="26446"/>
                  </a:lnTo>
                  <a:lnTo>
                    <a:pt x="22409" y="27183"/>
                  </a:lnTo>
                  <a:lnTo>
                    <a:pt x="22246" y="27933"/>
                  </a:lnTo>
                  <a:lnTo>
                    <a:pt x="22113" y="28694"/>
                  </a:lnTo>
                  <a:lnTo>
                    <a:pt x="22010" y="29468"/>
                  </a:lnTo>
                  <a:lnTo>
                    <a:pt x="21936" y="30253"/>
                  </a:lnTo>
                  <a:lnTo>
                    <a:pt x="21892" y="31051"/>
                  </a:lnTo>
                  <a:lnTo>
                    <a:pt x="21877" y="31861"/>
                  </a:lnTo>
                  <a:lnTo>
                    <a:pt x="21904" y="32936"/>
                  </a:lnTo>
                  <a:lnTo>
                    <a:pt x="21985" y="33972"/>
                  </a:lnTo>
                  <a:lnTo>
                    <a:pt x="22119" y="34971"/>
                  </a:lnTo>
                  <a:lnTo>
                    <a:pt x="22308" y="35931"/>
                  </a:lnTo>
                  <a:lnTo>
                    <a:pt x="22550" y="36853"/>
                  </a:lnTo>
                  <a:lnTo>
                    <a:pt x="22846" y="37737"/>
                  </a:lnTo>
                  <a:lnTo>
                    <a:pt x="23196" y="38582"/>
                  </a:lnTo>
                  <a:lnTo>
                    <a:pt x="23600" y="39390"/>
                  </a:lnTo>
                  <a:lnTo>
                    <a:pt x="24057" y="40159"/>
                  </a:lnTo>
                  <a:lnTo>
                    <a:pt x="24569" y="40890"/>
                  </a:lnTo>
                  <a:lnTo>
                    <a:pt x="25143" y="41573"/>
                  </a:lnTo>
                  <a:lnTo>
                    <a:pt x="25756" y="42234"/>
                  </a:lnTo>
                  <a:lnTo>
                    <a:pt x="26407" y="42872"/>
                  </a:lnTo>
                  <a:lnTo>
                    <a:pt x="27097" y="43488"/>
                  </a:lnTo>
                  <a:lnTo>
                    <a:pt x="27824" y="44081"/>
                  </a:lnTo>
                  <a:lnTo>
                    <a:pt x="28590" y="44651"/>
                  </a:lnTo>
                  <a:lnTo>
                    <a:pt x="29394" y="45199"/>
                  </a:lnTo>
                  <a:lnTo>
                    <a:pt x="30236" y="45724"/>
                  </a:lnTo>
                  <a:lnTo>
                    <a:pt x="31116" y="46227"/>
                  </a:lnTo>
                  <a:lnTo>
                    <a:pt x="32035" y="46707"/>
                  </a:lnTo>
                  <a:lnTo>
                    <a:pt x="32987" y="47168"/>
                  </a:lnTo>
                  <a:lnTo>
                    <a:pt x="33969" y="47613"/>
                  </a:lnTo>
                  <a:lnTo>
                    <a:pt x="34980" y="48043"/>
                  </a:lnTo>
                  <a:lnTo>
                    <a:pt x="36021" y="48457"/>
                  </a:lnTo>
                  <a:lnTo>
                    <a:pt x="37092" y="48855"/>
                  </a:lnTo>
                  <a:lnTo>
                    <a:pt x="38192" y="49238"/>
                  </a:lnTo>
                  <a:lnTo>
                    <a:pt x="39321" y="49606"/>
                  </a:lnTo>
                  <a:lnTo>
                    <a:pt x="40480" y="49957"/>
                  </a:lnTo>
                  <a:lnTo>
                    <a:pt x="41669" y="50293"/>
                  </a:lnTo>
                  <a:lnTo>
                    <a:pt x="42887" y="50613"/>
                  </a:lnTo>
                  <a:lnTo>
                    <a:pt x="44127" y="50926"/>
                  </a:lnTo>
                  <a:lnTo>
                    <a:pt x="45384" y="51239"/>
                  </a:lnTo>
                  <a:lnTo>
                    <a:pt x="46656" y="51551"/>
                  </a:lnTo>
                  <a:lnTo>
                    <a:pt x="47943" y="51864"/>
                  </a:lnTo>
                  <a:lnTo>
                    <a:pt x="49246" y="52176"/>
                  </a:lnTo>
                  <a:lnTo>
                    <a:pt x="50565" y="52489"/>
                  </a:lnTo>
                  <a:lnTo>
                    <a:pt x="51899" y="52801"/>
                  </a:lnTo>
                  <a:lnTo>
                    <a:pt x="53249" y="53114"/>
                  </a:lnTo>
                  <a:lnTo>
                    <a:pt x="54615" y="53426"/>
                  </a:lnTo>
                  <a:lnTo>
                    <a:pt x="55996" y="53739"/>
                  </a:lnTo>
                  <a:lnTo>
                    <a:pt x="57124" y="54000"/>
                  </a:lnTo>
                  <a:lnTo>
                    <a:pt x="58250" y="54263"/>
                  </a:lnTo>
                  <a:lnTo>
                    <a:pt x="59374" y="54528"/>
                  </a:lnTo>
                  <a:lnTo>
                    <a:pt x="60497" y="54795"/>
                  </a:lnTo>
                  <a:lnTo>
                    <a:pt x="61617" y="55063"/>
                  </a:lnTo>
                  <a:lnTo>
                    <a:pt x="62737" y="55333"/>
                  </a:lnTo>
                  <a:lnTo>
                    <a:pt x="63854" y="55605"/>
                  </a:lnTo>
                  <a:lnTo>
                    <a:pt x="64969" y="55878"/>
                  </a:lnTo>
                  <a:lnTo>
                    <a:pt x="66083" y="56153"/>
                  </a:lnTo>
                  <a:lnTo>
                    <a:pt x="67195" y="56430"/>
                  </a:lnTo>
                  <a:lnTo>
                    <a:pt x="68319" y="56697"/>
                  </a:lnTo>
                  <a:lnTo>
                    <a:pt x="69432" y="56975"/>
                  </a:lnTo>
                  <a:lnTo>
                    <a:pt x="70534" y="57266"/>
                  </a:lnTo>
                  <a:lnTo>
                    <a:pt x="71627" y="57569"/>
                  </a:lnTo>
                  <a:lnTo>
                    <a:pt x="72708" y="57884"/>
                  </a:lnTo>
                  <a:lnTo>
                    <a:pt x="73780" y="58212"/>
                  </a:lnTo>
                  <a:lnTo>
                    <a:pt x="74840" y="58551"/>
                  </a:lnTo>
                  <a:lnTo>
                    <a:pt x="75891" y="58903"/>
                  </a:lnTo>
                  <a:lnTo>
                    <a:pt x="76931" y="59266"/>
                  </a:lnTo>
                  <a:lnTo>
                    <a:pt x="77961" y="59642"/>
                  </a:lnTo>
                  <a:lnTo>
                    <a:pt x="78978" y="60014"/>
                  </a:lnTo>
                  <a:lnTo>
                    <a:pt x="79982" y="60399"/>
                  </a:lnTo>
                  <a:lnTo>
                    <a:pt x="80971" y="60799"/>
                  </a:lnTo>
                  <a:lnTo>
                    <a:pt x="81947" y="61212"/>
                  </a:lnTo>
                  <a:lnTo>
                    <a:pt x="82909" y="61639"/>
                  </a:lnTo>
                  <a:lnTo>
                    <a:pt x="83857" y="62080"/>
                  </a:lnTo>
                  <a:lnTo>
                    <a:pt x="84791" y="62535"/>
                  </a:lnTo>
                  <a:lnTo>
                    <a:pt x="85712" y="63004"/>
                  </a:lnTo>
                  <a:lnTo>
                    <a:pt x="86618" y="63487"/>
                  </a:lnTo>
                  <a:lnTo>
                    <a:pt x="87510" y="63983"/>
                  </a:lnTo>
                  <a:lnTo>
                    <a:pt x="88401" y="64498"/>
                  </a:lnTo>
                  <a:lnTo>
                    <a:pt x="89268" y="65035"/>
                  </a:lnTo>
                  <a:lnTo>
                    <a:pt x="90110" y="65595"/>
                  </a:lnTo>
                  <a:lnTo>
                    <a:pt x="90928" y="66178"/>
                  </a:lnTo>
                  <a:lnTo>
                    <a:pt x="91721" y="66783"/>
                  </a:lnTo>
                  <a:lnTo>
                    <a:pt x="92490" y="67411"/>
                  </a:lnTo>
                  <a:lnTo>
                    <a:pt x="93235" y="68061"/>
                  </a:lnTo>
                  <a:lnTo>
                    <a:pt x="93956" y="68734"/>
                  </a:lnTo>
                  <a:lnTo>
                    <a:pt x="94652" y="69429"/>
                  </a:lnTo>
                  <a:lnTo>
                    <a:pt x="95324" y="70147"/>
                  </a:lnTo>
                  <a:lnTo>
                    <a:pt x="95969" y="70889"/>
                  </a:lnTo>
                  <a:lnTo>
                    <a:pt x="96584" y="71658"/>
                  </a:lnTo>
                  <a:lnTo>
                    <a:pt x="97170" y="72452"/>
                  </a:lnTo>
                  <a:lnTo>
                    <a:pt x="97727" y="73273"/>
                  </a:lnTo>
                  <a:lnTo>
                    <a:pt x="98254" y="74119"/>
                  </a:lnTo>
                  <a:lnTo>
                    <a:pt x="98751" y="74992"/>
                  </a:lnTo>
                  <a:lnTo>
                    <a:pt x="99219" y="75890"/>
                  </a:lnTo>
                  <a:lnTo>
                    <a:pt x="99658" y="76815"/>
                  </a:lnTo>
                  <a:lnTo>
                    <a:pt x="100067" y="77765"/>
                  </a:lnTo>
                  <a:lnTo>
                    <a:pt x="100446" y="78742"/>
                  </a:lnTo>
                  <a:lnTo>
                    <a:pt x="100809" y="79749"/>
                  </a:lnTo>
                  <a:lnTo>
                    <a:pt x="101134" y="80791"/>
                  </a:lnTo>
                  <a:lnTo>
                    <a:pt x="101420" y="81867"/>
                  </a:lnTo>
                  <a:lnTo>
                    <a:pt x="101668" y="82979"/>
                  </a:lnTo>
                  <a:lnTo>
                    <a:pt x="101879" y="84125"/>
                  </a:lnTo>
                  <a:lnTo>
                    <a:pt x="102050" y="85305"/>
                  </a:lnTo>
                  <a:lnTo>
                    <a:pt x="102184" y="86521"/>
                  </a:lnTo>
                  <a:lnTo>
                    <a:pt x="102280" y="87771"/>
                  </a:lnTo>
                  <a:lnTo>
                    <a:pt x="102337" y="89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10671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03911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03911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39072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155654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42210" y="1736538"/>
              <a:ext cx="75530" cy="95671"/>
            </a:xfrm>
            <a:custGeom>
              <a:avLst/>
              <a:pathLst>
                <a:path w="75530" h="95671">
                  <a:moveTo>
                    <a:pt x="59816" y="95671"/>
                  </a:moveTo>
                  <a:lnTo>
                    <a:pt x="59816" y="36115"/>
                  </a:lnTo>
                  <a:lnTo>
                    <a:pt x="59806" y="34766"/>
                  </a:lnTo>
                  <a:lnTo>
                    <a:pt x="59774" y="33462"/>
                  </a:lnTo>
                  <a:lnTo>
                    <a:pt x="59722" y="32203"/>
                  </a:lnTo>
                  <a:lnTo>
                    <a:pt x="59649" y="30989"/>
                  </a:lnTo>
                  <a:lnTo>
                    <a:pt x="59556" y="29821"/>
                  </a:lnTo>
                  <a:lnTo>
                    <a:pt x="59441" y="28698"/>
                  </a:lnTo>
                  <a:lnTo>
                    <a:pt x="59306" y="27619"/>
                  </a:lnTo>
                  <a:lnTo>
                    <a:pt x="59149" y="26586"/>
                  </a:lnTo>
                  <a:lnTo>
                    <a:pt x="58972" y="25598"/>
                  </a:lnTo>
                  <a:lnTo>
                    <a:pt x="58774" y="24655"/>
                  </a:lnTo>
                  <a:lnTo>
                    <a:pt x="58570" y="23753"/>
                  </a:lnTo>
                  <a:lnTo>
                    <a:pt x="58340" y="22888"/>
                  </a:lnTo>
                  <a:lnTo>
                    <a:pt x="58084" y="22059"/>
                  </a:lnTo>
                  <a:lnTo>
                    <a:pt x="57802" y="21266"/>
                  </a:lnTo>
                  <a:lnTo>
                    <a:pt x="57494" y="20510"/>
                  </a:lnTo>
                  <a:lnTo>
                    <a:pt x="57159" y="19790"/>
                  </a:lnTo>
                  <a:lnTo>
                    <a:pt x="56799" y="19107"/>
                  </a:lnTo>
                  <a:lnTo>
                    <a:pt x="56413" y="18460"/>
                  </a:lnTo>
                  <a:lnTo>
                    <a:pt x="56000" y="17850"/>
                  </a:lnTo>
                  <a:lnTo>
                    <a:pt x="55562" y="17276"/>
                  </a:lnTo>
                  <a:lnTo>
                    <a:pt x="55096" y="16720"/>
                  </a:lnTo>
                  <a:lnTo>
                    <a:pt x="54600" y="16199"/>
                  </a:lnTo>
                  <a:lnTo>
                    <a:pt x="54075" y="15713"/>
                  </a:lnTo>
                  <a:lnTo>
                    <a:pt x="53520" y="15262"/>
                  </a:lnTo>
                  <a:lnTo>
                    <a:pt x="52936" y="14845"/>
                  </a:lnTo>
                  <a:lnTo>
                    <a:pt x="52322" y="14463"/>
                  </a:lnTo>
                  <a:lnTo>
                    <a:pt x="51679" y="14116"/>
                  </a:lnTo>
                  <a:lnTo>
                    <a:pt x="51006" y="13803"/>
                  </a:lnTo>
                  <a:lnTo>
                    <a:pt x="50304" y="13525"/>
                  </a:lnTo>
                  <a:lnTo>
                    <a:pt x="49572" y="13282"/>
                  </a:lnTo>
                  <a:lnTo>
                    <a:pt x="48824" y="13051"/>
                  </a:lnTo>
                  <a:lnTo>
                    <a:pt x="48040" y="12845"/>
                  </a:lnTo>
                  <a:lnTo>
                    <a:pt x="47220" y="12663"/>
                  </a:lnTo>
                  <a:lnTo>
                    <a:pt x="46363" y="12505"/>
                  </a:lnTo>
                  <a:lnTo>
                    <a:pt x="45470" y="12371"/>
                  </a:lnTo>
                  <a:lnTo>
                    <a:pt x="44540" y="12261"/>
                  </a:lnTo>
                  <a:lnTo>
                    <a:pt x="43574" y="12176"/>
                  </a:lnTo>
                  <a:lnTo>
                    <a:pt x="42571" y="12116"/>
                  </a:lnTo>
                  <a:lnTo>
                    <a:pt x="41532" y="12079"/>
                  </a:lnTo>
                  <a:lnTo>
                    <a:pt x="40456" y="12067"/>
                  </a:lnTo>
                  <a:lnTo>
                    <a:pt x="39355" y="12087"/>
                  </a:lnTo>
                  <a:lnTo>
                    <a:pt x="38275" y="12147"/>
                  </a:lnTo>
                  <a:lnTo>
                    <a:pt x="37216" y="12247"/>
                  </a:lnTo>
                  <a:lnTo>
                    <a:pt x="36178" y="12386"/>
                  </a:lnTo>
                  <a:lnTo>
                    <a:pt x="35160" y="12566"/>
                  </a:lnTo>
                  <a:lnTo>
                    <a:pt x="34163" y="12786"/>
                  </a:lnTo>
                  <a:lnTo>
                    <a:pt x="33188" y="13045"/>
                  </a:lnTo>
                  <a:lnTo>
                    <a:pt x="32233" y="13345"/>
                  </a:lnTo>
                  <a:lnTo>
                    <a:pt x="31299" y="13684"/>
                  </a:lnTo>
                  <a:lnTo>
                    <a:pt x="30385" y="14064"/>
                  </a:lnTo>
                  <a:lnTo>
                    <a:pt x="29512" y="14464"/>
                  </a:lnTo>
                  <a:lnTo>
                    <a:pt x="28663" y="14901"/>
                  </a:lnTo>
                  <a:lnTo>
                    <a:pt x="27838" y="15374"/>
                  </a:lnTo>
                  <a:lnTo>
                    <a:pt x="27038" y="15883"/>
                  </a:lnTo>
                  <a:lnTo>
                    <a:pt x="26261" y="16430"/>
                  </a:lnTo>
                  <a:lnTo>
                    <a:pt x="25510" y="17012"/>
                  </a:lnTo>
                  <a:lnTo>
                    <a:pt x="24782" y="17631"/>
                  </a:lnTo>
                  <a:lnTo>
                    <a:pt x="24079" y="18287"/>
                  </a:lnTo>
                  <a:lnTo>
                    <a:pt x="23400" y="18978"/>
                  </a:lnTo>
                  <a:lnTo>
                    <a:pt x="22745" y="19707"/>
                  </a:lnTo>
                  <a:lnTo>
                    <a:pt x="22134" y="20454"/>
                  </a:lnTo>
                  <a:lnTo>
                    <a:pt x="21551" y="21238"/>
                  </a:lnTo>
                  <a:lnTo>
                    <a:pt x="20995" y="22059"/>
                  </a:lnTo>
                  <a:lnTo>
                    <a:pt x="20467" y="22916"/>
                  </a:lnTo>
                  <a:lnTo>
                    <a:pt x="19967" y="23809"/>
                  </a:lnTo>
                  <a:lnTo>
                    <a:pt x="19495" y="24739"/>
                  </a:lnTo>
                  <a:lnTo>
                    <a:pt x="19050" y="25705"/>
                  </a:lnTo>
                  <a:lnTo>
                    <a:pt x="18634" y="26708"/>
                  </a:lnTo>
                  <a:lnTo>
                    <a:pt x="18245" y="27747"/>
                  </a:lnTo>
                  <a:lnTo>
                    <a:pt x="17884" y="28823"/>
                  </a:lnTo>
                  <a:lnTo>
                    <a:pt x="17554" y="29916"/>
                  </a:lnTo>
                  <a:lnTo>
                    <a:pt x="17259" y="31042"/>
                  </a:lnTo>
                  <a:lnTo>
                    <a:pt x="16998" y="32201"/>
                  </a:lnTo>
                  <a:lnTo>
                    <a:pt x="16772" y="33393"/>
                  </a:lnTo>
                  <a:lnTo>
                    <a:pt x="16581" y="34618"/>
                  </a:lnTo>
                  <a:lnTo>
                    <a:pt x="16425" y="35876"/>
                  </a:lnTo>
                  <a:lnTo>
                    <a:pt x="16304" y="37166"/>
                  </a:lnTo>
                  <a:lnTo>
                    <a:pt x="16217" y="38490"/>
                  </a:lnTo>
                  <a:lnTo>
                    <a:pt x="16165" y="39847"/>
                  </a:lnTo>
                  <a:lnTo>
                    <a:pt x="16147" y="41237"/>
                  </a:lnTo>
                  <a:lnTo>
                    <a:pt x="16147" y="95671"/>
                  </a:lnTo>
                  <a:lnTo>
                    <a:pt x="520" y="95671"/>
                  </a:lnTo>
                  <a:lnTo>
                    <a:pt x="520" y="21790"/>
                  </a:lnTo>
                  <a:lnTo>
                    <a:pt x="520" y="21197"/>
                  </a:lnTo>
                  <a:lnTo>
                    <a:pt x="517" y="20599"/>
                  </a:lnTo>
                  <a:lnTo>
                    <a:pt x="513" y="19996"/>
                  </a:lnTo>
                  <a:lnTo>
                    <a:pt x="507" y="19387"/>
                  </a:lnTo>
                  <a:lnTo>
                    <a:pt x="499" y="18774"/>
                  </a:lnTo>
                  <a:lnTo>
                    <a:pt x="489" y="18155"/>
                  </a:lnTo>
                  <a:lnTo>
                    <a:pt x="478" y="17530"/>
                  </a:lnTo>
                  <a:lnTo>
                    <a:pt x="465" y="16901"/>
                  </a:lnTo>
                  <a:lnTo>
                    <a:pt x="450" y="16266"/>
                  </a:lnTo>
                  <a:lnTo>
                    <a:pt x="434" y="15626"/>
                  </a:lnTo>
                  <a:lnTo>
                    <a:pt x="433" y="14971"/>
                  </a:lnTo>
                  <a:lnTo>
                    <a:pt x="430" y="14324"/>
                  </a:lnTo>
                  <a:lnTo>
                    <a:pt x="426" y="13686"/>
                  </a:lnTo>
                  <a:lnTo>
                    <a:pt x="420" y="13057"/>
                  </a:lnTo>
                  <a:lnTo>
                    <a:pt x="412" y="12436"/>
                  </a:lnTo>
                  <a:lnTo>
                    <a:pt x="402" y="11824"/>
                  </a:lnTo>
                  <a:lnTo>
                    <a:pt x="391" y="11221"/>
                  </a:lnTo>
                  <a:lnTo>
                    <a:pt x="378" y="10626"/>
                  </a:lnTo>
                  <a:lnTo>
                    <a:pt x="363" y="10040"/>
                  </a:lnTo>
                  <a:lnTo>
                    <a:pt x="347" y="9462"/>
                  </a:lnTo>
                  <a:lnTo>
                    <a:pt x="329" y="8881"/>
                  </a:lnTo>
                  <a:lnTo>
                    <a:pt x="312" y="8317"/>
                  </a:lnTo>
                  <a:lnTo>
                    <a:pt x="295" y="7770"/>
                  </a:lnTo>
                  <a:lnTo>
                    <a:pt x="277" y="7240"/>
                  </a:lnTo>
                  <a:lnTo>
                    <a:pt x="260" y="6728"/>
                  </a:lnTo>
                  <a:lnTo>
                    <a:pt x="243" y="6233"/>
                  </a:lnTo>
                  <a:lnTo>
                    <a:pt x="225" y="5755"/>
                  </a:lnTo>
                  <a:lnTo>
                    <a:pt x="208" y="5295"/>
                  </a:lnTo>
                  <a:lnTo>
                    <a:pt x="190" y="4853"/>
                  </a:lnTo>
                  <a:lnTo>
                    <a:pt x="173" y="4427"/>
                  </a:lnTo>
                  <a:lnTo>
                    <a:pt x="156" y="4025"/>
                  </a:lnTo>
                  <a:lnTo>
                    <a:pt x="138" y="3653"/>
                  </a:lnTo>
                  <a:lnTo>
                    <a:pt x="121" y="3310"/>
                  </a:lnTo>
                  <a:lnTo>
                    <a:pt x="104" y="2996"/>
                  </a:lnTo>
                  <a:lnTo>
                    <a:pt x="86" y="2713"/>
                  </a:lnTo>
                  <a:lnTo>
                    <a:pt x="69" y="2458"/>
                  </a:lnTo>
                  <a:lnTo>
                    <a:pt x="52" y="2233"/>
                  </a:lnTo>
                  <a:lnTo>
                    <a:pt x="34" y="2038"/>
                  </a:lnTo>
                  <a:lnTo>
                    <a:pt x="17" y="1872"/>
                  </a:lnTo>
                  <a:lnTo>
                    <a:pt x="0" y="1736"/>
                  </a:lnTo>
                  <a:lnTo>
                    <a:pt x="14776" y="1837"/>
                  </a:lnTo>
                  <a:lnTo>
                    <a:pt x="14793" y="1968"/>
                  </a:lnTo>
                  <a:lnTo>
                    <a:pt x="14810" y="2129"/>
                  </a:lnTo>
                  <a:lnTo>
                    <a:pt x="14828" y="2319"/>
                  </a:lnTo>
                  <a:lnTo>
                    <a:pt x="14845" y="2539"/>
                  </a:lnTo>
                  <a:lnTo>
                    <a:pt x="14862" y="2788"/>
                  </a:lnTo>
                  <a:lnTo>
                    <a:pt x="14880" y="3067"/>
                  </a:lnTo>
                  <a:lnTo>
                    <a:pt x="14897" y="3375"/>
                  </a:lnTo>
                  <a:lnTo>
                    <a:pt x="14915" y="3713"/>
                  </a:lnTo>
                  <a:lnTo>
                    <a:pt x="14932" y="4080"/>
                  </a:lnTo>
                  <a:lnTo>
                    <a:pt x="14949" y="4468"/>
                  </a:lnTo>
                  <a:lnTo>
                    <a:pt x="14967" y="4868"/>
                  </a:lnTo>
                  <a:lnTo>
                    <a:pt x="14984" y="5281"/>
                  </a:lnTo>
                  <a:lnTo>
                    <a:pt x="15001" y="5705"/>
                  </a:lnTo>
                  <a:lnTo>
                    <a:pt x="15019" y="6142"/>
                  </a:lnTo>
                  <a:lnTo>
                    <a:pt x="15036" y="6591"/>
                  </a:lnTo>
                  <a:lnTo>
                    <a:pt x="15053" y="7052"/>
                  </a:lnTo>
                  <a:lnTo>
                    <a:pt x="15071" y="7525"/>
                  </a:lnTo>
                  <a:lnTo>
                    <a:pt x="15088" y="8010"/>
                  </a:lnTo>
                  <a:lnTo>
                    <a:pt x="15106" y="8508"/>
                  </a:lnTo>
                  <a:lnTo>
                    <a:pt x="15139" y="8995"/>
                  </a:lnTo>
                  <a:lnTo>
                    <a:pt x="15172" y="9487"/>
                  </a:lnTo>
                  <a:lnTo>
                    <a:pt x="15202" y="9982"/>
                  </a:lnTo>
                  <a:lnTo>
                    <a:pt x="15231" y="10480"/>
                  </a:lnTo>
                  <a:lnTo>
                    <a:pt x="15257" y="10982"/>
                  </a:lnTo>
                  <a:lnTo>
                    <a:pt x="15283" y="11487"/>
                  </a:lnTo>
                  <a:lnTo>
                    <a:pt x="15306" y="11996"/>
                  </a:lnTo>
                  <a:lnTo>
                    <a:pt x="15328" y="12508"/>
                  </a:lnTo>
                  <a:lnTo>
                    <a:pt x="15348" y="13024"/>
                  </a:lnTo>
                  <a:lnTo>
                    <a:pt x="15366" y="13543"/>
                  </a:lnTo>
                  <a:lnTo>
                    <a:pt x="15382" y="14039"/>
                  </a:lnTo>
                  <a:lnTo>
                    <a:pt x="15397" y="14519"/>
                  </a:lnTo>
                  <a:lnTo>
                    <a:pt x="15410" y="14983"/>
                  </a:lnTo>
                  <a:lnTo>
                    <a:pt x="15422" y="15432"/>
                  </a:lnTo>
                  <a:lnTo>
                    <a:pt x="15431" y="15865"/>
                  </a:lnTo>
                  <a:lnTo>
                    <a:pt x="15439" y="16283"/>
                  </a:lnTo>
                  <a:lnTo>
                    <a:pt x="15445" y="16685"/>
                  </a:lnTo>
                  <a:lnTo>
                    <a:pt x="15449" y="17071"/>
                  </a:lnTo>
                  <a:lnTo>
                    <a:pt x="15452" y="17442"/>
                  </a:lnTo>
                  <a:lnTo>
                    <a:pt x="15453" y="17797"/>
                  </a:lnTo>
                  <a:lnTo>
                    <a:pt x="15713" y="17797"/>
                  </a:lnTo>
                  <a:lnTo>
                    <a:pt x="16169" y="16989"/>
                  </a:lnTo>
                  <a:lnTo>
                    <a:pt x="16634" y="16196"/>
                  </a:lnTo>
                  <a:lnTo>
                    <a:pt x="17107" y="15419"/>
                  </a:lnTo>
                  <a:lnTo>
                    <a:pt x="17589" y="14658"/>
                  </a:lnTo>
                  <a:lnTo>
                    <a:pt x="18079" y="13912"/>
                  </a:lnTo>
                  <a:lnTo>
                    <a:pt x="18578" y="13182"/>
                  </a:lnTo>
                  <a:lnTo>
                    <a:pt x="19086" y="12467"/>
                  </a:lnTo>
                  <a:lnTo>
                    <a:pt x="19603" y="11768"/>
                  </a:lnTo>
                  <a:lnTo>
                    <a:pt x="20128" y="11085"/>
                  </a:lnTo>
                  <a:lnTo>
                    <a:pt x="20662" y="10417"/>
                  </a:lnTo>
                  <a:lnTo>
                    <a:pt x="21209" y="9768"/>
                  </a:lnTo>
                  <a:lnTo>
                    <a:pt x="21773" y="9140"/>
                  </a:lnTo>
                  <a:lnTo>
                    <a:pt x="22355" y="8532"/>
                  </a:lnTo>
                  <a:lnTo>
                    <a:pt x="22954" y="7945"/>
                  </a:lnTo>
                  <a:lnTo>
                    <a:pt x="23570" y="7379"/>
                  </a:lnTo>
                  <a:lnTo>
                    <a:pt x="24204" y="6834"/>
                  </a:lnTo>
                  <a:lnTo>
                    <a:pt x="24855" y="6309"/>
                  </a:lnTo>
                  <a:lnTo>
                    <a:pt x="25524" y="5806"/>
                  </a:lnTo>
                  <a:lnTo>
                    <a:pt x="26209" y="5323"/>
                  </a:lnTo>
                  <a:lnTo>
                    <a:pt x="26913" y="4861"/>
                  </a:lnTo>
                  <a:lnTo>
                    <a:pt x="27635" y="4404"/>
                  </a:lnTo>
                  <a:lnTo>
                    <a:pt x="28378" y="3969"/>
                  </a:lnTo>
                  <a:lnTo>
                    <a:pt x="29142" y="3556"/>
                  </a:lnTo>
                  <a:lnTo>
                    <a:pt x="29927" y="3167"/>
                  </a:lnTo>
                  <a:lnTo>
                    <a:pt x="30733" y="2799"/>
                  </a:lnTo>
                  <a:lnTo>
                    <a:pt x="31559" y="2455"/>
                  </a:lnTo>
                  <a:lnTo>
                    <a:pt x="32406" y="2133"/>
                  </a:lnTo>
                  <a:lnTo>
                    <a:pt x="33274" y="1833"/>
                  </a:lnTo>
                  <a:lnTo>
                    <a:pt x="34163" y="1556"/>
                  </a:lnTo>
                  <a:lnTo>
                    <a:pt x="35073" y="1302"/>
                  </a:lnTo>
                  <a:lnTo>
                    <a:pt x="36008" y="1054"/>
                  </a:lnTo>
                  <a:lnTo>
                    <a:pt x="36973" y="833"/>
                  </a:lnTo>
                  <a:lnTo>
                    <a:pt x="37967" y="638"/>
                  </a:lnTo>
                  <a:lnTo>
                    <a:pt x="38990" y="468"/>
                  </a:lnTo>
                  <a:lnTo>
                    <a:pt x="40044" y="325"/>
                  </a:lnTo>
                  <a:lnTo>
                    <a:pt x="41126" y="208"/>
                  </a:lnTo>
                  <a:lnTo>
                    <a:pt x="42238" y="117"/>
                  </a:lnTo>
                  <a:lnTo>
                    <a:pt x="43380" y="52"/>
                  </a:lnTo>
                  <a:lnTo>
                    <a:pt x="44551" y="13"/>
                  </a:lnTo>
                  <a:lnTo>
                    <a:pt x="45752" y="0"/>
                  </a:lnTo>
                  <a:lnTo>
                    <a:pt x="47293" y="19"/>
                  </a:lnTo>
                  <a:lnTo>
                    <a:pt x="48790" y="76"/>
                  </a:lnTo>
                  <a:lnTo>
                    <a:pt x="50244" y="171"/>
                  </a:lnTo>
                  <a:lnTo>
                    <a:pt x="51655" y="305"/>
                  </a:lnTo>
                  <a:lnTo>
                    <a:pt x="53023" y="477"/>
                  </a:lnTo>
                  <a:lnTo>
                    <a:pt x="54347" y="687"/>
                  </a:lnTo>
                  <a:lnTo>
                    <a:pt x="55627" y="935"/>
                  </a:lnTo>
                  <a:lnTo>
                    <a:pt x="56864" y="1222"/>
                  </a:lnTo>
                  <a:lnTo>
                    <a:pt x="58058" y="1547"/>
                  </a:lnTo>
                  <a:lnTo>
                    <a:pt x="59208" y="1909"/>
                  </a:lnTo>
                  <a:lnTo>
                    <a:pt x="60317" y="2312"/>
                  </a:lnTo>
                  <a:lnTo>
                    <a:pt x="61386" y="2757"/>
                  </a:lnTo>
                  <a:lnTo>
                    <a:pt x="62414" y="3243"/>
                  </a:lnTo>
                  <a:lnTo>
                    <a:pt x="63403" y="3771"/>
                  </a:lnTo>
                  <a:lnTo>
                    <a:pt x="64352" y="4340"/>
                  </a:lnTo>
                  <a:lnTo>
                    <a:pt x="65261" y="4952"/>
                  </a:lnTo>
                  <a:lnTo>
                    <a:pt x="66130" y="5604"/>
                  </a:lnTo>
                  <a:lnTo>
                    <a:pt x="66959" y="6299"/>
                  </a:lnTo>
                  <a:lnTo>
                    <a:pt x="67748" y="7035"/>
                  </a:lnTo>
                  <a:lnTo>
                    <a:pt x="68498" y="7813"/>
                  </a:lnTo>
                  <a:lnTo>
                    <a:pt x="69207" y="8635"/>
                  </a:lnTo>
                  <a:lnTo>
                    <a:pt x="69876" y="9504"/>
                  </a:lnTo>
                  <a:lnTo>
                    <a:pt x="70506" y="10420"/>
                  </a:lnTo>
                  <a:lnTo>
                    <a:pt x="71095" y="11383"/>
                  </a:lnTo>
                  <a:lnTo>
                    <a:pt x="71645" y="12393"/>
                  </a:lnTo>
                  <a:lnTo>
                    <a:pt x="72154" y="13449"/>
                  </a:lnTo>
                  <a:lnTo>
                    <a:pt x="72624" y="14553"/>
                  </a:lnTo>
                  <a:lnTo>
                    <a:pt x="73054" y="15703"/>
                  </a:lnTo>
                  <a:lnTo>
                    <a:pt x="73444" y="16900"/>
                  </a:lnTo>
                  <a:lnTo>
                    <a:pt x="73793" y="18144"/>
                  </a:lnTo>
                  <a:lnTo>
                    <a:pt x="74123" y="19419"/>
                  </a:lnTo>
                  <a:lnTo>
                    <a:pt x="74419" y="20742"/>
                  </a:lnTo>
                  <a:lnTo>
                    <a:pt x="74679" y="22113"/>
                  </a:lnTo>
                  <a:lnTo>
                    <a:pt x="74905" y="23534"/>
                  </a:lnTo>
                  <a:lnTo>
                    <a:pt x="75096" y="25003"/>
                  </a:lnTo>
                  <a:lnTo>
                    <a:pt x="75252" y="26520"/>
                  </a:lnTo>
                  <a:lnTo>
                    <a:pt x="75374" y="28086"/>
                  </a:lnTo>
                  <a:lnTo>
                    <a:pt x="75460" y="29701"/>
                  </a:lnTo>
                  <a:lnTo>
                    <a:pt x="75512" y="31365"/>
                  </a:lnTo>
                  <a:lnTo>
                    <a:pt x="75530" y="33077"/>
                  </a:lnTo>
                  <a:lnTo>
                    <a:pt x="75530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6840" y="1736538"/>
              <a:ext cx="76658" cy="97408"/>
            </a:xfrm>
            <a:custGeom>
              <a:avLst/>
              <a:pathLst>
                <a:path w="76658" h="97408">
                  <a:moveTo>
                    <a:pt x="16321" y="48269"/>
                  </a:moveTo>
                  <a:lnTo>
                    <a:pt x="16332" y="49871"/>
                  </a:lnTo>
                  <a:lnTo>
                    <a:pt x="16366" y="51447"/>
                  </a:lnTo>
                  <a:lnTo>
                    <a:pt x="16423" y="52997"/>
                  </a:lnTo>
                  <a:lnTo>
                    <a:pt x="16502" y="54520"/>
                  </a:lnTo>
                  <a:lnTo>
                    <a:pt x="16603" y="56018"/>
                  </a:lnTo>
                  <a:lnTo>
                    <a:pt x="16727" y="57489"/>
                  </a:lnTo>
                  <a:lnTo>
                    <a:pt x="16874" y="58935"/>
                  </a:lnTo>
                  <a:lnTo>
                    <a:pt x="17043" y="60354"/>
                  </a:lnTo>
                  <a:lnTo>
                    <a:pt x="17235" y="61748"/>
                  </a:lnTo>
                  <a:lnTo>
                    <a:pt x="17450" y="63115"/>
                  </a:lnTo>
                  <a:lnTo>
                    <a:pt x="17708" y="64451"/>
                  </a:lnTo>
                  <a:lnTo>
                    <a:pt x="17998" y="65751"/>
                  </a:lnTo>
                  <a:lnTo>
                    <a:pt x="18319" y="67014"/>
                  </a:lnTo>
                  <a:lnTo>
                    <a:pt x="18672" y="68241"/>
                  </a:lnTo>
                  <a:lnTo>
                    <a:pt x="19056" y="69431"/>
                  </a:lnTo>
                  <a:lnTo>
                    <a:pt x="19471" y="70585"/>
                  </a:lnTo>
                  <a:lnTo>
                    <a:pt x="19917" y="71702"/>
                  </a:lnTo>
                  <a:lnTo>
                    <a:pt x="20394" y="72783"/>
                  </a:lnTo>
                  <a:lnTo>
                    <a:pt x="20903" y="73827"/>
                  </a:lnTo>
                  <a:lnTo>
                    <a:pt x="21443" y="74835"/>
                  </a:lnTo>
                  <a:lnTo>
                    <a:pt x="22016" y="75786"/>
                  </a:lnTo>
                  <a:lnTo>
                    <a:pt x="22624" y="76693"/>
                  </a:lnTo>
                  <a:lnTo>
                    <a:pt x="23266" y="77557"/>
                  </a:lnTo>
                  <a:lnTo>
                    <a:pt x="23943" y="78377"/>
                  </a:lnTo>
                  <a:lnTo>
                    <a:pt x="24655" y="79154"/>
                  </a:lnTo>
                  <a:lnTo>
                    <a:pt x="25402" y="79888"/>
                  </a:lnTo>
                  <a:lnTo>
                    <a:pt x="26183" y="80578"/>
                  </a:lnTo>
                  <a:lnTo>
                    <a:pt x="26999" y="81225"/>
                  </a:lnTo>
                  <a:lnTo>
                    <a:pt x="27850" y="81828"/>
                  </a:lnTo>
                  <a:lnTo>
                    <a:pt x="28736" y="82388"/>
                  </a:lnTo>
                  <a:lnTo>
                    <a:pt x="29677" y="82900"/>
                  </a:lnTo>
                  <a:lnTo>
                    <a:pt x="30660" y="83357"/>
                  </a:lnTo>
                  <a:lnTo>
                    <a:pt x="31684" y="83761"/>
                  </a:lnTo>
                  <a:lnTo>
                    <a:pt x="32750" y="84111"/>
                  </a:lnTo>
                  <a:lnTo>
                    <a:pt x="33858" y="84407"/>
                  </a:lnTo>
                  <a:lnTo>
                    <a:pt x="35007" y="84649"/>
                  </a:lnTo>
                  <a:lnTo>
                    <a:pt x="36198" y="84837"/>
                  </a:lnTo>
                  <a:lnTo>
                    <a:pt x="37431" y="84972"/>
                  </a:lnTo>
                  <a:lnTo>
                    <a:pt x="38706" y="85053"/>
                  </a:lnTo>
                  <a:lnTo>
                    <a:pt x="40022" y="85080"/>
                  </a:lnTo>
                  <a:lnTo>
                    <a:pt x="41661" y="85034"/>
                  </a:lnTo>
                  <a:lnTo>
                    <a:pt x="43244" y="84899"/>
                  </a:lnTo>
                  <a:lnTo>
                    <a:pt x="44772" y="84673"/>
                  </a:lnTo>
                  <a:lnTo>
                    <a:pt x="46245" y="84357"/>
                  </a:lnTo>
                  <a:lnTo>
                    <a:pt x="47662" y="83951"/>
                  </a:lnTo>
                  <a:lnTo>
                    <a:pt x="49023" y="83454"/>
                  </a:lnTo>
                  <a:lnTo>
                    <a:pt x="50329" y="82867"/>
                  </a:lnTo>
                  <a:lnTo>
                    <a:pt x="51579" y="82190"/>
                  </a:lnTo>
                  <a:lnTo>
                    <a:pt x="52773" y="81423"/>
                  </a:lnTo>
                  <a:lnTo>
                    <a:pt x="53912" y="80565"/>
                  </a:lnTo>
                  <a:lnTo>
                    <a:pt x="54998" y="79614"/>
                  </a:lnTo>
                  <a:lnTo>
                    <a:pt x="55996" y="78565"/>
                  </a:lnTo>
                  <a:lnTo>
                    <a:pt x="56908" y="77419"/>
                  </a:lnTo>
                  <a:lnTo>
                    <a:pt x="57732" y="76176"/>
                  </a:lnTo>
                  <a:lnTo>
                    <a:pt x="58470" y="74835"/>
                  </a:lnTo>
                  <a:lnTo>
                    <a:pt x="59121" y="73398"/>
                  </a:lnTo>
                  <a:lnTo>
                    <a:pt x="59686" y="71863"/>
                  </a:lnTo>
                  <a:lnTo>
                    <a:pt x="60163" y="70231"/>
                  </a:lnTo>
                  <a:lnTo>
                    <a:pt x="60554" y="68501"/>
                  </a:lnTo>
                  <a:lnTo>
                    <a:pt x="60858" y="66675"/>
                  </a:lnTo>
                  <a:lnTo>
                    <a:pt x="76658" y="67716"/>
                  </a:lnTo>
                  <a:lnTo>
                    <a:pt x="76484" y="68875"/>
                  </a:lnTo>
                  <a:lnTo>
                    <a:pt x="76273" y="70026"/>
                  </a:lnTo>
                  <a:lnTo>
                    <a:pt x="76025" y="71167"/>
                  </a:lnTo>
                  <a:lnTo>
                    <a:pt x="75742" y="72300"/>
                  </a:lnTo>
                  <a:lnTo>
                    <a:pt x="75421" y="73424"/>
                  </a:lnTo>
                  <a:lnTo>
                    <a:pt x="75064" y="74540"/>
                  </a:lnTo>
                  <a:lnTo>
                    <a:pt x="74671" y="75647"/>
                  </a:lnTo>
                  <a:lnTo>
                    <a:pt x="74241" y="76745"/>
                  </a:lnTo>
                  <a:lnTo>
                    <a:pt x="73775" y="77835"/>
                  </a:lnTo>
                  <a:lnTo>
                    <a:pt x="73273" y="78916"/>
                  </a:lnTo>
                  <a:lnTo>
                    <a:pt x="72733" y="79979"/>
                  </a:lnTo>
                  <a:lnTo>
                    <a:pt x="72154" y="81017"/>
                  </a:lnTo>
                  <a:lnTo>
                    <a:pt x="71538" y="82028"/>
                  </a:lnTo>
                  <a:lnTo>
                    <a:pt x="70883" y="83013"/>
                  </a:lnTo>
                  <a:lnTo>
                    <a:pt x="70191" y="83973"/>
                  </a:lnTo>
                  <a:lnTo>
                    <a:pt x="69460" y="84906"/>
                  </a:lnTo>
                  <a:lnTo>
                    <a:pt x="68690" y="85813"/>
                  </a:lnTo>
                  <a:lnTo>
                    <a:pt x="67883" y="86694"/>
                  </a:lnTo>
                  <a:lnTo>
                    <a:pt x="67037" y="87550"/>
                  </a:lnTo>
                  <a:lnTo>
                    <a:pt x="66154" y="88379"/>
                  </a:lnTo>
                  <a:lnTo>
                    <a:pt x="65248" y="89179"/>
                  </a:lnTo>
                  <a:lnTo>
                    <a:pt x="64303" y="89948"/>
                  </a:lnTo>
                  <a:lnTo>
                    <a:pt x="63317" y="90686"/>
                  </a:lnTo>
                  <a:lnTo>
                    <a:pt x="62292" y="91393"/>
                  </a:lnTo>
                  <a:lnTo>
                    <a:pt x="61227" y="92068"/>
                  </a:lnTo>
                  <a:lnTo>
                    <a:pt x="60122" y="92712"/>
                  </a:lnTo>
                  <a:lnTo>
                    <a:pt x="58976" y="93325"/>
                  </a:lnTo>
                  <a:lnTo>
                    <a:pt x="57791" y="93907"/>
                  </a:lnTo>
                  <a:lnTo>
                    <a:pt x="56566" y="94457"/>
                  </a:lnTo>
                  <a:lnTo>
                    <a:pt x="55302" y="94977"/>
                  </a:lnTo>
                  <a:lnTo>
                    <a:pt x="53997" y="95439"/>
                  </a:lnTo>
                  <a:lnTo>
                    <a:pt x="52652" y="95852"/>
                  </a:lnTo>
                  <a:lnTo>
                    <a:pt x="51267" y="96216"/>
                  </a:lnTo>
                  <a:lnTo>
                    <a:pt x="49843" y="96532"/>
                  </a:lnTo>
                  <a:lnTo>
                    <a:pt x="48378" y="96800"/>
                  </a:lnTo>
                  <a:lnTo>
                    <a:pt x="46873" y="97019"/>
                  </a:lnTo>
                  <a:lnTo>
                    <a:pt x="45329" y="97189"/>
                  </a:lnTo>
                  <a:lnTo>
                    <a:pt x="43745" y="97310"/>
                  </a:lnTo>
                  <a:lnTo>
                    <a:pt x="42120" y="97383"/>
                  </a:lnTo>
                  <a:lnTo>
                    <a:pt x="40456" y="97408"/>
                  </a:lnTo>
                  <a:lnTo>
                    <a:pt x="38284" y="97370"/>
                  </a:lnTo>
                  <a:lnTo>
                    <a:pt x="36178" y="97258"/>
                  </a:lnTo>
                  <a:lnTo>
                    <a:pt x="34137" y="97072"/>
                  </a:lnTo>
                  <a:lnTo>
                    <a:pt x="32163" y="96810"/>
                  </a:lnTo>
                  <a:lnTo>
                    <a:pt x="30255" y="96474"/>
                  </a:lnTo>
                  <a:lnTo>
                    <a:pt x="28413" y="96064"/>
                  </a:lnTo>
                  <a:lnTo>
                    <a:pt x="26637" y="95578"/>
                  </a:lnTo>
                  <a:lnTo>
                    <a:pt x="24926" y="95018"/>
                  </a:lnTo>
                  <a:lnTo>
                    <a:pt x="23282" y="94384"/>
                  </a:lnTo>
                  <a:lnTo>
                    <a:pt x="21704" y="93674"/>
                  </a:lnTo>
                  <a:lnTo>
                    <a:pt x="20187" y="92900"/>
                  </a:lnTo>
                  <a:lnTo>
                    <a:pt x="18728" y="92070"/>
                  </a:lnTo>
                  <a:lnTo>
                    <a:pt x="17325" y="91185"/>
                  </a:lnTo>
                  <a:lnTo>
                    <a:pt x="15981" y="90243"/>
                  </a:lnTo>
                  <a:lnTo>
                    <a:pt x="14693" y="89247"/>
                  </a:lnTo>
                  <a:lnTo>
                    <a:pt x="13463" y="88195"/>
                  </a:lnTo>
                  <a:lnTo>
                    <a:pt x="12290" y="87087"/>
                  </a:lnTo>
                  <a:lnTo>
                    <a:pt x="11175" y="85923"/>
                  </a:lnTo>
                  <a:lnTo>
                    <a:pt x="10116" y="84705"/>
                  </a:lnTo>
                  <a:lnTo>
                    <a:pt x="9115" y="83430"/>
                  </a:lnTo>
                  <a:lnTo>
                    <a:pt x="8186" y="82088"/>
                  </a:lnTo>
                  <a:lnTo>
                    <a:pt x="7309" y="80701"/>
                  </a:lnTo>
                  <a:lnTo>
                    <a:pt x="6485" y="79268"/>
                  </a:lnTo>
                  <a:lnTo>
                    <a:pt x="5712" y="77790"/>
                  </a:lnTo>
                  <a:lnTo>
                    <a:pt x="4991" y="76268"/>
                  </a:lnTo>
                  <a:lnTo>
                    <a:pt x="4323" y="74700"/>
                  </a:lnTo>
                  <a:lnTo>
                    <a:pt x="3707" y="73087"/>
                  </a:lnTo>
                  <a:lnTo>
                    <a:pt x="3142" y="71429"/>
                  </a:lnTo>
                  <a:lnTo>
                    <a:pt x="2630" y="69725"/>
                  </a:lnTo>
                  <a:lnTo>
                    <a:pt x="2170" y="67977"/>
                  </a:lnTo>
                  <a:lnTo>
                    <a:pt x="1758" y="66174"/>
                  </a:lnTo>
                  <a:lnTo>
                    <a:pt x="1389" y="64341"/>
                  </a:lnTo>
                  <a:lnTo>
                    <a:pt x="1063" y="62479"/>
                  </a:lnTo>
                  <a:lnTo>
                    <a:pt x="781" y="60587"/>
                  </a:lnTo>
                  <a:lnTo>
                    <a:pt x="542" y="58666"/>
                  </a:lnTo>
                  <a:lnTo>
                    <a:pt x="347" y="56715"/>
                  </a:lnTo>
                  <a:lnTo>
                    <a:pt x="195" y="54735"/>
                  </a:lnTo>
                  <a:lnTo>
                    <a:pt x="86" y="52725"/>
                  </a:lnTo>
                  <a:lnTo>
                    <a:pt x="21" y="50686"/>
                  </a:lnTo>
                  <a:lnTo>
                    <a:pt x="0" y="48617"/>
                  </a:lnTo>
                  <a:lnTo>
                    <a:pt x="15" y="46747"/>
                  </a:lnTo>
                  <a:lnTo>
                    <a:pt x="62" y="44922"/>
                  </a:lnTo>
                  <a:lnTo>
                    <a:pt x="140" y="43142"/>
                  </a:lnTo>
                  <a:lnTo>
                    <a:pt x="250" y="41407"/>
                  </a:lnTo>
                  <a:lnTo>
                    <a:pt x="390" y="39718"/>
                  </a:lnTo>
                  <a:lnTo>
                    <a:pt x="562" y="38074"/>
                  </a:lnTo>
                  <a:lnTo>
                    <a:pt x="765" y="36475"/>
                  </a:lnTo>
                  <a:lnTo>
                    <a:pt x="1000" y="34921"/>
                  </a:lnTo>
                  <a:lnTo>
                    <a:pt x="1265" y="33412"/>
                  </a:lnTo>
                  <a:lnTo>
                    <a:pt x="1562" y="31948"/>
                  </a:lnTo>
                  <a:lnTo>
                    <a:pt x="1887" y="30509"/>
                  </a:lnTo>
                  <a:lnTo>
                    <a:pt x="2236" y="29107"/>
                  </a:lnTo>
                  <a:lnTo>
                    <a:pt x="2609" y="27744"/>
                  </a:lnTo>
                  <a:lnTo>
                    <a:pt x="3007" y="26419"/>
                  </a:lnTo>
                  <a:lnTo>
                    <a:pt x="3429" y="25133"/>
                  </a:lnTo>
                  <a:lnTo>
                    <a:pt x="3875" y="23884"/>
                  </a:lnTo>
                  <a:lnTo>
                    <a:pt x="4346" y="22674"/>
                  </a:lnTo>
                  <a:lnTo>
                    <a:pt x="4840" y="21502"/>
                  </a:lnTo>
                  <a:lnTo>
                    <a:pt x="5360" y="20368"/>
                  </a:lnTo>
                  <a:lnTo>
                    <a:pt x="5903" y="19273"/>
                  </a:lnTo>
                  <a:lnTo>
                    <a:pt x="6486" y="18197"/>
                  </a:lnTo>
                  <a:lnTo>
                    <a:pt x="7087" y="17158"/>
                  </a:lnTo>
                  <a:lnTo>
                    <a:pt x="7708" y="16155"/>
                  </a:lnTo>
                  <a:lnTo>
                    <a:pt x="8348" y="15189"/>
                  </a:lnTo>
                  <a:lnTo>
                    <a:pt x="9007" y="14259"/>
                  </a:lnTo>
                  <a:lnTo>
                    <a:pt x="9685" y="13366"/>
                  </a:lnTo>
                  <a:lnTo>
                    <a:pt x="10382" y="12509"/>
                  </a:lnTo>
                  <a:lnTo>
                    <a:pt x="11098" y="11688"/>
                  </a:lnTo>
                  <a:lnTo>
                    <a:pt x="11833" y="10905"/>
                  </a:lnTo>
                  <a:lnTo>
                    <a:pt x="12588" y="10157"/>
                  </a:lnTo>
                  <a:lnTo>
                    <a:pt x="13358" y="9426"/>
                  </a:lnTo>
                  <a:lnTo>
                    <a:pt x="14140" y="8726"/>
                  </a:lnTo>
                  <a:lnTo>
                    <a:pt x="14935" y="8058"/>
                  </a:lnTo>
                  <a:lnTo>
                    <a:pt x="15741" y="7421"/>
                  </a:lnTo>
                  <a:lnTo>
                    <a:pt x="16560" y="6815"/>
                  </a:lnTo>
                  <a:lnTo>
                    <a:pt x="17391" y="6240"/>
                  </a:lnTo>
                  <a:lnTo>
                    <a:pt x="18234" y="5696"/>
                  </a:lnTo>
                  <a:lnTo>
                    <a:pt x="19089" y="5184"/>
                  </a:lnTo>
                  <a:lnTo>
                    <a:pt x="19956" y="4703"/>
                  </a:lnTo>
                  <a:lnTo>
                    <a:pt x="20835" y="4254"/>
                  </a:lnTo>
                  <a:lnTo>
                    <a:pt x="21743" y="3815"/>
                  </a:lnTo>
                  <a:lnTo>
                    <a:pt x="22659" y="3403"/>
                  </a:lnTo>
                  <a:lnTo>
                    <a:pt x="23583" y="3016"/>
                  </a:lnTo>
                  <a:lnTo>
                    <a:pt x="24516" y="2656"/>
                  </a:lnTo>
                  <a:lnTo>
                    <a:pt x="25458" y="2322"/>
                  </a:lnTo>
                  <a:lnTo>
                    <a:pt x="26409" y="2014"/>
                  </a:lnTo>
                  <a:lnTo>
                    <a:pt x="27368" y="1731"/>
                  </a:lnTo>
                  <a:lnTo>
                    <a:pt x="28336" y="1475"/>
                  </a:lnTo>
                  <a:lnTo>
                    <a:pt x="29313" y="1245"/>
                  </a:lnTo>
                  <a:lnTo>
                    <a:pt x="30298" y="1041"/>
                  </a:lnTo>
                  <a:lnTo>
                    <a:pt x="31289" y="843"/>
                  </a:lnTo>
                  <a:lnTo>
                    <a:pt x="32281" y="666"/>
                  </a:lnTo>
                  <a:lnTo>
                    <a:pt x="33275" y="510"/>
                  </a:lnTo>
                  <a:lnTo>
                    <a:pt x="34271" y="375"/>
                  </a:lnTo>
                  <a:lnTo>
                    <a:pt x="35269" y="260"/>
                  </a:lnTo>
                  <a:lnTo>
                    <a:pt x="36268" y="166"/>
                  </a:lnTo>
                  <a:lnTo>
                    <a:pt x="37269" y="93"/>
                  </a:lnTo>
                  <a:lnTo>
                    <a:pt x="38272" y="41"/>
                  </a:lnTo>
                  <a:lnTo>
                    <a:pt x="39276" y="10"/>
                  </a:lnTo>
                  <a:lnTo>
                    <a:pt x="40282" y="0"/>
                  </a:lnTo>
                  <a:lnTo>
                    <a:pt x="41845" y="21"/>
                  </a:lnTo>
                  <a:lnTo>
                    <a:pt x="43373" y="86"/>
                  </a:lnTo>
                  <a:lnTo>
                    <a:pt x="44866" y="195"/>
                  </a:lnTo>
                  <a:lnTo>
                    <a:pt x="46325" y="347"/>
                  </a:lnTo>
                  <a:lnTo>
                    <a:pt x="47749" y="542"/>
                  </a:lnTo>
                  <a:lnTo>
                    <a:pt x="49138" y="781"/>
                  </a:lnTo>
                  <a:lnTo>
                    <a:pt x="50492" y="1063"/>
                  </a:lnTo>
                  <a:lnTo>
                    <a:pt x="51812" y="1389"/>
                  </a:lnTo>
                  <a:lnTo>
                    <a:pt x="53096" y="1758"/>
                  </a:lnTo>
                  <a:lnTo>
                    <a:pt x="54347" y="2170"/>
                  </a:lnTo>
                  <a:lnTo>
                    <a:pt x="55562" y="2620"/>
                  </a:lnTo>
                  <a:lnTo>
                    <a:pt x="56743" y="3104"/>
                  </a:lnTo>
                  <a:lnTo>
                    <a:pt x="57889" y="3621"/>
                  </a:lnTo>
                  <a:lnTo>
                    <a:pt x="59000" y="4170"/>
                  </a:lnTo>
                  <a:lnTo>
                    <a:pt x="60076" y="4753"/>
                  </a:lnTo>
                  <a:lnTo>
                    <a:pt x="61118" y="5368"/>
                  </a:lnTo>
                  <a:lnTo>
                    <a:pt x="62125" y="6017"/>
                  </a:lnTo>
                  <a:lnTo>
                    <a:pt x="63098" y="6698"/>
                  </a:lnTo>
                  <a:lnTo>
                    <a:pt x="64035" y="7413"/>
                  </a:lnTo>
                  <a:lnTo>
                    <a:pt x="64938" y="8160"/>
                  </a:lnTo>
                  <a:lnTo>
                    <a:pt x="65824" y="8921"/>
                  </a:lnTo>
                  <a:lnTo>
                    <a:pt x="66675" y="9709"/>
                  </a:lnTo>
                  <a:lnTo>
                    <a:pt x="67491" y="10525"/>
                  </a:lnTo>
                  <a:lnTo>
                    <a:pt x="68272" y="11369"/>
                  </a:lnTo>
                  <a:lnTo>
                    <a:pt x="69019" y="12241"/>
                  </a:lnTo>
                  <a:lnTo>
                    <a:pt x="69730" y="13140"/>
                  </a:lnTo>
                  <a:lnTo>
                    <a:pt x="70408" y="14067"/>
                  </a:lnTo>
                  <a:lnTo>
                    <a:pt x="71050" y="15022"/>
                  </a:lnTo>
                  <a:lnTo>
                    <a:pt x="71658" y="16005"/>
                  </a:lnTo>
                  <a:lnTo>
                    <a:pt x="72231" y="17016"/>
                  </a:lnTo>
                  <a:lnTo>
                    <a:pt x="72770" y="18048"/>
                  </a:lnTo>
                  <a:lnTo>
                    <a:pt x="73276" y="19096"/>
                  </a:lnTo>
                  <a:lnTo>
                    <a:pt x="73749" y="20159"/>
                  </a:lnTo>
                  <a:lnTo>
                    <a:pt x="74189" y="21238"/>
                  </a:lnTo>
                  <a:lnTo>
                    <a:pt x="74596" y="22333"/>
                  </a:lnTo>
                  <a:lnTo>
                    <a:pt x="74971" y="23443"/>
                  </a:lnTo>
                  <a:lnTo>
                    <a:pt x="75312" y="24569"/>
                  </a:lnTo>
                  <a:lnTo>
                    <a:pt x="75620" y="25711"/>
                  </a:lnTo>
                  <a:lnTo>
                    <a:pt x="75895" y="26868"/>
                  </a:lnTo>
                  <a:lnTo>
                    <a:pt x="76137" y="28041"/>
                  </a:lnTo>
                  <a:lnTo>
                    <a:pt x="60076" y="29257"/>
                  </a:lnTo>
                  <a:lnTo>
                    <a:pt x="59796" y="27726"/>
                  </a:lnTo>
                  <a:lnTo>
                    <a:pt x="59441" y="26260"/>
                  </a:lnTo>
                  <a:lnTo>
                    <a:pt x="59011" y="24858"/>
                  </a:lnTo>
                  <a:lnTo>
                    <a:pt x="58507" y="23520"/>
                  </a:lnTo>
                  <a:lnTo>
                    <a:pt x="57928" y="22246"/>
                  </a:lnTo>
                  <a:lnTo>
                    <a:pt x="57274" y="21037"/>
                  </a:lnTo>
                  <a:lnTo>
                    <a:pt x="56546" y="19892"/>
                  </a:lnTo>
                  <a:lnTo>
                    <a:pt x="55743" y="18811"/>
                  </a:lnTo>
                  <a:lnTo>
                    <a:pt x="54865" y="17794"/>
                  </a:lnTo>
                  <a:lnTo>
                    <a:pt x="53912" y="16842"/>
                  </a:lnTo>
                  <a:lnTo>
                    <a:pt x="52881" y="15968"/>
                  </a:lnTo>
                  <a:lnTo>
                    <a:pt x="51766" y="15185"/>
                  </a:lnTo>
                  <a:lnTo>
                    <a:pt x="50568" y="14495"/>
                  </a:lnTo>
                  <a:lnTo>
                    <a:pt x="49287" y="13897"/>
                  </a:lnTo>
                  <a:lnTo>
                    <a:pt x="47922" y="13391"/>
                  </a:lnTo>
                  <a:lnTo>
                    <a:pt x="46474" y="12977"/>
                  </a:lnTo>
                  <a:lnTo>
                    <a:pt x="44943" y="12655"/>
                  </a:lnTo>
                  <a:lnTo>
                    <a:pt x="43328" y="12425"/>
                  </a:lnTo>
                  <a:lnTo>
                    <a:pt x="41630" y="12287"/>
                  </a:lnTo>
                  <a:lnTo>
                    <a:pt x="39848" y="12241"/>
                  </a:lnTo>
                  <a:lnTo>
                    <a:pt x="38533" y="12263"/>
                  </a:lnTo>
                  <a:lnTo>
                    <a:pt x="37261" y="12331"/>
                  </a:lnTo>
                  <a:lnTo>
                    <a:pt x="36033" y="12444"/>
                  </a:lnTo>
                  <a:lnTo>
                    <a:pt x="34848" y="12602"/>
                  </a:lnTo>
                  <a:lnTo>
                    <a:pt x="33706" y="12805"/>
                  </a:lnTo>
                  <a:lnTo>
                    <a:pt x="32608" y="13053"/>
                  </a:lnTo>
                  <a:lnTo>
                    <a:pt x="31553" y="13347"/>
                  </a:lnTo>
                  <a:lnTo>
                    <a:pt x="30542" y="13685"/>
                  </a:lnTo>
                  <a:lnTo>
                    <a:pt x="29574" y="14069"/>
                  </a:lnTo>
                  <a:lnTo>
                    <a:pt x="28649" y="14498"/>
                  </a:lnTo>
                  <a:lnTo>
                    <a:pt x="27780" y="14955"/>
                  </a:lnTo>
                  <a:lnTo>
                    <a:pt x="26944" y="15460"/>
                  </a:lnTo>
                  <a:lnTo>
                    <a:pt x="26141" y="16011"/>
                  </a:lnTo>
                  <a:lnTo>
                    <a:pt x="25371" y="16609"/>
                  </a:lnTo>
                  <a:lnTo>
                    <a:pt x="24634" y="17254"/>
                  </a:lnTo>
                  <a:lnTo>
                    <a:pt x="23930" y="17946"/>
                  </a:lnTo>
                  <a:lnTo>
                    <a:pt x="23258" y="18685"/>
                  </a:lnTo>
                  <a:lnTo>
                    <a:pt x="22620" y="19471"/>
                  </a:lnTo>
                  <a:lnTo>
                    <a:pt x="22015" y="20303"/>
                  </a:lnTo>
                  <a:lnTo>
                    <a:pt x="21443" y="21183"/>
                  </a:lnTo>
                  <a:lnTo>
                    <a:pt x="20903" y="22092"/>
                  </a:lnTo>
                  <a:lnTo>
                    <a:pt x="20394" y="23048"/>
                  </a:lnTo>
                  <a:lnTo>
                    <a:pt x="19917" y="24050"/>
                  </a:lnTo>
                  <a:lnTo>
                    <a:pt x="19471" y="25100"/>
                  </a:lnTo>
                  <a:lnTo>
                    <a:pt x="19056" y="26196"/>
                  </a:lnTo>
                  <a:lnTo>
                    <a:pt x="18672" y="27340"/>
                  </a:lnTo>
                  <a:lnTo>
                    <a:pt x="18319" y="28530"/>
                  </a:lnTo>
                  <a:lnTo>
                    <a:pt x="17998" y="29767"/>
                  </a:lnTo>
                  <a:lnTo>
                    <a:pt x="17708" y="31051"/>
                  </a:lnTo>
                  <a:lnTo>
                    <a:pt x="17450" y="32382"/>
                  </a:lnTo>
                  <a:lnTo>
                    <a:pt x="17235" y="33760"/>
                  </a:lnTo>
                  <a:lnTo>
                    <a:pt x="17043" y="35184"/>
                  </a:lnTo>
                  <a:lnTo>
                    <a:pt x="16874" y="36656"/>
                  </a:lnTo>
                  <a:lnTo>
                    <a:pt x="16727" y="38174"/>
                  </a:lnTo>
                  <a:lnTo>
                    <a:pt x="16603" y="39740"/>
                  </a:lnTo>
                  <a:lnTo>
                    <a:pt x="16502" y="41352"/>
                  </a:lnTo>
                  <a:lnTo>
                    <a:pt x="16423" y="43011"/>
                  </a:lnTo>
                  <a:lnTo>
                    <a:pt x="16366" y="44717"/>
                  </a:lnTo>
                  <a:lnTo>
                    <a:pt x="16332" y="46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25740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42322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33305" y="1813197"/>
              <a:ext cx="16929" cy="19012"/>
            </a:xfrm>
            <a:custGeom>
              <a:avLst/>
              <a:pathLst>
                <a:path w="16929" h="19012">
                  <a:moveTo>
                    <a:pt x="0" y="19012"/>
                  </a:moveTo>
                  <a:lnTo>
                    <a:pt x="0" y="0"/>
                  </a:lnTo>
                  <a:lnTo>
                    <a:pt x="16929" y="0"/>
                  </a:lnTo>
                  <a:lnTo>
                    <a:pt x="16929" y="1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75498" y="1708062"/>
              <a:ext cx="112600" cy="125883"/>
            </a:xfrm>
            <a:custGeom>
              <a:avLst/>
              <a:pathLst>
                <a:path w="112600" h="125883">
                  <a:moveTo>
                    <a:pt x="59729" y="13543"/>
                  </a:moveTo>
                  <a:lnTo>
                    <a:pt x="57669" y="13578"/>
                  </a:lnTo>
                  <a:lnTo>
                    <a:pt x="55656" y="13682"/>
                  </a:lnTo>
                  <a:lnTo>
                    <a:pt x="53689" y="13855"/>
                  </a:lnTo>
                  <a:lnTo>
                    <a:pt x="51770" y="14098"/>
                  </a:lnTo>
                  <a:lnTo>
                    <a:pt x="49897" y="14411"/>
                  </a:lnTo>
                  <a:lnTo>
                    <a:pt x="48071" y="14793"/>
                  </a:lnTo>
                  <a:lnTo>
                    <a:pt x="46293" y="15244"/>
                  </a:lnTo>
                  <a:lnTo>
                    <a:pt x="44561" y="15765"/>
                  </a:lnTo>
                  <a:lnTo>
                    <a:pt x="42876" y="16356"/>
                  </a:lnTo>
                  <a:lnTo>
                    <a:pt x="41237" y="17016"/>
                  </a:lnTo>
                  <a:lnTo>
                    <a:pt x="39665" y="17740"/>
                  </a:lnTo>
                  <a:lnTo>
                    <a:pt x="38143" y="18523"/>
                  </a:lnTo>
                  <a:lnTo>
                    <a:pt x="36672" y="19365"/>
                  </a:lnTo>
                  <a:lnTo>
                    <a:pt x="35250" y="20266"/>
                  </a:lnTo>
                  <a:lnTo>
                    <a:pt x="33880" y="21226"/>
                  </a:lnTo>
                  <a:lnTo>
                    <a:pt x="32559" y="22245"/>
                  </a:lnTo>
                  <a:lnTo>
                    <a:pt x="31289" y="23324"/>
                  </a:lnTo>
                  <a:lnTo>
                    <a:pt x="30069" y="24461"/>
                  </a:lnTo>
                  <a:lnTo>
                    <a:pt x="28900" y="25657"/>
                  </a:lnTo>
                  <a:lnTo>
                    <a:pt x="27781" y="26913"/>
                  </a:lnTo>
                  <a:lnTo>
                    <a:pt x="26730" y="28224"/>
                  </a:lnTo>
                  <a:lnTo>
                    <a:pt x="25732" y="29587"/>
                  </a:lnTo>
                  <a:lnTo>
                    <a:pt x="24786" y="31002"/>
                  </a:lnTo>
                  <a:lnTo>
                    <a:pt x="23891" y="32469"/>
                  </a:lnTo>
                  <a:lnTo>
                    <a:pt x="23049" y="33988"/>
                  </a:lnTo>
                  <a:lnTo>
                    <a:pt x="22259" y="35560"/>
                  </a:lnTo>
                  <a:lnTo>
                    <a:pt x="21521" y="37183"/>
                  </a:lnTo>
                  <a:lnTo>
                    <a:pt x="20835" y="38859"/>
                  </a:lnTo>
                  <a:lnTo>
                    <a:pt x="20202" y="40586"/>
                  </a:lnTo>
                  <a:lnTo>
                    <a:pt x="19620" y="42366"/>
                  </a:lnTo>
                  <a:lnTo>
                    <a:pt x="19092" y="44192"/>
                  </a:lnTo>
                  <a:lnTo>
                    <a:pt x="18620" y="46057"/>
                  </a:lnTo>
                  <a:lnTo>
                    <a:pt x="18203" y="47963"/>
                  </a:lnTo>
                  <a:lnTo>
                    <a:pt x="17842" y="49909"/>
                  </a:lnTo>
                  <a:lnTo>
                    <a:pt x="17536" y="51894"/>
                  </a:lnTo>
                  <a:lnTo>
                    <a:pt x="17286" y="53919"/>
                  </a:lnTo>
                  <a:lnTo>
                    <a:pt x="17092" y="55985"/>
                  </a:lnTo>
                  <a:lnTo>
                    <a:pt x="16953" y="58090"/>
                  </a:lnTo>
                  <a:lnTo>
                    <a:pt x="16870" y="60235"/>
                  </a:lnTo>
                  <a:lnTo>
                    <a:pt x="16842" y="62420"/>
                  </a:lnTo>
                  <a:lnTo>
                    <a:pt x="16871" y="64607"/>
                  </a:lnTo>
                  <a:lnTo>
                    <a:pt x="16960" y="66758"/>
                  </a:lnTo>
                  <a:lnTo>
                    <a:pt x="17108" y="68872"/>
                  </a:lnTo>
                  <a:lnTo>
                    <a:pt x="17314" y="70949"/>
                  </a:lnTo>
                  <a:lnTo>
                    <a:pt x="17580" y="72990"/>
                  </a:lnTo>
                  <a:lnTo>
                    <a:pt x="17905" y="74995"/>
                  </a:lnTo>
                  <a:lnTo>
                    <a:pt x="18288" y="76963"/>
                  </a:lnTo>
                  <a:lnTo>
                    <a:pt x="18731" y="78895"/>
                  </a:lnTo>
                  <a:lnTo>
                    <a:pt x="19233" y="80790"/>
                  </a:lnTo>
                  <a:lnTo>
                    <a:pt x="19794" y="82649"/>
                  </a:lnTo>
                  <a:lnTo>
                    <a:pt x="20427" y="84447"/>
                  </a:lnTo>
                  <a:lnTo>
                    <a:pt x="21110" y="86194"/>
                  </a:lnTo>
                  <a:lnTo>
                    <a:pt x="21843" y="87892"/>
                  </a:lnTo>
                  <a:lnTo>
                    <a:pt x="22627" y="89538"/>
                  </a:lnTo>
                  <a:lnTo>
                    <a:pt x="23462" y="91135"/>
                  </a:lnTo>
                  <a:lnTo>
                    <a:pt x="24346" y="92681"/>
                  </a:lnTo>
                  <a:lnTo>
                    <a:pt x="25281" y="94177"/>
                  </a:lnTo>
                  <a:lnTo>
                    <a:pt x="26267" y="95623"/>
                  </a:lnTo>
                  <a:lnTo>
                    <a:pt x="27302" y="97018"/>
                  </a:lnTo>
                  <a:lnTo>
                    <a:pt x="28388" y="98362"/>
                  </a:lnTo>
                  <a:lnTo>
                    <a:pt x="29541" y="99653"/>
                  </a:lnTo>
                  <a:lnTo>
                    <a:pt x="30743" y="100884"/>
                  </a:lnTo>
                  <a:lnTo>
                    <a:pt x="31993" y="102056"/>
                  </a:lnTo>
                  <a:lnTo>
                    <a:pt x="33292" y="103169"/>
                  </a:lnTo>
                  <a:lnTo>
                    <a:pt x="34639" y="104223"/>
                  </a:lnTo>
                  <a:lnTo>
                    <a:pt x="36035" y="105218"/>
                  </a:lnTo>
                  <a:lnTo>
                    <a:pt x="37480" y="106153"/>
                  </a:lnTo>
                  <a:lnTo>
                    <a:pt x="38973" y="107030"/>
                  </a:lnTo>
                  <a:lnTo>
                    <a:pt x="40515" y="107848"/>
                  </a:lnTo>
                  <a:lnTo>
                    <a:pt x="42105" y="108607"/>
                  </a:lnTo>
                  <a:lnTo>
                    <a:pt x="43758" y="109300"/>
                  </a:lnTo>
                  <a:lnTo>
                    <a:pt x="45450" y="109919"/>
                  </a:lnTo>
                  <a:lnTo>
                    <a:pt x="47182" y="110466"/>
                  </a:lnTo>
                  <a:lnTo>
                    <a:pt x="48954" y="110940"/>
                  </a:lnTo>
                  <a:lnTo>
                    <a:pt x="50765" y="111342"/>
                  </a:lnTo>
                  <a:lnTo>
                    <a:pt x="52617" y="111670"/>
                  </a:lnTo>
                  <a:lnTo>
                    <a:pt x="54509" y="111925"/>
                  </a:lnTo>
                  <a:lnTo>
                    <a:pt x="56441" y="112107"/>
                  </a:lnTo>
                  <a:lnTo>
                    <a:pt x="58412" y="112217"/>
                  </a:lnTo>
                  <a:lnTo>
                    <a:pt x="60424" y="112253"/>
                  </a:lnTo>
                  <a:lnTo>
                    <a:pt x="61834" y="112235"/>
                  </a:lnTo>
                  <a:lnTo>
                    <a:pt x="63219" y="112180"/>
                  </a:lnTo>
                  <a:lnTo>
                    <a:pt x="64578" y="112089"/>
                  </a:lnTo>
                  <a:lnTo>
                    <a:pt x="65911" y="111961"/>
                  </a:lnTo>
                  <a:lnTo>
                    <a:pt x="67217" y="111797"/>
                  </a:lnTo>
                  <a:lnTo>
                    <a:pt x="68498" y="111597"/>
                  </a:lnTo>
                  <a:lnTo>
                    <a:pt x="69752" y="111360"/>
                  </a:lnTo>
                  <a:lnTo>
                    <a:pt x="70981" y="111086"/>
                  </a:lnTo>
                  <a:lnTo>
                    <a:pt x="72183" y="110776"/>
                  </a:lnTo>
                  <a:lnTo>
                    <a:pt x="73359" y="110430"/>
                  </a:lnTo>
                  <a:lnTo>
                    <a:pt x="74528" y="110033"/>
                  </a:lnTo>
                  <a:lnTo>
                    <a:pt x="75672" y="109607"/>
                  </a:lnTo>
                  <a:lnTo>
                    <a:pt x="76792" y="109151"/>
                  </a:lnTo>
                  <a:lnTo>
                    <a:pt x="77888" y="108666"/>
                  </a:lnTo>
                  <a:lnTo>
                    <a:pt x="78959" y="108151"/>
                  </a:lnTo>
                  <a:lnTo>
                    <a:pt x="80006" y="107607"/>
                  </a:lnTo>
                  <a:lnTo>
                    <a:pt x="81029" y="107033"/>
                  </a:lnTo>
                  <a:lnTo>
                    <a:pt x="82027" y="106429"/>
                  </a:lnTo>
                  <a:lnTo>
                    <a:pt x="83001" y="105797"/>
                  </a:lnTo>
                  <a:lnTo>
                    <a:pt x="83951" y="105134"/>
                  </a:lnTo>
                  <a:lnTo>
                    <a:pt x="84896" y="104445"/>
                  </a:lnTo>
                  <a:lnTo>
                    <a:pt x="85819" y="103731"/>
                  </a:lnTo>
                  <a:lnTo>
                    <a:pt x="86722" y="102993"/>
                  </a:lnTo>
                  <a:lnTo>
                    <a:pt x="87604" y="102231"/>
                  </a:lnTo>
                  <a:lnTo>
                    <a:pt x="88465" y="101444"/>
                  </a:lnTo>
                  <a:lnTo>
                    <a:pt x="89306" y="100634"/>
                  </a:lnTo>
                  <a:lnTo>
                    <a:pt x="90125" y="99798"/>
                  </a:lnTo>
                  <a:lnTo>
                    <a:pt x="90924" y="98939"/>
                  </a:lnTo>
                  <a:lnTo>
                    <a:pt x="91702" y="98055"/>
                  </a:lnTo>
                  <a:lnTo>
                    <a:pt x="92459" y="97147"/>
                  </a:lnTo>
                  <a:lnTo>
                    <a:pt x="93197" y="96200"/>
                  </a:lnTo>
                  <a:lnTo>
                    <a:pt x="93917" y="95234"/>
                  </a:lnTo>
                  <a:lnTo>
                    <a:pt x="94621" y="94248"/>
                  </a:lnTo>
                  <a:lnTo>
                    <a:pt x="95307" y="93244"/>
                  </a:lnTo>
                  <a:lnTo>
                    <a:pt x="95975" y="92220"/>
                  </a:lnTo>
                  <a:lnTo>
                    <a:pt x="96626" y="91178"/>
                  </a:lnTo>
                  <a:lnTo>
                    <a:pt x="97260" y="90116"/>
                  </a:lnTo>
                  <a:lnTo>
                    <a:pt x="97876" y="89035"/>
                  </a:lnTo>
                  <a:lnTo>
                    <a:pt x="98475" y="87935"/>
                  </a:lnTo>
                  <a:lnTo>
                    <a:pt x="99057" y="86816"/>
                  </a:lnTo>
                  <a:lnTo>
                    <a:pt x="112600" y="93588"/>
                  </a:lnTo>
                  <a:lnTo>
                    <a:pt x="111925" y="94950"/>
                  </a:lnTo>
                  <a:lnTo>
                    <a:pt x="111218" y="96293"/>
                  </a:lnTo>
                  <a:lnTo>
                    <a:pt x="110480" y="97617"/>
                  </a:lnTo>
                  <a:lnTo>
                    <a:pt x="109711" y="98922"/>
                  </a:lnTo>
                  <a:lnTo>
                    <a:pt x="108911" y="100207"/>
                  </a:lnTo>
                  <a:lnTo>
                    <a:pt x="108079" y="101474"/>
                  </a:lnTo>
                  <a:lnTo>
                    <a:pt x="107216" y="102722"/>
                  </a:lnTo>
                  <a:lnTo>
                    <a:pt x="106322" y="103950"/>
                  </a:lnTo>
                  <a:lnTo>
                    <a:pt x="105396" y="105159"/>
                  </a:lnTo>
                  <a:lnTo>
                    <a:pt x="104440" y="106350"/>
                  </a:lnTo>
                  <a:lnTo>
                    <a:pt x="103450" y="107515"/>
                  </a:lnTo>
                  <a:lnTo>
                    <a:pt x="102425" y="108648"/>
                  </a:lnTo>
                  <a:lnTo>
                    <a:pt x="101366" y="109751"/>
                  </a:lnTo>
                  <a:lnTo>
                    <a:pt x="100272" y="110822"/>
                  </a:lnTo>
                  <a:lnTo>
                    <a:pt x="99144" y="111862"/>
                  </a:lnTo>
                  <a:lnTo>
                    <a:pt x="97980" y="112871"/>
                  </a:lnTo>
                  <a:lnTo>
                    <a:pt x="96782" y="113849"/>
                  </a:lnTo>
                  <a:lnTo>
                    <a:pt x="95550" y="114795"/>
                  </a:lnTo>
                  <a:lnTo>
                    <a:pt x="94282" y="115710"/>
                  </a:lnTo>
                  <a:lnTo>
                    <a:pt x="92980" y="116594"/>
                  </a:lnTo>
                  <a:lnTo>
                    <a:pt x="91659" y="117444"/>
                  </a:lnTo>
                  <a:lnTo>
                    <a:pt x="90302" y="118257"/>
                  </a:lnTo>
                  <a:lnTo>
                    <a:pt x="88909" y="119034"/>
                  </a:lnTo>
                  <a:lnTo>
                    <a:pt x="87479" y="119775"/>
                  </a:lnTo>
                  <a:lnTo>
                    <a:pt x="86013" y="120479"/>
                  </a:lnTo>
                  <a:lnTo>
                    <a:pt x="84510" y="121147"/>
                  </a:lnTo>
                  <a:lnTo>
                    <a:pt x="82971" y="121778"/>
                  </a:lnTo>
                  <a:lnTo>
                    <a:pt x="81395" y="122372"/>
                  </a:lnTo>
                  <a:lnTo>
                    <a:pt x="79783" y="122931"/>
                  </a:lnTo>
                  <a:lnTo>
                    <a:pt x="78134" y="123452"/>
                  </a:lnTo>
                  <a:lnTo>
                    <a:pt x="76465" y="123914"/>
                  </a:lnTo>
                  <a:lnTo>
                    <a:pt x="74755" y="124328"/>
                  </a:lnTo>
                  <a:lnTo>
                    <a:pt x="73006" y="124692"/>
                  </a:lnTo>
                  <a:lnTo>
                    <a:pt x="71217" y="125008"/>
                  </a:lnTo>
                  <a:lnTo>
                    <a:pt x="69388" y="125276"/>
                  </a:lnTo>
                  <a:lnTo>
                    <a:pt x="67518" y="125494"/>
                  </a:lnTo>
                  <a:lnTo>
                    <a:pt x="65609" y="125665"/>
                  </a:lnTo>
                  <a:lnTo>
                    <a:pt x="63660" y="125786"/>
                  </a:lnTo>
                  <a:lnTo>
                    <a:pt x="61671" y="125859"/>
                  </a:lnTo>
                  <a:lnTo>
                    <a:pt x="59642" y="125883"/>
                  </a:lnTo>
                  <a:lnTo>
                    <a:pt x="56710" y="125836"/>
                  </a:lnTo>
                  <a:lnTo>
                    <a:pt x="53850" y="125696"/>
                  </a:lnTo>
                  <a:lnTo>
                    <a:pt x="51063" y="125461"/>
                  </a:lnTo>
                  <a:lnTo>
                    <a:pt x="48349" y="125133"/>
                  </a:lnTo>
                  <a:lnTo>
                    <a:pt x="45708" y="124711"/>
                  </a:lnTo>
                  <a:lnTo>
                    <a:pt x="43140" y="124196"/>
                  </a:lnTo>
                  <a:lnTo>
                    <a:pt x="40645" y="123586"/>
                  </a:lnTo>
                  <a:lnTo>
                    <a:pt x="38223" y="122883"/>
                  </a:lnTo>
                  <a:lnTo>
                    <a:pt x="35874" y="122086"/>
                  </a:lnTo>
                  <a:lnTo>
                    <a:pt x="33597" y="121195"/>
                  </a:lnTo>
                  <a:lnTo>
                    <a:pt x="31411" y="120204"/>
                  </a:lnTo>
                  <a:lnTo>
                    <a:pt x="29295" y="119139"/>
                  </a:lnTo>
                  <a:lnTo>
                    <a:pt x="27250" y="118002"/>
                  </a:lnTo>
                  <a:lnTo>
                    <a:pt x="25277" y="116792"/>
                  </a:lnTo>
                  <a:lnTo>
                    <a:pt x="23375" y="115509"/>
                  </a:lnTo>
                  <a:lnTo>
                    <a:pt x="21544" y="114153"/>
                  </a:lnTo>
                  <a:lnTo>
                    <a:pt x="19784" y="112724"/>
                  </a:lnTo>
                  <a:lnTo>
                    <a:pt x="18096" y="111222"/>
                  </a:lnTo>
                  <a:lnTo>
                    <a:pt x="16478" y="109647"/>
                  </a:lnTo>
                  <a:lnTo>
                    <a:pt x="14932" y="107999"/>
                  </a:lnTo>
                  <a:lnTo>
                    <a:pt x="13476" y="106266"/>
                  </a:lnTo>
                  <a:lnTo>
                    <a:pt x="12095" y="104471"/>
                  </a:lnTo>
                  <a:lnTo>
                    <a:pt x="10788" y="102613"/>
                  </a:lnTo>
                  <a:lnTo>
                    <a:pt x="9556" y="100693"/>
                  </a:lnTo>
                  <a:lnTo>
                    <a:pt x="8399" y="98710"/>
                  </a:lnTo>
                  <a:lnTo>
                    <a:pt x="7316" y="96664"/>
                  </a:lnTo>
                  <a:lnTo>
                    <a:pt x="6308" y="94556"/>
                  </a:lnTo>
                  <a:lnTo>
                    <a:pt x="5375" y="92386"/>
                  </a:lnTo>
                  <a:lnTo>
                    <a:pt x="4517" y="90153"/>
                  </a:lnTo>
                  <a:lnTo>
                    <a:pt x="3733" y="87858"/>
                  </a:lnTo>
                  <a:lnTo>
                    <a:pt x="3023" y="85509"/>
                  </a:lnTo>
                  <a:lnTo>
                    <a:pt x="2389" y="83118"/>
                  </a:lnTo>
                  <a:lnTo>
                    <a:pt x="1829" y="80682"/>
                  </a:lnTo>
                  <a:lnTo>
                    <a:pt x="1343" y="78204"/>
                  </a:lnTo>
                  <a:lnTo>
                    <a:pt x="933" y="75682"/>
                  </a:lnTo>
                  <a:lnTo>
                    <a:pt x="597" y="73116"/>
                  </a:lnTo>
                  <a:lnTo>
                    <a:pt x="335" y="70507"/>
                  </a:lnTo>
                  <a:lnTo>
                    <a:pt x="149" y="67855"/>
                  </a:lnTo>
                  <a:lnTo>
                    <a:pt x="37" y="65160"/>
                  </a:lnTo>
                  <a:lnTo>
                    <a:pt x="0" y="62420"/>
                  </a:lnTo>
                  <a:lnTo>
                    <a:pt x="39" y="59583"/>
                  </a:lnTo>
                  <a:lnTo>
                    <a:pt x="156" y="56802"/>
                  </a:lnTo>
                  <a:lnTo>
                    <a:pt x="351" y="54076"/>
                  </a:lnTo>
                  <a:lnTo>
                    <a:pt x="625" y="51405"/>
                  </a:lnTo>
                  <a:lnTo>
                    <a:pt x="976" y="48790"/>
                  </a:lnTo>
                  <a:lnTo>
                    <a:pt x="1406" y="46231"/>
                  </a:lnTo>
                  <a:lnTo>
                    <a:pt x="1914" y="43727"/>
                  </a:lnTo>
                  <a:lnTo>
                    <a:pt x="2500" y="41279"/>
                  </a:lnTo>
                  <a:lnTo>
                    <a:pt x="3164" y="38886"/>
                  </a:lnTo>
                  <a:lnTo>
                    <a:pt x="3906" y="36549"/>
                  </a:lnTo>
                  <a:lnTo>
                    <a:pt x="4741" y="34275"/>
                  </a:lnTo>
                  <a:lnTo>
                    <a:pt x="5646" y="32069"/>
                  </a:lnTo>
                  <a:lnTo>
                    <a:pt x="6623" y="29934"/>
                  </a:lnTo>
                  <a:lnTo>
                    <a:pt x="7671" y="27868"/>
                  </a:lnTo>
                  <a:lnTo>
                    <a:pt x="8790" y="25871"/>
                  </a:lnTo>
                  <a:lnTo>
                    <a:pt x="9980" y="23943"/>
                  </a:lnTo>
                  <a:lnTo>
                    <a:pt x="11241" y="22086"/>
                  </a:lnTo>
                  <a:lnTo>
                    <a:pt x="12574" y="20297"/>
                  </a:lnTo>
                  <a:lnTo>
                    <a:pt x="13978" y="18578"/>
                  </a:lnTo>
                  <a:lnTo>
                    <a:pt x="15453" y="16929"/>
                  </a:lnTo>
                  <a:lnTo>
                    <a:pt x="17016" y="15335"/>
                  </a:lnTo>
                  <a:lnTo>
                    <a:pt x="18648" y="13817"/>
                  </a:lnTo>
                  <a:lnTo>
                    <a:pt x="20349" y="12376"/>
                  </a:lnTo>
                  <a:lnTo>
                    <a:pt x="22120" y="11011"/>
                  </a:lnTo>
                  <a:lnTo>
                    <a:pt x="23961" y="9723"/>
                  </a:lnTo>
                  <a:lnTo>
                    <a:pt x="25871" y="8511"/>
                  </a:lnTo>
                  <a:lnTo>
                    <a:pt x="27850" y="7375"/>
                  </a:lnTo>
                  <a:lnTo>
                    <a:pt x="29899" y="6316"/>
                  </a:lnTo>
                  <a:lnTo>
                    <a:pt x="32017" y="5334"/>
                  </a:lnTo>
                  <a:lnTo>
                    <a:pt x="34205" y="4427"/>
                  </a:lnTo>
                  <a:lnTo>
                    <a:pt x="36459" y="3586"/>
                  </a:lnTo>
                  <a:lnTo>
                    <a:pt x="38775" y="2833"/>
                  </a:lnTo>
                  <a:lnTo>
                    <a:pt x="41154" y="2169"/>
                  </a:lnTo>
                  <a:lnTo>
                    <a:pt x="43595" y="1593"/>
                  </a:lnTo>
                  <a:lnTo>
                    <a:pt x="46099" y="1106"/>
                  </a:lnTo>
                  <a:lnTo>
                    <a:pt x="48665" y="708"/>
                  </a:lnTo>
                  <a:lnTo>
                    <a:pt x="51294" y="398"/>
                  </a:lnTo>
                  <a:lnTo>
                    <a:pt x="53985" y="177"/>
                  </a:lnTo>
                  <a:lnTo>
                    <a:pt x="56739" y="44"/>
                  </a:lnTo>
                  <a:lnTo>
                    <a:pt x="59556" y="0"/>
                  </a:lnTo>
                  <a:lnTo>
                    <a:pt x="63398" y="76"/>
                  </a:lnTo>
                  <a:lnTo>
                    <a:pt x="67112" y="305"/>
                  </a:lnTo>
                  <a:lnTo>
                    <a:pt x="70698" y="687"/>
                  </a:lnTo>
                  <a:lnTo>
                    <a:pt x="74155" y="1222"/>
                  </a:lnTo>
                  <a:lnTo>
                    <a:pt x="77483" y="1909"/>
                  </a:lnTo>
                  <a:lnTo>
                    <a:pt x="80683" y="2750"/>
                  </a:lnTo>
                  <a:lnTo>
                    <a:pt x="83755" y="3743"/>
                  </a:lnTo>
                  <a:lnTo>
                    <a:pt x="86698" y="4889"/>
                  </a:lnTo>
                  <a:lnTo>
                    <a:pt x="89512" y="6188"/>
                  </a:lnTo>
                  <a:lnTo>
                    <a:pt x="92199" y="7639"/>
                  </a:lnTo>
                  <a:lnTo>
                    <a:pt x="94751" y="9241"/>
                  </a:lnTo>
                  <a:lnTo>
                    <a:pt x="97164" y="10990"/>
                  </a:lnTo>
                  <a:lnTo>
                    <a:pt x="99439" y="12887"/>
                  </a:lnTo>
                  <a:lnTo>
                    <a:pt x="101575" y="14932"/>
                  </a:lnTo>
                  <a:lnTo>
                    <a:pt x="103571" y="17124"/>
                  </a:lnTo>
                  <a:lnTo>
                    <a:pt x="105429" y="19464"/>
                  </a:lnTo>
                  <a:lnTo>
                    <a:pt x="107148" y="21951"/>
                  </a:lnTo>
                  <a:lnTo>
                    <a:pt x="108728" y="24586"/>
                  </a:lnTo>
                  <a:lnTo>
                    <a:pt x="110170" y="27368"/>
                  </a:lnTo>
                  <a:lnTo>
                    <a:pt x="111472" y="30298"/>
                  </a:lnTo>
                  <a:lnTo>
                    <a:pt x="95758" y="35507"/>
                  </a:lnTo>
                  <a:lnTo>
                    <a:pt x="95399" y="34644"/>
                  </a:lnTo>
                  <a:lnTo>
                    <a:pt x="95015" y="33788"/>
                  </a:lnTo>
                  <a:lnTo>
                    <a:pt x="94607" y="32942"/>
                  </a:lnTo>
                  <a:lnTo>
                    <a:pt x="94174" y="32104"/>
                  </a:lnTo>
                  <a:lnTo>
                    <a:pt x="93718" y="31275"/>
                  </a:lnTo>
                  <a:lnTo>
                    <a:pt x="93237" y="30455"/>
                  </a:lnTo>
                  <a:lnTo>
                    <a:pt x="92732" y="29643"/>
                  </a:lnTo>
                  <a:lnTo>
                    <a:pt x="92202" y="28840"/>
                  </a:lnTo>
                  <a:lnTo>
                    <a:pt x="91648" y="28046"/>
                  </a:lnTo>
                  <a:lnTo>
                    <a:pt x="91070" y="27260"/>
                  </a:lnTo>
                  <a:lnTo>
                    <a:pt x="90465" y="26471"/>
                  </a:lnTo>
                  <a:lnTo>
                    <a:pt x="89830" y="25701"/>
                  </a:lnTo>
                  <a:lnTo>
                    <a:pt x="89166" y="24950"/>
                  </a:lnTo>
                  <a:lnTo>
                    <a:pt x="88472" y="24218"/>
                  </a:lnTo>
                  <a:lnTo>
                    <a:pt x="87749" y="23505"/>
                  </a:lnTo>
                  <a:lnTo>
                    <a:pt x="86996" y="22811"/>
                  </a:lnTo>
                  <a:lnTo>
                    <a:pt x="86214" y="22137"/>
                  </a:lnTo>
                  <a:lnTo>
                    <a:pt x="85403" y="21481"/>
                  </a:lnTo>
                  <a:lnTo>
                    <a:pt x="84561" y="20845"/>
                  </a:lnTo>
                  <a:lnTo>
                    <a:pt x="83691" y="20228"/>
                  </a:lnTo>
                  <a:lnTo>
                    <a:pt x="82789" y="19632"/>
                  </a:lnTo>
                  <a:lnTo>
                    <a:pt x="81857" y="19061"/>
                  </a:lnTo>
                  <a:lnTo>
                    <a:pt x="80893" y="18514"/>
                  </a:lnTo>
                  <a:lnTo>
                    <a:pt x="79898" y="17991"/>
                  </a:lnTo>
                  <a:lnTo>
                    <a:pt x="78872" y="17493"/>
                  </a:lnTo>
                  <a:lnTo>
                    <a:pt x="77815" y="17019"/>
                  </a:lnTo>
                  <a:lnTo>
                    <a:pt x="76726" y="16569"/>
                  </a:lnTo>
                  <a:lnTo>
                    <a:pt x="75606" y="16144"/>
                  </a:lnTo>
                  <a:lnTo>
                    <a:pt x="74455" y="15743"/>
                  </a:lnTo>
                  <a:lnTo>
                    <a:pt x="73273" y="15366"/>
                  </a:lnTo>
                  <a:lnTo>
                    <a:pt x="72074" y="15020"/>
                  </a:lnTo>
                  <a:lnTo>
                    <a:pt x="70842" y="14710"/>
                  </a:lnTo>
                  <a:lnTo>
                    <a:pt x="69574" y="14436"/>
                  </a:lnTo>
                  <a:lnTo>
                    <a:pt x="68272" y="14199"/>
                  </a:lnTo>
                  <a:lnTo>
                    <a:pt x="66935" y="13999"/>
                  </a:lnTo>
                  <a:lnTo>
                    <a:pt x="65563" y="13835"/>
                  </a:lnTo>
                  <a:lnTo>
                    <a:pt x="64157" y="13707"/>
                  </a:lnTo>
                  <a:lnTo>
                    <a:pt x="62716" y="13616"/>
                  </a:lnTo>
                  <a:lnTo>
                    <a:pt x="61240" y="135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02424" y="1736538"/>
              <a:ext cx="91330" cy="97408"/>
            </a:xfrm>
            <a:custGeom>
              <a:avLst/>
              <a:pathLst>
                <a:path w="91330" h="97408">
                  <a:moveTo>
                    <a:pt x="28388" y="97408"/>
                  </a:moveTo>
                  <a:lnTo>
                    <a:pt x="25629" y="97333"/>
                  </a:lnTo>
                  <a:lnTo>
                    <a:pt x="23009" y="97109"/>
                  </a:lnTo>
                  <a:lnTo>
                    <a:pt x="20531" y="96736"/>
                  </a:lnTo>
                  <a:lnTo>
                    <a:pt x="18193" y="96213"/>
                  </a:lnTo>
                  <a:lnTo>
                    <a:pt x="15995" y="95541"/>
                  </a:lnTo>
                  <a:lnTo>
                    <a:pt x="13939" y="94720"/>
                  </a:lnTo>
                  <a:lnTo>
                    <a:pt x="12023" y="93749"/>
                  </a:lnTo>
                  <a:lnTo>
                    <a:pt x="10247" y="92629"/>
                  </a:lnTo>
                  <a:lnTo>
                    <a:pt x="8613" y="91360"/>
                  </a:lnTo>
                  <a:lnTo>
                    <a:pt x="7118" y="89941"/>
                  </a:lnTo>
                  <a:lnTo>
                    <a:pt x="5766" y="88392"/>
                  </a:lnTo>
                  <a:lnTo>
                    <a:pt x="4556" y="86733"/>
                  </a:lnTo>
                  <a:lnTo>
                    <a:pt x="3488" y="84962"/>
                  </a:lnTo>
                  <a:lnTo>
                    <a:pt x="2562" y="83079"/>
                  </a:lnTo>
                  <a:lnTo>
                    <a:pt x="1779" y="81086"/>
                  </a:lnTo>
                  <a:lnTo>
                    <a:pt x="1139" y="78982"/>
                  </a:lnTo>
                  <a:lnTo>
                    <a:pt x="640" y="76766"/>
                  </a:lnTo>
                  <a:lnTo>
                    <a:pt x="284" y="74439"/>
                  </a:lnTo>
                  <a:lnTo>
                    <a:pt x="71" y="72002"/>
                  </a:lnTo>
                  <a:lnTo>
                    <a:pt x="0" y="69453"/>
                  </a:lnTo>
                  <a:lnTo>
                    <a:pt x="34" y="67629"/>
                  </a:lnTo>
                  <a:lnTo>
                    <a:pt x="138" y="65872"/>
                  </a:lnTo>
                  <a:lnTo>
                    <a:pt x="312" y="64184"/>
                  </a:lnTo>
                  <a:lnTo>
                    <a:pt x="555" y="62563"/>
                  </a:lnTo>
                  <a:lnTo>
                    <a:pt x="868" y="61010"/>
                  </a:lnTo>
                  <a:lnTo>
                    <a:pt x="1250" y="59524"/>
                  </a:lnTo>
                  <a:lnTo>
                    <a:pt x="1701" y="58107"/>
                  </a:lnTo>
                  <a:lnTo>
                    <a:pt x="2222" y="56757"/>
                  </a:lnTo>
                  <a:lnTo>
                    <a:pt x="2812" y="55474"/>
                  </a:lnTo>
                  <a:lnTo>
                    <a:pt x="3472" y="54260"/>
                  </a:lnTo>
                  <a:lnTo>
                    <a:pt x="4205" y="53088"/>
                  </a:lnTo>
                  <a:lnTo>
                    <a:pt x="4979" y="51968"/>
                  </a:lnTo>
                  <a:lnTo>
                    <a:pt x="5795" y="50900"/>
                  </a:lnTo>
                  <a:lnTo>
                    <a:pt x="6653" y="49884"/>
                  </a:lnTo>
                  <a:lnTo>
                    <a:pt x="7553" y="48921"/>
                  </a:lnTo>
                  <a:lnTo>
                    <a:pt x="8494" y="48009"/>
                  </a:lnTo>
                  <a:lnTo>
                    <a:pt x="9476" y="47149"/>
                  </a:lnTo>
                  <a:lnTo>
                    <a:pt x="10501" y="46342"/>
                  </a:lnTo>
                  <a:lnTo>
                    <a:pt x="11567" y="45587"/>
                  </a:lnTo>
                  <a:lnTo>
                    <a:pt x="12675" y="44884"/>
                  </a:lnTo>
                  <a:lnTo>
                    <a:pt x="13836" y="44227"/>
                  </a:lnTo>
                  <a:lnTo>
                    <a:pt x="15029" y="43613"/>
                  </a:lnTo>
                  <a:lnTo>
                    <a:pt x="16253" y="43040"/>
                  </a:lnTo>
                  <a:lnTo>
                    <a:pt x="17509" y="42508"/>
                  </a:lnTo>
                  <a:lnTo>
                    <a:pt x="18795" y="42019"/>
                  </a:lnTo>
                  <a:lnTo>
                    <a:pt x="20113" y="41571"/>
                  </a:lnTo>
                  <a:lnTo>
                    <a:pt x="21462" y="41164"/>
                  </a:lnTo>
                  <a:lnTo>
                    <a:pt x="22843" y="40800"/>
                  </a:lnTo>
                  <a:lnTo>
                    <a:pt x="24254" y="40477"/>
                  </a:lnTo>
                  <a:lnTo>
                    <a:pt x="25697" y="40195"/>
                  </a:lnTo>
                  <a:lnTo>
                    <a:pt x="27158" y="39946"/>
                  </a:lnTo>
                  <a:lnTo>
                    <a:pt x="28625" y="39720"/>
                  </a:lnTo>
                  <a:lnTo>
                    <a:pt x="30096" y="39516"/>
                  </a:lnTo>
                  <a:lnTo>
                    <a:pt x="31573" y="39334"/>
                  </a:lnTo>
                  <a:lnTo>
                    <a:pt x="33055" y="39175"/>
                  </a:lnTo>
                  <a:lnTo>
                    <a:pt x="34542" y="39039"/>
                  </a:lnTo>
                  <a:lnTo>
                    <a:pt x="36034" y="38925"/>
                  </a:lnTo>
                  <a:lnTo>
                    <a:pt x="37532" y="38834"/>
                  </a:lnTo>
                  <a:lnTo>
                    <a:pt x="39035" y="38766"/>
                  </a:lnTo>
                  <a:lnTo>
                    <a:pt x="40543" y="38720"/>
                  </a:lnTo>
                  <a:lnTo>
                    <a:pt x="61639" y="38372"/>
                  </a:lnTo>
                  <a:lnTo>
                    <a:pt x="61639" y="33250"/>
                  </a:lnTo>
                  <a:lnTo>
                    <a:pt x="61627" y="32104"/>
                  </a:lnTo>
                  <a:lnTo>
                    <a:pt x="61591" y="30993"/>
                  </a:lnTo>
                  <a:lnTo>
                    <a:pt x="61530" y="29916"/>
                  </a:lnTo>
                  <a:lnTo>
                    <a:pt x="61445" y="28875"/>
                  </a:lnTo>
                  <a:lnTo>
                    <a:pt x="61335" y="27868"/>
                  </a:lnTo>
                  <a:lnTo>
                    <a:pt x="61202" y="26895"/>
                  </a:lnTo>
                  <a:lnTo>
                    <a:pt x="61044" y="25958"/>
                  </a:lnTo>
                  <a:lnTo>
                    <a:pt x="60861" y="25055"/>
                  </a:lnTo>
                  <a:lnTo>
                    <a:pt x="60655" y="24187"/>
                  </a:lnTo>
                  <a:lnTo>
                    <a:pt x="60424" y="23353"/>
                  </a:lnTo>
                  <a:lnTo>
                    <a:pt x="60168" y="22553"/>
                  </a:lnTo>
                  <a:lnTo>
                    <a:pt x="59885" y="21783"/>
                  </a:lnTo>
                  <a:lnTo>
                    <a:pt x="59577" y="21046"/>
                  </a:lnTo>
                  <a:lnTo>
                    <a:pt x="59243" y="20339"/>
                  </a:lnTo>
                  <a:lnTo>
                    <a:pt x="58883" y="19663"/>
                  </a:lnTo>
                  <a:lnTo>
                    <a:pt x="58496" y="19019"/>
                  </a:lnTo>
                  <a:lnTo>
                    <a:pt x="58084" y="18406"/>
                  </a:lnTo>
                  <a:lnTo>
                    <a:pt x="57646" y="17825"/>
                  </a:lnTo>
                  <a:lnTo>
                    <a:pt x="57181" y="17274"/>
                  </a:lnTo>
                  <a:lnTo>
                    <a:pt x="56691" y="16755"/>
                  </a:lnTo>
                  <a:lnTo>
                    <a:pt x="56174" y="16265"/>
                  </a:lnTo>
                  <a:lnTo>
                    <a:pt x="55631" y="15804"/>
                  </a:lnTo>
                  <a:lnTo>
                    <a:pt x="55063" y="15369"/>
                  </a:lnTo>
                  <a:lnTo>
                    <a:pt x="54468" y="14963"/>
                  </a:lnTo>
                  <a:lnTo>
                    <a:pt x="53847" y="14585"/>
                  </a:lnTo>
                  <a:lnTo>
                    <a:pt x="53201" y="14234"/>
                  </a:lnTo>
                  <a:lnTo>
                    <a:pt x="52528" y="13911"/>
                  </a:lnTo>
                  <a:lnTo>
                    <a:pt x="51829" y="13616"/>
                  </a:lnTo>
                  <a:lnTo>
                    <a:pt x="51104" y="13348"/>
                  </a:lnTo>
                  <a:lnTo>
                    <a:pt x="50353" y="13109"/>
                  </a:lnTo>
                  <a:lnTo>
                    <a:pt x="49593" y="12878"/>
                  </a:lnTo>
                  <a:lnTo>
                    <a:pt x="48804" y="12671"/>
                  </a:lnTo>
                  <a:lnTo>
                    <a:pt x="47988" y="12489"/>
                  </a:lnTo>
                  <a:lnTo>
                    <a:pt x="47144" y="12331"/>
                  </a:lnTo>
                  <a:lnTo>
                    <a:pt x="46273" y="12197"/>
                  </a:lnTo>
                  <a:lnTo>
                    <a:pt x="45373" y="12088"/>
                  </a:lnTo>
                  <a:lnTo>
                    <a:pt x="44446" y="12003"/>
                  </a:lnTo>
                  <a:lnTo>
                    <a:pt x="43491" y="11942"/>
                  </a:lnTo>
                  <a:lnTo>
                    <a:pt x="42508" y="11906"/>
                  </a:lnTo>
                  <a:lnTo>
                    <a:pt x="41498" y="11893"/>
                  </a:lnTo>
                  <a:lnTo>
                    <a:pt x="40604" y="11900"/>
                  </a:lnTo>
                  <a:lnTo>
                    <a:pt x="39727" y="11921"/>
                  </a:lnTo>
                  <a:lnTo>
                    <a:pt x="38867" y="11956"/>
                  </a:lnTo>
                  <a:lnTo>
                    <a:pt x="38025" y="12004"/>
                  </a:lnTo>
                  <a:lnTo>
                    <a:pt x="37200" y="12067"/>
                  </a:lnTo>
                  <a:lnTo>
                    <a:pt x="36393" y="12143"/>
                  </a:lnTo>
                  <a:lnTo>
                    <a:pt x="35603" y="12234"/>
                  </a:lnTo>
                  <a:lnTo>
                    <a:pt x="34830" y="12338"/>
                  </a:lnTo>
                  <a:lnTo>
                    <a:pt x="34075" y="12456"/>
                  </a:lnTo>
                  <a:lnTo>
                    <a:pt x="33337" y="12588"/>
                  </a:lnTo>
                  <a:lnTo>
                    <a:pt x="32617" y="12721"/>
                  </a:lnTo>
                  <a:lnTo>
                    <a:pt x="31917" y="12876"/>
                  </a:lnTo>
                  <a:lnTo>
                    <a:pt x="31235" y="13054"/>
                  </a:lnTo>
                  <a:lnTo>
                    <a:pt x="30573" y="13255"/>
                  </a:lnTo>
                  <a:lnTo>
                    <a:pt x="29929" y="13478"/>
                  </a:lnTo>
                  <a:lnTo>
                    <a:pt x="29305" y="13723"/>
                  </a:lnTo>
                  <a:lnTo>
                    <a:pt x="28700" y="13992"/>
                  </a:lnTo>
                  <a:lnTo>
                    <a:pt x="28114" y="14283"/>
                  </a:lnTo>
                  <a:lnTo>
                    <a:pt x="27547" y="14596"/>
                  </a:lnTo>
                  <a:lnTo>
                    <a:pt x="26999" y="14932"/>
                  </a:lnTo>
                  <a:lnTo>
                    <a:pt x="26472" y="15275"/>
                  </a:lnTo>
                  <a:lnTo>
                    <a:pt x="25965" y="15644"/>
                  </a:lnTo>
                  <a:lnTo>
                    <a:pt x="25478" y="16039"/>
                  </a:lnTo>
                  <a:lnTo>
                    <a:pt x="25013" y="16460"/>
                  </a:lnTo>
                  <a:lnTo>
                    <a:pt x="24569" y="16907"/>
                  </a:lnTo>
                  <a:lnTo>
                    <a:pt x="24145" y="17380"/>
                  </a:lnTo>
                  <a:lnTo>
                    <a:pt x="23742" y="17879"/>
                  </a:lnTo>
                  <a:lnTo>
                    <a:pt x="23360" y="18405"/>
                  </a:lnTo>
                  <a:lnTo>
                    <a:pt x="22999" y="18956"/>
                  </a:lnTo>
                  <a:lnTo>
                    <a:pt x="22659" y="19533"/>
                  </a:lnTo>
                  <a:lnTo>
                    <a:pt x="22340" y="20122"/>
                  </a:lnTo>
                  <a:lnTo>
                    <a:pt x="22044" y="20742"/>
                  </a:lnTo>
                  <a:lnTo>
                    <a:pt x="21770" y="21393"/>
                  </a:lnTo>
                  <a:lnTo>
                    <a:pt x="21520" y="22075"/>
                  </a:lnTo>
                  <a:lnTo>
                    <a:pt x="21291" y="22789"/>
                  </a:lnTo>
                  <a:lnTo>
                    <a:pt x="21085" y="23534"/>
                  </a:lnTo>
                  <a:lnTo>
                    <a:pt x="20902" y="24310"/>
                  </a:lnTo>
                  <a:lnTo>
                    <a:pt x="20742" y="25117"/>
                  </a:lnTo>
                  <a:lnTo>
                    <a:pt x="20604" y="25956"/>
                  </a:lnTo>
                  <a:lnTo>
                    <a:pt x="20488" y="26826"/>
                  </a:lnTo>
                  <a:lnTo>
                    <a:pt x="4167" y="25350"/>
                  </a:lnTo>
                  <a:lnTo>
                    <a:pt x="4356" y="24248"/>
                  </a:lnTo>
                  <a:lnTo>
                    <a:pt x="4576" y="23166"/>
                  </a:lnTo>
                  <a:lnTo>
                    <a:pt x="4828" y="22102"/>
                  </a:lnTo>
                  <a:lnTo>
                    <a:pt x="5111" y="21058"/>
                  </a:lnTo>
                  <a:lnTo>
                    <a:pt x="5426" y="20032"/>
                  </a:lnTo>
                  <a:lnTo>
                    <a:pt x="5771" y="19026"/>
                  </a:lnTo>
                  <a:lnTo>
                    <a:pt x="6148" y="18039"/>
                  </a:lnTo>
                  <a:lnTo>
                    <a:pt x="6556" y="17071"/>
                  </a:lnTo>
                  <a:lnTo>
                    <a:pt x="6995" y="16122"/>
                  </a:lnTo>
                  <a:lnTo>
                    <a:pt x="7466" y="15192"/>
                  </a:lnTo>
                  <a:lnTo>
                    <a:pt x="7972" y="14268"/>
                  </a:lnTo>
                  <a:lnTo>
                    <a:pt x="8518" y="13369"/>
                  </a:lnTo>
                  <a:lnTo>
                    <a:pt x="9104" y="12497"/>
                  </a:lnTo>
                  <a:lnTo>
                    <a:pt x="9730" y="11650"/>
                  </a:lnTo>
                  <a:lnTo>
                    <a:pt x="10396" y="10830"/>
                  </a:lnTo>
                  <a:lnTo>
                    <a:pt x="11102" y="10035"/>
                  </a:lnTo>
                  <a:lnTo>
                    <a:pt x="11847" y="9267"/>
                  </a:lnTo>
                  <a:lnTo>
                    <a:pt x="12633" y="8525"/>
                  </a:lnTo>
                  <a:lnTo>
                    <a:pt x="13459" y="7809"/>
                  </a:lnTo>
                  <a:lnTo>
                    <a:pt x="14324" y="7118"/>
                  </a:lnTo>
                  <a:lnTo>
                    <a:pt x="15249" y="6457"/>
                  </a:lnTo>
                  <a:lnTo>
                    <a:pt x="16217" y="5827"/>
                  </a:lnTo>
                  <a:lnTo>
                    <a:pt x="17228" y="5228"/>
                  </a:lnTo>
                  <a:lnTo>
                    <a:pt x="18283" y="4660"/>
                  </a:lnTo>
                  <a:lnTo>
                    <a:pt x="19381" y="4123"/>
                  </a:lnTo>
                  <a:lnTo>
                    <a:pt x="20523" y="3618"/>
                  </a:lnTo>
                  <a:lnTo>
                    <a:pt x="21708" y="3144"/>
                  </a:lnTo>
                  <a:lnTo>
                    <a:pt x="22936" y="2701"/>
                  </a:lnTo>
                  <a:lnTo>
                    <a:pt x="24208" y="2290"/>
                  </a:lnTo>
                  <a:lnTo>
                    <a:pt x="25524" y="1909"/>
                  </a:lnTo>
                  <a:lnTo>
                    <a:pt x="26906" y="1547"/>
                  </a:lnTo>
                  <a:lnTo>
                    <a:pt x="28343" y="1222"/>
                  </a:lnTo>
                  <a:lnTo>
                    <a:pt x="29837" y="935"/>
                  </a:lnTo>
                  <a:lnTo>
                    <a:pt x="31385" y="687"/>
                  </a:lnTo>
                  <a:lnTo>
                    <a:pt x="32990" y="477"/>
                  </a:lnTo>
                  <a:lnTo>
                    <a:pt x="34650" y="305"/>
                  </a:lnTo>
                  <a:lnTo>
                    <a:pt x="36365" y="171"/>
                  </a:lnTo>
                  <a:lnTo>
                    <a:pt x="38136" y="76"/>
                  </a:lnTo>
                  <a:lnTo>
                    <a:pt x="39963" y="19"/>
                  </a:lnTo>
                  <a:lnTo>
                    <a:pt x="41845" y="0"/>
                  </a:lnTo>
                  <a:lnTo>
                    <a:pt x="45299" y="81"/>
                  </a:lnTo>
                  <a:lnTo>
                    <a:pt x="48578" y="326"/>
                  </a:lnTo>
                  <a:lnTo>
                    <a:pt x="51682" y="734"/>
                  </a:lnTo>
                  <a:lnTo>
                    <a:pt x="54610" y="1305"/>
                  </a:lnTo>
                  <a:lnTo>
                    <a:pt x="57363" y="2040"/>
                  </a:lnTo>
                  <a:lnTo>
                    <a:pt x="59941" y="2937"/>
                  </a:lnTo>
                  <a:lnTo>
                    <a:pt x="62343" y="3998"/>
                  </a:lnTo>
                  <a:lnTo>
                    <a:pt x="64570" y="5222"/>
                  </a:lnTo>
                  <a:lnTo>
                    <a:pt x="66622" y="6610"/>
                  </a:lnTo>
                  <a:lnTo>
                    <a:pt x="68498" y="8160"/>
                  </a:lnTo>
                  <a:lnTo>
                    <a:pt x="70197" y="9848"/>
                  </a:lnTo>
                  <a:lnTo>
                    <a:pt x="71717" y="11682"/>
                  </a:lnTo>
                  <a:lnTo>
                    <a:pt x="73058" y="13661"/>
                  </a:lnTo>
                  <a:lnTo>
                    <a:pt x="74221" y="15786"/>
                  </a:lnTo>
                  <a:lnTo>
                    <a:pt x="75204" y="18057"/>
                  </a:lnTo>
                  <a:lnTo>
                    <a:pt x="76009" y="20474"/>
                  </a:lnTo>
                  <a:lnTo>
                    <a:pt x="76635" y="23037"/>
                  </a:lnTo>
                  <a:lnTo>
                    <a:pt x="77082" y="25746"/>
                  </a:lnTo>
                  <a:lnTo>
                    <a:pt x="77350" y="28600"/>
                  </a:lnTo>
                  <a:lnTo>
                    <a:pt x="77440" y="31601"/>
                  </a:lnTo>
                  <a:lnTo>
                    <a:pt x="77440" y="72057"/>
                  </a:lnTo>
                  <a:lnTo>
                    <a:pt x="77458" y="73412"/>
                  </a:lnTo>
                  <a:lnTo>
                    <a:pt x="77513" y="74700"/>
                  </a:lnTo>
                  <a:lnTo>
                    <a:pt x="77604" y="75920"/>
                  </a:lnTo>
                  <a:lnTo>
                    <a:pt x="77731" y="77072"/>
                  </a:lnTo>
                  <a:lnTo>
                    <a:pt x="77896" y="78156"/>
                  </a:lnTo>
                  <a:lnTo>
                    <a:pt x="78096" y="79173"/>
                  </a:lnTo>
                  <a:lnTo>
                    <a:pt x="78333" y="80121"/>
                  </a:lnTo>
                  <a:lnTo>
                    <a:pt x="78607" y="81003"/>
                  </a:lnTo>
                  <a:lnTo>
                    <a:pt x="78916" y="81816"/>
                  </a:lnTo>
                  <a:lnTo>
                    <a:pt x="79263" y="82562"/>
                  </a:lnTo>
                  <a:lnTo>
                    <a:pt x="79660" y="83222"/>
                  </a:lnTo>
                  <a:lnTo>
                    <a:pt x="80124" y="83812"/>
                  </a:lnTo>
                  <a:lnTo>
                    <a:pt x="80654" y="84333"/>
                  </a:lnTo>
                  <a:lnTo>
                    <a:pt x="81249" y="84784"/>
                  </a:lnTo>
                  <a:lnTo>
                    <a:pt x="81911" y="85166"/>
                  </a:lnTo>
                  <a:lnTo>
                    <a:pt x="82638" y="85479"/>
                  </a:lnTo>
                  <a:lnTo>
                    <a:pt x="83432" y="85722"/>
                  </a:lnTo>
                  <a:lnTo>
                    <a:pt x="84291" y="85896"/>
                  </a:lnTo>
                  <a:lnTo>
                    <a:pt x="85217" y="86000"/>
                  </a:lnTo>
                  <a:lnTo>
                    <a:pt x="86208" y="86035"/>
                  </a:lnTo>
                  <a:lnTo>
                    <a:pt x="86469" y="86033"/>
                  </a:lnTo>
                  <a:lnTo>
                    <a:pt x="86729" y="86028"/>
                  </a:lnTo>
                  <a:lnTo>
                    <a:pt x="86990" y="86019"/>
                  </a:lnTo>
                  <a:lnTo>
                    <a:pt x="87250" y="86007"/>
                  </a:lnTo>
                  <a:lnTo>
                    <a:pt x="87510" y="85991"/>
                  </a:lnTo>
                  <a:lnTo>
                    <a:pt x="87771" y="85972"/>
                  </a:lnTo>
                  <a:lnTo>
                    <a:pt x="88031" y="85949"/>
                  </a:lnTo>
                  <a:lnTo>
                    <a:pt x="88292" y="85923"/>
                  </a:lnTo>
                  <a:lnTo>
                    <a:pt x="88552" y="85894"/>
                  </a:lnTo>
                  <a:lnTo>
                    <a:pt x="88813" y="85861"/>
                  </a:lnTo>
                  <a:lnTo>
                    <a:pt x="89072" y="85825"/>
                  </a:lnTo>
                  <a:lnTo>
                    <a:pt x="89330" y="85788"/>
                  </a:lnTo>
                  <a:lnTo>
                    <a:pt x="89586" y="85749"/>
                  </a:lnTo>
                  <a:lnTo>
                    <a:pt x="89841" y="85708"/>
                  </a:lnTo>
                  <a:lnTo>
                    <a:pt x="90093" y="85666"/>
                  </a:lnTo>
                  <a:lnTo>
                    <a:pt x="90344" y="85621"/>
                  </a:lnTo>
                  <a:lnTo>
                    <a:pt x="90593" y="85575"/>
                  </a:lnTo>
                  <a:lnTo>
                    <a:pt x="90841" y="85528"/>
                  </a:lnTo>
                  <a:lnTo>
                    <a:pt x="91086" y="85478"/>
                  </a:lnTo>
                  <a:lnTo>
                    <a:pt x="91330" y="85427"/>
                  </a:lnTo>
                  <a:lnTo>
                    <a:pt x="91330" y="95150"/>
                  </a:lnTo>
                  <a:lnTo>
                    <a:pt x="90740" y="95286"/>
                  </a:lnTo>
                  <a:lnTo>
                    <a:pt x="90150" y="95414"/>
                  </a:lnTo>
                  <a:lnTo>
                    <a:pt x="89559" y="95536"/>
                  </a:lnTo>
                  <a:lnTo>
                    <a:pt x="88969" y="95650"/>
                  </a:lnTo>
                  <a:lnTo>
                    <a:pt x="88379" y="95758"/>
                  </a:lnTo>
                  <a:lnTo>
                    <a:pt x="87788" y="95859"/>
                  </a:lnTo>
                  <a:lnTo>
                    <a:pt x="87198" y="95952"/>
                  </a:lnTo>
                  <a:lnTo>
                    <a:pt x="86608" y="96039"/>
                  </a:lnTo>
                  <a:lnTo>
                    <a:pt x="86017" y="96119"/>
                  </a:lnTo>
                  <a:lnTo>
                    <a:pt x="85427" y="96192"/>
                  </a:lnTo>
                  <a:lnTo>
                    <a:pt x="84850" y="96258"/>
                  </a:lnTo>
                  <a:lnTo>
                    <a:pt x="84264" y="96317"/>
                  </a:lnTo>
                  <a:lnTo>
                    <a:pt x="83669" y="96369"/>
                  </a:lnTo>
                  <a:lnTo>
                    <a:pt x="83065" y="96414"/>
                  </a:lnTo>
                  <a:lnTo>
                    <a:pt x="82453" y="96453"/>
                  </a:lnTo>
                  <a:lnTo>
                    <a:pt x="81833" y="96484"/>
                  </a:lnTo>
                  <a:lnTo>
                    <a:pt x="81203" y="96508"/>
                  </a:lnTo>
                  <a:lnTo>
                    <a:pt x="80565" y="96525"/>
                  </a:lnTo>
                  <a:lnTo>
                    <a:pt x="79918" y="96536"/>
                  </a:lnTo>
                  <a:lnTo>
                    <a:pt x="79263" y="96539"/>
                  </a:lnTo>
                  <a:lnTo>
                    <a:pt x="78390" y="96528"/>
                  </a:lnTo>
                  <a:lnTo>
                    <a:pt x="77540" y="96494"/>
                  </a:lnTo>
                  <a:lnTo>
                    <a:pt x="76716" y="96438"/>
                  </a:lnTo>
                  <a:lnTo>
                    <a:pt x="75915" y="96359"/>
                  </a:lnTo>
                  <a:lnTo>
                    <a:pt x="75139" y="96257"/>
                  </a:lnTo>
                  <a:lnTo>
                    <a:pt x="74387" y="96133"/>
                  </a:lnTo>
                  <a:lnTo>
                    <a:pt x="73660" y="95986"/>
                  </a:lnTo>
                  <a:lnTo>
                    <a:pt x="72957" y="95817"/>
                  </a:lnTo>
                  <a:lnTo>
                    <a:pt x="72278" y="95625"/>
                  </a:lnTo>
                  <a:lnTo>
                    <a:pt x="71623" y="95411"/>
                  </a:lnTo>
                  <a:lnTo>
                    <a:pt x="71009" y="95156"/>
                  </a:lnTo>
                  <a:lnTo>
                    <a:pt x="70418" y="94879"/>
                  </a:lnTo>
                  <a:lnTo>
                    <a:pt x="69849" y="94580"/>
                  </a:lnTo>
                  <a:lnTo>
                    <a:pt x="69303" y="94258"/>
                  </a:lnTo>
                  <a:lnTo>
                    <a:pt x="68780" y="93913"/>
                  </a:lnTo>
                  <a:lnTo>
                    <a:pt x="68279" y="93546"/>
                  </a:lnTo>
                  <a:lnTo>
                    <a:pt x="67801" y="93156"/>
                  </a:lnTo>
                  <a:lnTo>
                    <a:pt x="67345" y="92744"/>
                  </a:lnTo>
                  <a:lnTo>
                    <a:pt x="66912" y="92309"/>
                  </a:lnTo>
                  <a:lnTo>
                    <a:pt x="66501" y="91851"/>
                  </a:lnTo>
                  <a:lnTo>
                    <a:pt x="66111" y="91355"/>
                  </a:lnTo>
                  <a:lnTo>
                    <a:pt x="65740" y="90837"/>
                  </a:lnTo>
                  <a:lnTo>
                    <a:pt x="65389" y="90299"/>
                  </a:lnTo>
                  <a:lnTo>
                    <a:pt x="65056" y="89740"/>
                  </a:lnTo>
                  <a:lnTo>
                    <a:pt x="64743" y="89160"/>
                  </a:lnTo>
                  <a:lnTo>
                    <a:pt x="64449" y="88559"/>
                  </a:lnTo>
                  <a:lnTo>
                    <a:pt x="64173" y="87938"/>
                  </a:lnTo>
                  <a:lnTo>
                    <a:pt x="63917" y="87295"/>
                  </a:lnTo>
                  <a:lnTo>
                    <a:pt x="63680" y="86632"/>
                  </a:lnTo>
                  <a:lnTo>
                    <a:pt x="63462" y="85948"/>
                  </a:lnTo>
                  <a:lnTo>
                    <a:pt x="63262" y="85225"/>
                  </a:lnTo>
                  <a:lnTo>
                    <a:pt x="63077" y="84479"/>
                  </a:lnTo>
                  <a:lnTo>
                    <a:pt x="62908" y="83710"/>
                  </a:lnTo>
                  <a:lnTo>
                    <a:pt x="62754" y="82920"/>
                  </a:lnTo>
                  <a:lnTo>
                    <a:pt x="62616" y="82106"/>
                  </a:lnTo>
                  <a:lnTo>
                    <a:pt x="62493" y="81270"/>
                  </a:lnTo>
                  <a:lnTo>
                    <a:pt x="62387" y="80411"/>
                  </a:lnTo>
                  <a:lnTo>
                    <a:pt x="62295" y="79530"/>
                  </a:lnTo>
                  <a:lnTo>
                    <a:pt x="62220" y="78627"/>
                  </a:lnTo>
                  <a:lnTo>
                    <a:pt x="62160" y="77700"/>
                  </a:lnTo>
                  <a:lnTo>
                    <a:pt x="61639" y="77700"/>
                  </a:lnTo>
                  <a:lnTo>
                    <a:pt x="61130" y="78594"/>
                  </a:lnTo>
                  <a:lnTo>
                    <a:pt x="60611" y="79471"/>
                  </a:lnTo>
                  <a:lnTo>
                    <a:pt x="60082" y="80331"/>
                  </a:lnTo>
                  <a:lnTo>
                    <a:pt x="59542" y="81173"/>
                  </a:lnTo>
                  <a:lnTo>
                    <a:pt x="58991" y="81998"/>
                  </a:lnTo>
                  <a:lnTo>
                    <a:pt x="58430" y="82805"/>
                  </a:lnTo>
                  <a:lnTo>
                    <a:pt x="57859" y="83595"/>
                  </a:lnTo>
                  <a:lnTo>
                    <a:pt x="57277" y="84368"/>
                  </a:lnTo>
                  <a:lnTo>
                    <a:pt x="56685" y="85123"/>
                  </a:lnTo>
                  <a:lnTo>
                    <a:pt x="56083" y="85861"/>
                  </a:lnTo>
                  <a:lnTo>
                    <a:pt x="55482" y="86580"/>
                  </a:lnTo>
                  <a:lnTo>
                    <a:pt x="54861" y="87278"/>
                  </a:lnTo>
                  <a:lnTo>
                    <a:pt x="54218" y="87955"/>
                  </a:lnTo>
                  <a:lnTo>
                    <a:pt x="53555" y="88611"/>
                  </a:lnTo>
                  <a:lnTo>
                    <a:pt x="52871" y="89247"/>
                  </a:lnTo>
                  <a:lnTo>
                    <a:pt x="52166" y="89861"/>
                  </a:lnTo>
                  <a:lnTo>
                    <a:pt x="51440" y="90455"/>
                  </a:lnTo>
                  <a:lnTo>
                    <a:pt x="50693" y="91028"/>
                  </a:lnTo>
                  <a:lnTo>
                    <a:pt x="49926" y="91580"/>
                  </a:lnTo>
                  <a:lnTo>
                    <a:pt x="49138" y="92112"/>
                  </a:lnTo>
                  <a:lnTo>
                    <a:pt x="48328" y="92604"/>
                  </a:lnTo>
                  <a:lnTo>
                    <a:pt x="47495" y="93074"/>
                  </a:lnTo>
                  <a:lnTo>
                    <a:pt x="46640" y="93521"/>
                  </a:lnTo>
                  <a:lnTo>
                    <a:pt x="45762" y="93945"/>
                  </a:lnTo>
                  <a:lnTo>
                    <a:pt x="44862" y="94347"/>
                  </a:lnTo>
                  <a:lnTo>
                    <a:pt x="43939" y="94727"/>
                  </a:lnTo>
                  <a:lnTo>
                    <a:pt x="42994" y="95083"/>
                  </a:lnTo>
                  <a:lnTo>
                    <a:pt x="42026" y="95418"/>
                  </a:lnTo>
                  <a:lnTo>
                    <a:pt x="41035" y="95729"/>
                  </a:lnTo>
                  <a:lnTo>
                    <a:pt x="40022" y="96018"/>
                  </a:lnTo>
                  <a:lnTo>
                    <a:pt x="38999" y="96282"/>
                  </a:lnTo>
                  <a:lnTo>
                    <a:pt x="37945" y="96519"/>
                  </a:lnTo>
                  <a:lnTo>
                    <a:pt x="36860" y="96727"/>
                  </a:lnTo>
                  <a:lnTo>
                    <a:pt x="35744" y="96907"/>
                  </a:lnTo>
                  <a:lnTo>
                    <a:pt x="34596" y="97060"/>
                  </a:lnTo>
                  <a:lnTo>
                    <a:pt x="33417" y="97185"/>
                  </a:lnTo>
                  <a:lnTo>
                    <a:pt x="32207" y="97282"/>
                  </a:lnTo>
                  <a:lnTo>
                    <a:pt x="30965" y="97352"/>
                  </a:lnTo>
                  <a:lnTo>
                    <a:pt x="29692" y="97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18485" y="1785850"/>
              <a:ext cx="45578" cy="36376"/>
            </a:xfrm>
            <a:custGeom>
              <a:avLst/>
              <a:pathLst>
                <a:path w="45578" h="36376">
                  <a:moveTo>
                    <a:pt x="15887" y="36376"/>
                  </a:moveTo>
                  <a:lnTo>
                    <a:pt x="17361" y="36349"/>
                  </a:lnTo>
                  <a:lnTo>
                    <a:pt x="18797" y="36268"/>
                  </a:lnTo>
                  <a:lnTo>
                    <a:pt x="20195" y="36133"/>
                  </a:lnTo>
                  <a:lnTo>
                    <a:pt x="21554" y="35945"/>
                  </a:lnTo>
                  <a:lnTo>
                    <a:pt x="22876" y="35703"/>
                  </a:lnTo>
                  <a:lnTo>
                    <a:pt x="24159" y="35407"/>
                  </a:lnTo>
                  <a:lnTo>
                    <a:pt x="25404" y="35057"/>
                  </a:lnTo>
                  <a:lnTo>
                    <a:pt x="26610" y="34653"/>
                  </a:lnTo>
                  <a:lnTo>
                    <a:pt x="27779" y="34196"/>
                  </a:lnTo>
                  <a:lnTo>
                    <a:pt x="28909" y="33684"/>
                  </a:lnTo>
                  <a:lnTo>
                    <a:pt x="30018" y="33114"/>
                  </a:lnTo>
                  <a:lnTo>
                    <a:pt x="31087" y="32514"/>
                  </a:lnTo>
                  <a:lnTo>
                    <a:pt x="32115" y="31885"/>
                  </a:lnTo>
                  <a:lnTo>
                    <a:pt x="33104" y="31226"/>
                  </a:lnTo>
                  <a:lnTo>
                    <a:pt x="34053" y="30537"/>
                  </a:lnTo>
                  <a:lnTo>
                    <a:pt x="34962" y="29819"/>
                  </a:lnTo>
                  <a:lnTo>
                    <a:pt x="35831" y="29072"/>
                  </a:lnTo>
                  <a:lnTo>
                    <a:pt x="36660" y="28295"/>
                  </a:lnTo>
                  <a:lnTo>
                    <a:pt x="37449" y="27488"/>
                  </a:lnTo>
                  <a:lnTo>
                    <a:pt x="38199" y="26652"/>
                  </a:lnTo>
                  <a:lnTo>
                    <a:pt x="38926" y="25794"/>
                  </a:lnTo>
                  <a:lnTo>
                    <a:pt x="39616" y="24919"/>
                  </a:lnTo>
                  <a:lnTo>
                    <a:pt x="40267" y="24029"/>
                  </a:lnTo>
                  <a:lnTo>
                    <a:pt x="40880" y="23124"/>
                  </a:lnTo>
                  <a:lnTo>
                    <a:pt x="41454" y="22203"/>
                  </a:lnTo>
                  <a:lnTo>
                    <a:pt x="41991" y="21266"/>
                  </a:lnTo>
                  <a:lnTo>
                    <a:pt x="42489" y="20314"/>
                  </a:lnTo>
                  <a:lnTo>
                    <a:pt x="42949" y="19346"/>
                  </a:lnTo>
                  <a:lnTo>
                    <a:pt x="43371" y="18362"/>
                  </a:lnTo>
                  <a:lnTo>
                    <a:pt x="43755" y="17363"/>
                  </a:lnTo>
                  <a:lnTo>
                    <a:pt x="44101" y="16360"/>
                  </a:lnTo>
                  <a:lnTo>
                    <a:pt x="44411" y="15366"/>
                  </a:lnTo>
                  <a:lnTo>
                    <a:pt x="44685" y="14381"/>
                  </a:lnTo>
                  <a:lnTo>
                    <a:pt x="44922" y="13404"/>
                  </a:lnTo>
                  <a:lnTo>
                    <a:pt x="45122" y="12436"/>
                  </a:lnTo>
                  <a:lnTo>
                    <a:pt x="45286" y="11477"/>
                  </a:lnTo>
                  <a:lnTo>
                    <a:pt x="45414" y="10526"/>
                  </a:lnTo>
                  <a:lnTo>
                    <a:pt x="45505" y="9584"/>
                  </a:lnTo>
                  <a:lnTo>
                    <a:pt x="45560" y="8651"/>
                  </a:lnTo>
                  <a:lnTo>
                    <a:pt x="45578" y="7726"/>
                  </a:lnTo>
                  <a:lnTo>
                    <a:pt x="45578" y="0"/>
                  </a:lnTo>
                  <a:lnTo>
                    <a:pt x="28475" y="347"/>
                  </a:lnTo>
                  <a:lnTo>
                    <a:pt x="27335" y="371"/>
                  </a:lnTo>
                  <a:lnTo>
                    <a:pt x="26204" y="409"/>
                  </a:lnTo>
                  <a:lnTo>
                    <a:pt x="25084" y="461"/>
                  </a:lnTo>
                  <a:lnTo>
                    <a:pt x="23975" y="527"/>
                  </a:lnTo>
                  <a:lnTo>
                    <a:pt x="22876" y="607"/>
                  </a:lnTo>
                  <a:lnTo>
                    <a:pt x="21787" y="701"/>
                  </a:lnTo>
                  <a:lnTo>
                    <a:pt x="20709" y="809"/>
                  </a:lnTo>
                  <a:lnTo>
                    <a:pt x="19641" y="930"/>
                  </a:lnTo>
                  <a:lnTo>
                    <a:pt x="18583" y="1066"/>
                  </a:lnTo>
                  <a:lnTo>
                    <a:pt x="17536" y="1215"/>
                  </a:lnTo>
                  <a:lnTo>
                    <a:pt x="16524" y="1369"/>
                  </a:lnTo>
                  <a:lnTo>
                    <a:pt x="15536" y="1552"/>
                  </a:lnTo>
                  <a:lnTo>
                    <a:pt x="14573" y="1764"/>
                  </a:lnTo>
                  <a:lnTo>
                    <a:pt x="13633" y="2007"/>
                  </a:lnTo>
                  <a:lnTo>
                    <a:pt x="12718" y="2278"/>
                  </a:lnTo>
                  <a:lnTo>
                    <a:pt x="11827" y="2580"/>
                  </a:lnTo>
                  <a:lnTo>
                    <a:pt x="10961" y="2910"/>
                  </a:lnTo>
                  <a:lnTo>
                    <a:pt x="10119" y="3271"/>
                  </a:lnTo>
                  <a:lnTo>
                    <a:pt x="9301" y="3661"/>
                  </a:lnTo>
                  <a:lnTo>
                    <a:pt x="8508" y="4080"/>
                  </a:lnTo>
                  <a:lnTo>
                    <a:pt x="7742" y="4531"/>
                  </a:lnTo>
                  <a:lnTo>
                    <a:pt x="7007" y="5017"/>
                  </a:lnTo>
                  <a:lnTo>
                    <a:pt x="6304" y="5538"/>
                  </a:lnTo>
                  <a:lnTo>
                    <a:pt x="5632" y="6094"/>
                  </a:lnTo>
                  <a:lnTo>
                    <a:pt x="4991" y="6684"/>
                  </a:lnTo>
                  <a:lnTo>
                    <a:pt x="4382" y="7309"/>
                  </a:lnTo>
                  <a:lnTo>
                    <a:pt x="3804" y="7969"/>
                  </a:lnTo>
                  <a:lnTo>
                    <a:pt x="3257" y="8664"/>
                  </a:lnTo>
                  <a:lnTo>
                    <a:pt x="2741" y="9393"/>
                  </a:lnTo>
                  <a:lnTo>
                    <a:pt x="2257" y="10157"/>
                  </a:lnTo>
                  <a:lnTo>
                    <a:pt x="1828" y="10963"/>
                  </a:lnTo>
                  <a:lnTo>
                    <a:pt x="1444" y="11817"/>
                  </a:lnTo>
                  <a:lnTo>
                    <a:pt x="1106" y="12720"/>
                  </a:lnTo>
                  <a:lnTo>
                    <a:pt x="812" y="13671"/>
                  </a:lnTo>
                  <a:lnTo>
                    <a:pt x="564" y="14671"/>
                  </a:lnTo>
                  <a:lnTo>
                    <a:pt x="361" y="15720"/>
                  </a:lnTo>
                  <a:lnTo>
                    <a:pt x="203" y="16818"/>
                  </a:lnTo>
                  <a:lnTo>
                    <a:pt x="90" y="17964"/>
                  </a:lnTo>
                  <a:lnTo>
                    <a:pt x="22" y="19158"/>
                  </a:lnTo>
                  <a:lnTo>
                    <a:pt x="0" y="20401"/>
                  </a:lnTo>
                  <a:lnTo>
                    <a:pt x="40" y="21895"/>
                  </a:lnTo>
                  <a:lnTo>
                    <a:pt x="163" y="23318"/>
                  </a:lnTo>
                  <a:lnTo>
                    <a:pt x="367" y="24673"/>
                  </a:lnTo>
                  <a:lnTo>
                    <a:pt x="652" y="25958"/>
                  </a:lnTo>
                  <a:lnTo>
                    <a:pt x="1020" y="27173"/>
                  </a:lnTo>
                  <a:lnTo>
                    <a:pt x="1468" y="28319"/>
                  </a:lnTo>
                  <a:lnTo>
                    <a:pt x="1999" y="29396"/>
                  </a:lnTo>
                  <a:lnTo>
                    <a:pt x="2611" y="30403"/>
                  </a:lnTo>
                  <a:lnTo>
                    <a:pt x="3305" y="31340"/>
                  </a:lnTo>
                  <a:lnTo>
                    <a:pt x="4080" y="32208"/>
                  </a:lnTo>
                  <a:lnTo>
                    <a:pt x="4948" y="33000"/>
                  </a:lnTo>
                  <a:lnTo>
                    <a:pt x="5886" y="33709"/>
                  </a:lnTo>
                  <a:lnTo>
                    <a:pt x="6893" y="34334"/>
                  </a:lnTo>
                  <a:lnTo>
                    <a:pt x="7969" y="34875"/>
                  </a:lnTo>
                  <a:lnTo>
                    <a:pt x="9115" y="35334"/>
                  </a:lnTo>
                  <a:lnTo>
                    <a:pt x="10331" y="35709"/>
                  </a:lnTo>
                  <a:lnTo>
                    <a:pt x="11616" y="36001"/>
                  </a:lnTo>
                  <a:lnTo>
                    <a:pt x="12970" y="36209"/>
                  </a:lnTo>
                  <a:lnTo>
                    <a:pt x="14394" y="36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96446" y="1717265"/>
              <a:ext cx="45404" cy="116333"/>
            </a:xfrm>
            <a:custGeom>
              <a:avLst/>
              <a:pathLst>
                <a:path w="45404" h="116333">
                  <a:moveTo>
                    <a:pt x="45404" y="114250"/>
                  </a:moveTo>
                  <a:lnTo>
                    <a:pt x="44691" y="114437"/>
                  </a:lnTo>
                  <a:lnTo>
                    <a:pt x="43974" y="114615"/>
                  </a:lnTo>
                  <a:lnTo>
                    <a:pt x="43253" y="114784"/>
                  </a:lnTo>
                  <a:lnTo>
                    <a:pt x="42529" y="114944"/>
                  </a:lnTo>
                  <a:lnTo>
                    <a:pt x="41802" y="115096"/>
                  </a:lnTo>
                  <a:lnTo>
                    <a:pt x="41071" y="115240"/>
                  </a:lnTo>
                  <a:lnTo>
                    <a:pt x="40336" y="115374"/>
                  </a:lnTo>
                  <a:lnTo>
                    <a:pt x="39598" y="115500"/>
                  </a:lnTo>
                  <a:lnTo>
                    <a:pt x="38857" y="115617"/>
                  </a:lnTo>
                  <a:lnTo>
                    <a:pt x="38112" y="115726"/>
                  </a:lnTo>
                  <a:lnTo>
                    <a:pt x="37370" y="115841"/>
                  </a:lnTo>
                  <a:lnTo>
                    <a:pt x="36605" y="115945"/>
                  </a:lnTo>
                  <a:lnTo>
                    <a:pt x="35815" y="116036"/>
                  </a:lnTo>
                  <a:lnTo>
                    <a:pt x="35000" y="116115"/>
                  </a:lnTo>
                  <a:lnTo>
                    <a:pt x="34162" y="116182"/>
                  </a:lnTo>
                  <a:lnTo>
                    <a:pt x="33299" y="116236"/>
                  </a:lnTo>
                  <a:lnTo>
                    <a:pt x="32412" y="116279"/>
                  </a:lnTo>
                  <a:lnTo>
                    <a:pt x="31500" y="116309"/>
                  </a:lnTo>
                  <a:lnTo>
                    <a:pt x="30564" y="116327"/>
                  </a:lnTo>
                  <a:lnTo>
                    <a:pt x="29604" y="116333"/>
                  </a:lnTo>
                  <a:lnTo>
                    <a:pt x="26041" y="116121"/>
                  </a:lnTo>
                  <a:lnTo>
                    <a:pt x="22853" y="115483"/>
                  </a:lnTo>
                  <a:lnTo>
                    <a:pt x="20040" y="114419"/>
                  </a:lnTo>
                  <a:lnTo>
                    <a:pt x="17602" y="112930"/>
                  </a:lnTo>
                  <a:lnTo>
                    <a:pt x="15540" y="111016"/>
                  </a:lnTo>
                  <a:lnTo>
                    <a:pt x="13852" y="108676"/>
                  </a:lnTo>
                  <a:lnTo>
                    <a:pt x="12539" y="105911"/>
                  </a:lnTo>
                  <a:lnTo>
                    <a:pt x="11602" y="102721"/>
                  </a:lnTo>
                  <a:lnTo>
                    <a:pt x="11039" y="99105"/>
                  </a:lnTo>
                  <a:lnTo>
                    <a:pt x="10852" y="95063"/>
                  </a:lnTo>
                  <a:lnTo>
                    <a:pt x="10852" y="32382"/>
                  </a:lnTo>
                  <a:lnTo>
                    <a:pt x="0" y="32382"/>
                  </a:lnTo>
                  <a:lnTo>
                    <a:pt x="0" y="21009"/>
                  </a:lnTo>
                  <a:lnTo>
                    <a:pt x="11459" y="21009"/>
                  </a:lnTo>
                  <a:lnTo>
                    <a:pt x="16061" y="0"/>
                  </a:lnTo>
                  <a:lnTo>
                    <a:pt x="26479" y="0"/>
                  </a:lnTo>
                  <a:lnTo>
                    <a:pt x="26479" y="21009"/>
                  </a:lnTo>
                  <a:lnTo>
                    <a:pt x="43842" y="21009"/>
                  </a:lnTo>
                  <a:lnTo>
                    <a:pt x="43842" y="32382"/>
                  </a:lnTo>
                  <a:lnTo>
                    <a:pt x="26479" y="32382"/>
                  </a:lnTo>
                  <a:lnTo>
                    <a:pt x="26479" y="91678"/>
                  </a:lnTo>
                  <a:lnTo>
                    <a:pt x="26500" y="92992"/>
                  </a:lnTo>
                  <a:lnTo>
                    <a:pt x="26565" y="94227"/>
                  </a:lnTo>
                  <a:lnTo>
                    <a:pt x="26674" y="95381"/>
                  </a:lnTo>
                  <a:lnTo>
                    <a:pt x="26826" y="96456"/>
                  </a:lnTo>
                  <a:lnTo>
                    <a:pt x="27021" y="97451"/>
                  </a:lnTo>
                  <a:lnTo>
                    <a:pt x="27260" y="98366"/>
                  </a:lnTo>
                  <a:lnTo>
                    <a:pt x="27542" y="99201"/>
                  </a:lnTo>
                  <a:lnTo>
                    <a:pt x="27868" y="99956"/>
                  </a:lnTo>
                  <a:lnTo>
                    <a:pt x="28237" y="100632"/>
                  </a:lnTo>
                  <a:lnTo>
                    <a:pt x="28649" y="101227"/>
                  </a:lnTo>
                  <a:lnTo>
                    <a:pt x="29132" y="101739"/>
                  </a:lnTo>
                  <a:lnTo>
                    <a:pt x="29680" y="102196"/>
                  </a:lnTo>
                  <a:lnTo>
                    <a:pt x="30292" y="102600"/>
                  </a:lnTo>
                  <a:lnTo>
                    <a:pt x="30969" y="102950"/>
                  </a:lnTo>
                  <a:lnTo>
                    <a:pt x="31709" y="103246"/>
                  </a:lnTo>
                  <a:lnTo>
                    <a:pt x="32514" y="103488"/>
                  </a:lnTo>
                  <a:lnTo>
                    <a:pt x="33383" y="103677"/>
                  </a:lnTo>
                  <a:lnTo>
                    <a:pt x="34316" y="103811"/>
                  </a:lnTo>
                  <a:lnTo>
                    <a:pt x="35314" y="103892"/>
                  </a:lnTo>
                  <a:lnTo>
                    <a:pt x="36376" y="103919"/>
                  </a:lnTo>
                  <a:lnTo>
                    <a:pt x="36825" y="103915"/>
                  </a:lnTo>
                  <a:lnTo>
                    <a:pt x="37272" y="103905"/>
                  </a:lnTo>
                  <a:lnTo>
                    <a:pt x="37714" y="103887"/>
                  </a:lnTo>
                  <a:lnTo>
                    <a:pt x="38154" y="103863"/>
                  </a:lnTo>
                  <a:lnTo>
                    <a:pt x="38589" y="103832"/>
                  </a:lnTo>
                  <a:lnTo>
                    <a:pt x="39022" y="103794"/>
                  </a:lnTo>
                  <a:lnTo>
                    <a:pt x="39451" y="103749"/>
                  </a:lnTo>
                  <a:lnTo>
                    <a:pt x="39876" y="103696"/>
                  </a:lnTo>
                  <a:lnTo>
                    <a:pt x="40298" y="103637"/>
                  </a:lnTo>
                  <a:lnTo>
                    <a:pt x="40716" y="103571"/>
                  </a:lnTo>
                  <a:lnTo>
                    <a:pt x="41154" y="103500"/>
                  </a:lnTo>
                  <a:lnTo>
                    <a:pt x="41598" y="103426"/>
                  </a:lnTo>
                  <a:lnTo>
                    <a:pt x="42050" y="103347"/>
                  </a:lnTo>
                  <a:lnTo>
                    <a:pt x="42508" y="103266"/>
                  </a:lnTo>
                  <a:lnTo>
                    <a:pt x="42974" y="103181"/>
                  </a:lnTo>
                  <a:lnTo>
                    <a:pt x="43446" y="103092"/>
                  </a:lnTo>
                  <a:lnTo>
                    <a:pt x="43925" y="103000"/>
                  </a:lnTo>
                  <a:lnTo>
                    <a:pt x="44411" y="102905"/>
                  </a:lnTo>
                  <a:lnTo>
                    <a:pt x="44904" y="102806"/>
                  </a:lnTo>
                  <a:lnTo>
                    <a:pt x="45404" y="10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850706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67288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49503" y="1736799"/>
              <a:ext cx="79957" cy="132308"/>
            </a:xfrm>
            <a:custGeom>
              <a:avLst/>
              <a:pathLst>
                <a:path w="79957" h="132308">
                  <a:moveTo>
                    <a:pt x="40109" y="132308"/>
                  </a:moveTo>
                  <a:lnTo>
                    <a:pt x="38512" y="132291"/>
                  </a:lnTo>
                  <a:lnTo>
                    <a:pt x="36952" y="132242"/>
                  </a:lnTo>
                  <a:lnTo>
                    <a:pt x="35428" y="132159"/>
                  </a:lnTo>
                  <a:lnTo>
                    <a:pt x="33941" y="132044"/>
                  </a:lnTo>
                  <a:lnTo>
                    <a:pt x="32491" y="131895"/>
                  </a:lnTo>
                  <a:lnTo>
                    <a:pt x="31076" y="131714"/>
                  </a:lnTo>
                  <a:lnTo>
                    <a:pt x="29699" y="131499"/>
                  </a:lnTo>
                  <a:lnTo>
                    <a:pt x="28357" y="131252"/>
                  </a:lnTo>
                  <a:lnTo>
                    <a:pt x="27052" y="130972"/>
                  </a:lnTo>
                  <a:lnTo>
                    <a:pt x="25784" y="130658"/>
                  </a:lnTo>
                  <a:lnTo>
                    <a:pt x="24552" y="130314"/>
                  </a:lnTo>
                  <a:lnTo>
                    <a:pt x="23357" y="129939"/>
                  </a:lnTo>
                  <a:lnTo>
                    <a:pt x="22198" y="129536"/>
                  </a:lnTo>
                  <a:lnTo>
                    <a:pt x="21075" y="129102"/>
                  </a:lnTo>
                  <a:lnTo>
                    <a:pt x="19989" y="128640"/>
                  </a:lnTo>
                  <a:lnTo>
                    <a:pt x="18939" y="128147"/>
                  </a:lnTo>
                  <a:lnTo>
                    <a:pt x="17926" y="127626"/>
                  </a:lnTo>
                  <a:lnTo>
                    <a:pt x="16950" y="127074"/>
                  </a:lnTo>
                  <a:lnTo>
                    <a:pt x="16009" y="126494"/>
                  </a:lnTo>
                  <a:lnTo>
                    <a:pt x="15106" y="125883"/>
                  </a:lnTo>
                  <a:lnTo>
                    <a:pt x="14237" y="125263"/>
                  </a:lnTo>
                  <a:lnTo>
                    <a:pt x="13400" y="124619"/>
                  </a:lnTo>
                  <a:lnTo>
                    <a:pt x="12597" y="123951"/>
                  </a:lnTo>
                  <a:lnTo>
                    <a:pt x="11827" y="123258"/>
                  </a:lnTo>
                  <a:lnTo>
                    <a:pt x="11090" y="122541"/>
                  </a:lnTo>
                  <a:lnTo>
                    <a:pt x="10386" y="121799"/>
                  </a:lnTo>
                  <a:lnTo>
                    <a:pt x="9715" y="121034"/>
                  </a:lnTo>
                  <a:lnTo>
                    <a:pt x="9077" y="120244"/>
                  </a:lnTo>
                  <a:lnTo>
                    <a:pt x="8472" y="119429"/>
                  </a:lnTo>
                  <a:lnTo>
                    <a:pt x="7900" y="118591"/>
                  </a:lnTo>
                  <a:lnTo>
                    <a:pt x="7360" y="117730"/>
                  </a:lnTo>
                  <a:lnTo>
                    <a:pt x="6851" y="116851"/>
                  </a:lnTo>
                  <a:lnTo>
                    <a:pt x="6374" y="115952"/>
                  </a:lnTo>
                  <a:lnTo>
                    <a:pt x="5927" y="115035"/>
                  </a:lnTo>
                  <a:lnTo>
                    <a:pt x="5512" y="114098"/>
                  </a:lnTo>
                  <a:lnTo>
                    <a:pt x="5129" y="113142"/>
                  </a:lnTo>
                  <a:lnTo>
                    <a:pt x="4776" y="112167"/>
                  </a:lnTo>
                  <a:lnTo>
                    <a:pt x="4455" y="111173"/>
                  </a:lnTo>
                  <a:lnTo>
                    <a:pt x="4165" y="110160"/>
                  </a:lnTo>
                  <a:lnTo>
                    <a:pt x="3906" y="109128"/>
                  </a:lnTo>
                  <a:lnTo>
                    <a:pt x="19620" y="106870"/>
                  </a:lnTo>
                  <a:lnTo>
                    <a:pt x="19970" y="108142"/>
                  </a:lnTo>
                  <a:lnTo>
                    <a:pt x="20394" y="109353"/>
                  </a:lnTo>
                  <a:lnTo>
                    <a:pt x="20894" y="110504"/>
                  </a:lnTo>
                  <a:lnTo>
                    <a:pt x="21467" y="111593"/>
                  </a:lnTo>
                  <a:lnTo>
                    <a:pt x="22116" y="112622"/>
                  </a:lnTo>
                  <a:lnTo>
                    <a:pt x="22839" y="113590"/>
                  </a:lnTo>
                  <a:lnTo>
                    <a:pt x="23637" y="114497"/>
                  </a:lnTo>
                  <a:lnTo>
                    <a:pt x="24510" y="115344"/>
                  </a:lnTo>
                  <a:lnTo>
                    <a:pt x="25457" y="116129"/>
                  </a:lnTo>
                  <a:lnTo>
                    <a:pt x="26479" y="116854"/>
                  </a:lnTo>
                  <a:lnTo>
                    <a:pt x="27588" y="117531"/>
                  </a:lnTo>
                  <a:lnTo>
                    <a:pt x="28764" y="118136"/>
                  </a:lnTo>
                  <a:lnTo>
                    <a:pt x="30005" y="118670"/>
                  </a:lnTo>
                  <a:lnTo>
                    <a:pt x="31312" y="119132"/>
                  </a:lnTo>
                  <a:lnTo>
                    <a:pt x="32686" y="119524"/>
                  </a:lnTo>
                  <a:lnTo>
                    <a:pt x="34125" y="119844"/>
                  </a:lnTo>
                  <a:lnTo>
                    <a:pt x="35631" y="120094"/>
                  </a:lnTo>
                  <a:lnTo>
                    <a:pt x="37202" y="120271"/>
                  </a:lnTo>
                  <a:lnTo>
                    <a:pt x="38839" y="120378"/>
                  </a:lnTo>
                  <a:lnTo>
                    <a:pt x="40543" y="120414"/>
                  </a:lnTo>
                  <a:lnTo>
                    <a:pt x="41592" y="120399"/>
                  </a:lnTo>
                  <a:lnTo>
                    <a:pt x="42623" y="120355"/>
                  </a:lnTo>
                  <a:lnTo>
                    <a:pt x="43634" y="120281"/>
                  </a:lnTo>
                  <a:lnTo>
                    <a:pt x="44627" y="120178"/>
                  </a:lnTo>
                  <a:lnTo>
                    <a:pt x="45600" y="120045"/>
                  </a:lnTo>
                  <a:lnTo>
                    <a:pt x="46554" y="119883"/>
                  </a:lnTo>
                  <a:lnTo>
                    <a:pt x="47489" y="119691"/>
                  </a:lnTo>
                  <a:lnTo>
                    <a:pt x="48405" y="119469"/>
                  </a:lnTo>
                  <a:lnTo>
                    <a:pt x="49302" y="119218"/>
                  </a:lnTo>
                  <a:lnTo>
                    <a:pt x="50179" y="118938"/>
                  </a:lnTo>
                  <a:lnTo>
                    <a:pt x="51035" y="118625"/>
                  </a:lnTo>
                  <a:lnTo>
                    <a:pt x="51864" y="118275"/>
                  </a:lnTo>
                  <a:lnTo>
                    <a:pt x="52667" y="117888"/>
                  </a:lnTo>
                  <a:lnTo>
                    <a:pt x="53444" y="117466"/>
                  </a:lnTo>
                  <a:lnTo>
                    <a:pt x="54195" y="117006"/>
                  </a:lnTo>
                  <a:lnTo>
                    <a:pt x="54920" y="116511"/>
                  </a:lnTo>
                  <a:lnTo>
                    <a:pt x="55618" y="115978"/>
                  </a:lnTo>
                  <a:lnTo>
                    <a:pt x="56291" y="115410"/>
                  </a:lnTo>
                  <a:lnTo>
                    <a:pt x="56938" y="114805"/>
                  </a:lnTo>
                  <a:lnTo>
                    <a:pt x="57559" y="114163"/>
                  </a:lnTo>
                  <a:lnTo>
                    <a:pt x="58153" y="113501"/>
                  </a:lnTo>
                  <a:lnTo>
                    <a:pt x="58719" y="112798"/>
                  </a:lnTo>
                  <a:lnTo>
                    <a:pt x="59257" y="112056"/>
                  </a:lnTo>
                  <a:lnTo>
                    <a:pt x="59767" y="111274"/>
                  </a:lnTo>
                  <a:lnTo>
                    <a:pt x="60250" y="110452"/>
                  </a:lnTo>
                  <a:lnTo>
                    <a:pt x="60705" y="109590"/>
                  </a:lnTo>
                  <a:lnTo>
                    <a:pt x="61132" y="108688"/>
                  </a:lnTo>
                  <a:lnTo>
                    <a:pt x="61531" y="107746"/>
                  </a:lnTo>
                  <a:lnTo>
                    <a:pt x="61903" y="106764"/>
                  </a:lnTo>
                  <a:lnTo>
                    <a:pt x="62247" y="105742"/>
                  </a:lnTo>
                  <a:lnTo>
                    <a:pt x="62560" y="104678"/>
                  </a:lnTo>
                  <a:lnTo>
                    <a:pt x="62841" y="103568"/>
                  </a:lnTo>
                  <a:lnTo>
                    <a:pt x="63088" y="102413"/>
                  </a:lnTo>
                  <a:lnTo>
                    <a:pt x="63303" y="101214"/>
                  </a:lnTo>
                  <a:lnTo>
                    <a:pt x="63484" y="99969"/>
                  </a:lnTo>
                  <a:lnTo>
                    <a:pt x="63632" y="98679"/>
                  </a:lnTo>
                  <a:lnTo>
                    <a:pt x="63748" y="97343"/>
                  </a:lnTo>
                  <a:lnTo>
                    <a:pt x="63830" y="95963"/>
                  </a:lnTo>
                  <a:lnTo>
                    <a:pt x="63880" y="94537"/>
                  </a:lnTo>
                  <a:lnTo>
                    <a:pt x="63896" y="93067"/>
                  </a:lnTo>
                  <a:lnTo>
                    <a:pt x="63896" y="77961"/>
                  </a:lnTo>
                  <a:lnTo>
                    <a:pt x="63723" y="77961"/>
                  </a:lnTo>
                  <a:lnTo>
                    <a:pt x="63367" y="78670"/>
                  </a:lnTo>
                  <a:lnTo>
                    <a:pt x="62993" y="79374"/>
                  </a:lnTo>
                  <a:lnTo>
                    <a:pt x="62603" y="80073"/>
                  </a:lnTo>
                  <a:lnTo>
                    <a:pt x="62195" y="80767"/>
                  </a:lnTo>
                  <a:lnTo>
                    <a:pt x="61769" y="81455"/>
                  </a:lnTo>
                  <a:lnTo>
                    <a:pt x="61327" y="82138"/>
                  </a:lnTo>
                  <a:lnTo>
                    <a:pt x="60866" y="82816"/>
                  </a:lnTo>
                  <a:lnTo>
                    <a:pt x="60389" y="83489"/>
                  </a:lnTo>
                  <a:lnTo>
                    <a:pt x="59894" y="84157"/>
                  </a:lnTo>
                  <a:lnTo>
                    <a:pt x="59382" y="84819"/>
                  </a:lnTo>
                  <a:lnTo>
                    <a:pt x="58866" y="85455"/>
                  </a:lnTo>
                  <a:lnTo>
                    <a:pt x="58326" y="86076"/>
                  </a:lnTo>
                  <a:lnTo>
                    <a:pt x="57762" y="86684"/>
                  </a:lnTo>
                  <a:lnTo>
                    <a:pt x="57173" y="87278"/>
                  </a:lnTo>
                  <a:lnTo>
                    <a:pt x="56560" y="87858"/>
                  </a:lnTo>
                  <a:lnTo>
                    <a:pt x="55923" y="88424"/>
                  </a:lnTo>
                  <a:lnTo>
                    <a:pt x="55262" y="88976"/>
                  </a:lnTo>
                  <a:lnTo>
                    <a:pt x="54576" y="89514"/>
                  </a:lnTo>
                  <a:lnTo>
                    <a:pt x="53866" y="90039"/>
                  </a:lnTo>
                  <a:lnTo>
                    <a:pt x="53131" y="90549"/>
                  </a:lnTo>
                  <a:lnTo>
                    <a:pt x="52390" y="91043"/>
                  </a:lnTo>
                  <a:lnTo>
                    <a:pt x="51624" y="91518"/>
                  </a:lnTo>
                  <a:lnTo>
                    <a:pt x="50834" y="91974"/>
                  </a:lnTo>
                  <a:lnTo>
                    <a:pt x="50020" y="92410"/>
                  </a:lnTo>
                  <a:lnTo>
                    <a:pt x="49181" y="92828"/>
                  </a:lnTo>
                  <a:lnTo>
                    <a:pt x="48318" y="93226"/>
                  </a:lnTo>
                  <a:lnTo>
                    <a:pt x="47431" y="93606"/>
                  </a:lnTo>
                  <a:lnTo>
                    <a:pt x="46519" y="93966"/>
                  </a:lnTo>
                  <a:lnTo>
                    <a:pt x="45583" y="94307"/>
                  </a:lnTo>
                  <a:lnTo>
                    <a:pt x="44623" y="94629"/>
                  </a:lnTo>
                  <a:lnTo>
                    <a:pt x="43637" y="94910"/>
                  </a:lnTo>
                  <a:lnTo>
                    <a:pt x="42623" y="95161"/>
                  </a:lnTo>
                  <a:lnTo>
                    <a:pt x="41581" y="95382"/>
                  </a:lnTo>
                  <a:lnTo>
                    <a:pt x="40512" y="95574"/>
                  </a:lnTo>
                  <a:lnTo>
                    <a:pt x="39414" y="95736"/>
                  </a:lnTo>
                  <a:lnTo>
                    <a:pt x="38289" y="95869"/>
                  </a:lnTo>
                  <a:lnTo>
                    <a:pt x="37136" y="95972"/>
                  </a:lnTo>
                  <a:lnTo>
                    <a:pt x="35955" y="96046"/>
                  </a:lnTo>
                  <a:lnTo>
                    <a:pt x="34747" y="96091"/>
                  </a:lnTo>
                  <a:lnTo>
                    <a:pt x="33511" y="96105"/>
                  </a:lnTo>
                  <a:lnTo>
                    <a:pt x="31747" y="96076"/>
                  </a:lnTo>
                  <a:lnTo>
                    <a:pt x="30035" y="95987"/>
                  </a:lnTo>
                  <a:lnTo>
                    <a:pt x="28372" y="95840"/>
                  </a:lnTo>
                  <a:lnTo>
                    <a:pt x="26760" y="95633"/>
                  </a:lnTo>
                  <a:lnTo>
                    <a:pt x="25198" y="95367"/>
                  </a:lnTo>
                  <a:lnTo>
                    <a:pt x="23686" y="95043"/>
                  </a:lnTo>
                  <a:lnTo>
                    <a:pt x="22225" y="94659"/>
                  </a:lnTo>
                  <a:lnTo>
                    <a:pt x="20815" y="94216"/>
                  </a:lnTo>
                  <a:lnTo>
                    <a:pt x="19454" y="93714"/>
                  </a:lnTo>
                  <a:lnTo>
                    <a:pt x="18144" y="93154"/>
                  </a:lnTo>
                  <a:lnTo>
                    <a:pt x="16899" y="92516"/>
                  </a:lnTo>
                  <a:lnTo>
                    <a:pt x="15699" y="91820"/>
                  </a:lnTo>
                  <a:lnTo>
                    <a:pt x="14545" y="91065"/>
                  </a:lnTo>
                  <a:lnTo>
                    <a:pt x="13435" y="90250"/>
                  </a:lnTo>
                  <a:lnTo>
                    <a:pt x="12371" y="89377"/>
                  </a:lnTo>
                  <a:lnTo>
                    <a:pt x="11352" y="88445"/>
                  </a:lnTo>
                  <a:lnTo>
                    <a:pt x="10378" y="87453"/>
                  </a:lnTo>
                  <a:lnTo>
                    <a:pt x="9449" y="86403"/>
                  </a:lnTo>
                  <a:lnTo>
                    <a:pt x="8565" y="85293"/>
                  </a:lnTo>
                  <a:lnTo>
                    <a:pt x="7726" y="84125"/>
                  </a:lnTo>
                  <a:lnTo>
                    <a:pt x="6948" y="82898"/>
                  </a:lnTo>
                  <a:lnTo>
                    <a:pt x="6212" y="81614"/>
                  </a:lnTo>
                  <a:lnTo>
                    <a:pt x="5518" y="80273"/>
                  </a:lnTo>
                  <a:lnTo>
                    <a:pt x="4865" y="78874"/>
                  </a:lnTo>
                  <a:lnTo>
                    <a:pt x="4254" y="77418"/>
                  </a:lnTo>
                  <a:lnTo>
                    <a:pt x="3684" y="75905"/>
                  </a:lnTo>
                  <a:lnTo>
                    <a:pt x="3156" y="74334"/>
                  </a:lnTo>
                  <a:lnTo>
                    <a:pt x="2670" y="72707"/>
                  </a:lnTo>
                  <a:lnTo>
                    <a:pt x="2225" y="71021"/>
                  </a:lnTo>
                  <a:lnTo>
                    <a:pt x="1823" y="69279"/>
                  </a:lnTo>
                  <a:lnTo>
                    <a:pt x="1476" y="67463"/>
                  </a:lnTo>
                  <a:lnTo>
                    <a:pt x="1166" y="65591"/>
                  </a:lnTo>
                  <a:lnTo>
                    <a:pt x="893" y="63664"/>
                  </a:lnTo>
                  <a:lnTo>
                    <a:pt x="656" y="61681"/>
                  </a:lnTo>
                  <a:lnTo>
                    <a:pt x="455" y="59642"/>
                  </a:lnTo>
                  <a:lnTo>
                    <a:pt x="291" y="57548"/>
                  </a:lnTo>
                  <a:lnTo>
                    <a:pt x="164" y="55399"/>
                  </a:lnTo>
                  <a:lnTo>
                    <a:pt x="72" y="53194"/>
                  </a:lnTo>
                  <a:lnTo>
                    <a:pt x="18" y="50933"/>
                  </a:lnTo>
                  <a:lnTo>
                    <a:pt x="0" y="48617"/>
                  </a:lnTo>
                  <a:lnTo>
                    <a:pt x="18" y="46382"/>
                  </a:lnTo>
                  <a:lnTo>
                    <a:pt x="72" y="44193"/>
                  </a:lnTo>
                  <a:lnTo>
                    <a:pt x="164" y="42048"/>
                  </a:lnTo>
                  <a:lnTo>
                    <a:pt x="291" y="39949"/>
                  </a:lnTo>
                  <a:lnTo>
                    <a:pt x="455" y="37895"/>
                  </a:lnTo>
                  <a:lnTo>
                    <a:pt x="656" y="35886"/>
                  </a:lnTo>
                  <a:lnTo>
                    <a:pt x="893" y="33922"/>
                  </a:lnTo>
                  <a:lnTo>
                    <a:pt x="1166" y="32004"/>
                  </a:lnTo>
                  <a:lnTo>
                    <a:pt x="1476" y="30130"/>
                  </a:lnTo>
                  <a:lnTo>
                    <a:pt x="1823" y="28302"/>
                  </a:lnTo>
                  <a:lnTo>
                    <a:pt x="2227" y="26524"/>
                  </a:lnTo>
                  <a:lnTo>
                    <a:pt x="2677" y="24801"/>
                  </a:lnTo>
                  <a:lnTo>
                    <a:pt x="3172" y="23134"/>
                  </a:lnTo>
                  <a:lnTo>
                    <a:pt x="3712" y="21523"/>
                  </a:lnTo>
                  <a:lnTo>
                    <a:pt x="4297" y="19967"/>
                  </a:lnTo>
                  <a:lnTo>
                    <a:pt x="4927" y="18467"/>
                  </a:lnTo>
                  <a:lnTo>
                    <a:pt x="5603" y="17022"/>
                  </a:lnTo>
                  <a:lnTo>
                    <a:pt x="6323" y="15633"/>
                  </a:lnTo>
                  <a:lnTo>
                    <a:pt x="7089" y="14300"/>
                  </a:lnTo>
                  <a:lnTo>
                    <a:pt x="7900" y="13022"/>
                  </a:lnTo>
                  <a:lnTo>
                    <a:pt x="8775" y="11785"/>
                  </a:lnTo>
                  <a:lnTo>
                    <a:pt x="9699" y="10608"/>
                  </a:lnTo>
                  <a:lnTo>
                    <a:pt x="10671" y="9493"/>
                  </a:lnTo>
                  <a:lnTo>
                    <a:pt x="11692" y="8438"/>
                  </a:lnTo>
                  <a:lnTo>
                    <a:pt x="12762" y="7444"/>
                  </a:lnTo>
                  <a:lnTo>
                    <a:pt x="13880" y="6511"/>
                  </a:lnTo>
                  <a:lnTo>
                    <a:pt x="15047" y="5638"/>
                  </a:lnTo>
                  <a:lnTo>
                    <a:pt x="16262" y="4826"/>
                  </a:lnTo>
                  <a:lnTo>
                    <a:pt x="17526" y="4076"/>
                  </a:lnTo>
                  <a:lnTo>
                    <a:pt x="18839" y="3385"/>
                  </a:lnTo>
                  <a:lnTo>
                    <a:pt x="20222" y="2742"/>
                  </a:lnTo>
                  <a:lnTo>
                    <a:pt x="21662" y="2166"/>
                  </a:lnTo>
                  <a:lnTo>
                    <a:pt x="23160" y="1659"/>
                  </a:lnTo>
                  <a:lnTo>
                    <a:pt x="24714" y="1218"/>
                  </a:lnTo>
                  <a:lnTo>
                    <a:pt x="26327" y="846"/>
                  </a:lnTo>
                  <a:lnTo>
                    <a:pt x="27996" y="541"/>
                  </a:lnTo>
                  <a:lnTo>
                    <a:pt x="29723" y="304"/>
                  </a:lnTo>
                  <a:lnTo>
                    <a:pt x="31507" y="135"/>
                  </a:lnTo>
                  <a:lnTo>
                    <a:pt x="33348" y="33"/>
                  </a:lnTo>
                  <a:lnTo>
                    <a:pt x="35247" y="0"/>
                  </a:lnTo>
                  <a:lnTo>
                    <a:pt x="37217" y="46"/>
                  </a:lnTo>
                  <a:lnTo>
                    <a:pt x="39133" y="184"/>
                  </a:lnTo>
                  <a:lnTo>
                    <a:pt x="40995" y="414"/>
                  </a:lnTo>
                  <a:lnTo>
                    <a:pt x="42803" y="736"/>
                  </a:lnTo>
                  <a:lnTo>
                    <a:pt x="44558" y="1150"/>
                  </a:lnTo>
                  <a:lnTo>
                    <a:pt x="46259" y="1656"/>
                  </a:lnTo>
                  <a:lnTo>
                    <a:pt x="47906" y="2254"/>
                  </a:lnTo>
                  <a:lnTo>
                    <a:pt x="49499" y="2944"/>
                  </a:lnTo>
                  <a:lnTo>
                    <a:pt x="51038" y="3727"/>
                  </a:lnTo>
                  <a:lnTo>
                    <a:pt x="52523" y="4601"/>
                  </a:lnTo>
                  <a:lnTo>
                    <a:pt x="53965" y="5543"/>
                  </a:lnTo>
                  <a:lnTo>
                    <a:pt x="55340" y="6563"/>
                  </a:lnTo>
                  <a:lnTo>
                    <a:pt x="56646" y="7661"/>
                  </a:lnTo>
                  <a:lnTo>
                    <a:pt x="57885" y="8837"/>
                  </a:lnTo>
                  <a:lnTo>
                    <a:pt x="59056" y="10092"/>
                  </a:lnTo>
                  <a:lnTo>
                    <a:pt x="60160" y="11425"/>
                  </a:lnTo>
                  <a:lnTo>
                    <a:pt x="61196" y="12835"/>
                  </a:lnTo>
                  <a:lnTo>
                    <a:pt x="62164" y="14324"/>
                  </a:lnTo>
                  <a:lnTo>
                    <a:pt x="63064" y="15891"/>
                  </a:lnTo>
                  <a:lnTo>
                    <a:pt x="63896" y="17536"/>
                  </a:lnTo>
                  <a:lnTo>
                    <a:pt x="64070" y="17536"/>
                  </a:lnTo>
                  <a:lnTo>
                    <a:pt x="64071" y="17097"/>
                  </a:lnTo>
                  <a:lnTo>
                    <a:pt x="64073" y="16647"/>
                  </a:lnTo>
                  <a:lnTo>
                    <a:pt x="64078" y="16187"/>
                  </a:lnTo>
                  <a:lnTo>
                    <a:pt x="64084" y="15717"/>
                  </a:lnTo>
                  <a:lnTo>
                    <a:pt x="64092" y="15236"/>
                  </a:lnTo>
                  <a:lnTo>
                    <a:pt x="64101" y="14744"/>
                  </a:lnTo>
                  <a:lnTo>
                    <a:pt x="64113" y="14243"/>
                  </a:lnTo>
                  <a:lnTo>
                    <a:pt x="64126" y="13730"/>
                  </a:lnTo>
                  <a:lnTo>
                    <a:pt x="64140" y="13208"/>
                  </a:lnTo>
                  <a:lnTo>
                    <a:pt x="64157" y="12675"/>
                  </a:lnTo>
                  <a:lnTo>
                    <a:pt x="64191" y="12140"/>
                  </a:lnTo>
                  <a:lnTo>
                    <a:pt x="64223" y="11612"/>
                  </a:lnTo>
                  <a:lnTo>
                    <a:pt x="64253" y="11091"/>
                  </a:lnTo>
                  <a:lnTo>
                    <a:pt x="64282" y="10577"/>
                  </a:lnTo>
                  <a:lnTo>
                    <a:pt x="64309" y="10070"/>
                  </a:lnTo>
                  <a:lnTo>
                    <a:pt x="64334" y="9570"/>
                  </a:lnTo>
                  <a:lnTo>
                    <a:pt x="64357" y="9077"/>
                  </a:lnTo>
                  <a:lnTo>
                    <a:pt x="64379" y="8591"/>
                  </a:lnTo>
                  <a:lnTo>
                    <a:pt x="64399" y="8112"/>
                  </a:lnTo>
                  <a:lnTo>
                    <a:pt x="64417" y="7639"/>
                  </a:lnTo>
                  <a:lnTo>
                    <a:pt x="64452" y="7160"/>
                  </a:lnTo>
                  <a:lnTo>
                    <a:pt x="64487" y="6695"/>
                  </a:lnTo>
                  <a:lnTo>
                    <a:pt x="64521" y="6243"/>
                  </a:lnTo>
                  <a:lnTo>
                    <a:pt x="64556" y="5806"/>
                  </a:lnTo>
                  <a:lnTo>
                    <a:pt x="64591" y="5382"/>
                  </a:lnTo>
                  <a:lnTo>
                    <a:pt x="64626" y="4972"/>
                  </a:lnTo>
                  <a:lnTo>
                    <a:pt x="64660" y="4576"/>
                  </a:lnTo>
                  <a:lnTo>
                    <a:pt x="64695" y="4194"/>
                  </a:lnTo>
                  <a:lnTo>
                    <a:pt x="64730" y="3826"/>
                  </a:lnTo>
                  <a:lnTo>
                    <a:pt x="64765" y="3472"/>
                  </a:lnTo>
                  <a:lnTo>
                    <a:pt x="64799" y="3140"/>
                  </a:lnTo>
                  <a:lnTo>
                    <a:pt x="64834" y="2837"/>
                  </a:lnTo>
                  <a:lnTo>
                    <a:pt x="64869" y="2563"/>
                  </a:lnTo>
                  <a:lnTo>
                    <a:pt x="64903" y="2319"/>
                  </a:lnTo>
                  <a:lnTo>
                    <a:pt x="64938" y="2105"/>
                  </a:lnTo>
                  <a:lnTo>
                    <a:pt x="64973" y="1920"/>
                  </a:lnTo>
                  <a:lnTo>
                    <a:pt x="65112" y="1475"/>
                  </a:lnTo>
                  <a:lnTo>
                    <a:pt x="79957" y="1475"/>
                  </a:lnTo>
                  <a:lnTo>
                    <a:pt x="79940" y="1643"/>
                  </a:lnTo>
                  <a:lnTo>
                    <a:pt x="79923" y="1833"/>
                  </a:lnTo>
                  <a:lnTo>
                    <a:pt x="79905" y="2046"/>
                  </a:lnTo>
                  <a:lnTo>
                    <a:pt x="79888" y="2281"/>
                  </a:lnTo>
                  <a:lnTo>
                    <a:pt x="79871" y="2539"/>
                  </a:lnTo>
                  <a:lnTo>
                    <a:pt x="79853" y="2819"/>
                  </a:lnTo>
                  <a:lnTo>
                    <a:pt x="79836" y="3122"/>
                  </a:lnTo>
                  <a:lnTo>
                    <a:pt x="79819" y="3448"/>
                  </a:lnTo>
                  <a:lnTo>
                    <a:pt x="79801" y="3796"/>
                  </a:lnTo>
                  <a:lnTo>
                    <a:pt x="79784" y="4167"/>
                  </a:lnTo>
                  <a:lnTo>
                    <a:pt x="79766" y="4539"/>
                  </a:lnTo>
                  <a:lnTo>
                    <a:pt x="79749" y="4927"/>
                  </a:lnTo>
                  <a:lnTo>
                    <a:pt x="79732" y="5331"/>
                  </a:lnTo>
                  <a:lnTo>
                    <a:pt x="79714" y="5750"/>
                  </a:lnTo>
                  <a:lnTo>
                    <a:pt x="79697" y="6185"/>
                  </a:lnTo>
                  <a:lnTo>
                    <a:pt x="79680" y="6636"/>
                  </a:lnTo>
                  <a:lnTo>
                    <a:pt x="79662" y="7102"/>
                  </a:lnTo>
                  <a:lnTo>
                    <a:pt x="79645" y="7584"/>
                  </a:lnTo>
                  <a:lnTo>
                    <a:pt x="79628" y="8081"/>
                  </a:lnTo>
                  <a:lnTo>
                    <a:pt x="79610" y="8594"/>
                  </a:lnTo>
                  <a:lnTo>
                    <a:pt x="79593" y="9121"/>
                  </a:lnTo>
                  <a:lnTo>
                    <a:pt x="79575" y="9660"/>
                  </a:lnTo>
                  <a:lnTo>
                    <a:pt x="79558" y="10212"/>
                  </a:lnTo>
                  <a:lnTo>
                    <a:pt x="79541" y="10775"/>
                  </a:lnTo>
                  <a:lnTo>
                    <a:pt x="79523" y="11351"/>
                  </a:lnTo>
                  <a:lnTo>
                    <a:pt x="79506" y="11938"/>
                  </a:lnTo>
                  <a:lnTo>
                    <a:pt x="79489" y="12538"/>
                  </a:lnTo>
                  <a:lnTo>
                    <a:pt x="79471" y="13150"/>
                  </a:lnTo>
                  <a:lnTo>
                    <a:pt x="79454" y="13775"/>
                  </a:lnTo>
                  <a:lnTo>
                    <a:pt x="79437" y="14411"/>
                  </a:lnTo>
                  <a:lnTo>
                    <a:pt x="79437" y="15039"/>
                  </a:lnTo>
                  <a:lnTo>
                    <a:pt x="79437" y="15672"/>
                  </a:lnTo>
                  <a:lnTo>
                    <a:pt x="79437" y="16310"/>
                  </a:lnTo>
                  <a:lnTo>
                    <a:pt x="79437" y="16953"/>
                  </a:lnTo>
                  <a:lnTo>
                    <a:pt x="79437" y="17602"/>
                  </a:lnTo>
                  <a:lnTo>
                    <a:pt x="79437" y="18255"/>
                  </a:lnTo>
                  <a:lnTo>
                    <a:pt x="79437" y="18914"/>
                  </a:lnTo>
                  <a:lnTo>
                    <a:pt x="79437" y="19578"/>
                  </a:lnTo>
                  <a:lnTo>
                    <a:pt x="79437" y="20248"/>
                  </a:lnTo>
                  <a:lnTo>
                    <a:pt x="79437" y="20922"/>
                  </a:lnTo>
                  <a:lnTo>
                    <a:pt x="79437" y="92719"/>
                  </a:lnTo>
                  <a:lnTo>
                    <a:pt x="79339" y="96563"/>
                  </a:lnTo>
                  <a:lnTo>
                    <a:pt x="79048" y="100210"/>
                  </a:lnTo>
                  <a:lnTo>
                    <a:pt x="78561" y="103661"/>
                  </a:lnTo>
                  <a:lnTo>
                    <a:pt x="77881" y="106916"/>
                  </a:lnTo>
                  <a:lnTo>
                    <a:pt x="77006" y="109974"/>
                  </a:lnTo>
                  <a:lnTo>
                    <a:pt x="75936" y="112837"/>
                  </a:lnTo>
                  <a:lnTo>
                    <a:pt x="74672" y="115503"/>
                  </a:lnTo>
                  <a:lnTo>
                    <a:pt x="73214" y="117973"/>
                  </a:lnTo>
                  <a:lnTo>
                    <a:pt x="71561" y="120246"/>
                  </a:lnTo>
                  <a:lnTo>
                    <a:pt x="69713" y="122324"/>
                  </a:lnTo>
                  <a:lnTo>
                    <a:pt x="67682" y="124221"/>
                  </a:lnTo>
                  <a:lnTo>
                    <a:pt x="65445" y="125918"/>
                  </a:lnTo>
                  <a:lnTo>
                    <a:pt x="63001" y="127416"/>
                  </a:lnTo>
                  <a:lnTo>
                    <a:pt x="60351" y="128714"/>
                  </a:lnTo>
                  <a:lnTo>
                    <a:pt x="57494" y="129812"/>
                  </a:lnTo>
                  <a:lnTo>
                    <a:pt x="54430" y="130710"/>
                  </a:lnTo>
                  <a:lnTo>
                    <a:pt x="51160" y="131409"/>
                  </a:lnTo>
                  <a:lnTo>
                    <a:pt x="47683" y="131908"/>
                  </a:lnTo>
                  <a:lnTo>
                    <a:pt x="43999" y="132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65651" y="1748432"/>
              <a:ext cx="47749" cy="72925"/>
            </a:xfrm>
            <a:custGeom>
              <a:avLst/>
              <a:pathLst>
                <a:path w="47749" h="72925">
                  <a:moveTo>
                    <a:pt x="47749" y="36810"/>
                  </a:moveTo>
                  <a:lnTo>
                    <a:pt x="47727" y="34876"/>
                  </a:lnTo>
                  <a:lnTo>
                    <a:pt x="47662" y="33000"/>
                  </a:lnTo>
                  <a:lnTo>
                    <a:pt x="47553" y="31181"/>
                  </a:lnTo>
                  <a:lnTo>
                    <a:pt x="47401" y="29420"/>
                  </a:lnTo>
                  <a:lnTo>
                    <a:pt x="47206" y="27716"/>
                  </a:lnTo>
                  <a:lnTo>
                    <a:pt x="46967" y="26069"/>
                  </a:lnTo>
                  <a:lnTo>
                    <a:pt x="46685" y="24479"/>
                  </a:lnTo>
                  <a:lnTo>
                    <a:pt x="46359" y="22947"/>
                  </a:lnTo>
                  <a:lnTo>
                    <a:pt x="45990" y="21472"/>
                  </a:lnTo>
                  <a:lnTo>
                    <a:pt x="45578" y="20054"/>
                  </a:lnTo>
                  <a:lnTo>
                    <a:pt x="45148" y="18674"/>
                  </a:lnTo>
                  <a:lnTo>
                    <a:pt x="44689" y="17345"/>
                  </a:lnTo>
                  <a:lnTo>
                    <a:pt x="44203" y="16069"/>
                  </a:lnTo>
                  <a:lnTo>
                    <a:pt x="43689" y="14845"/>
                  </a:lnTo>
                  <a:lnTo>
                    <a:pt x="43147" y="13673"/>
                  </a:lnTo>
                  <a:lnTo>
                    <a:pt x="42578" y="12553"/>
                  </a:lnTo>
                  <a:lnTo>
                    <a:pt x="41980" y="11485"/>
                  </a:lnTo>
                  <a:lnTo>
                    <a:pt x="41355" y="10470"/>
                  </a:lnTo>
                  <a:lnTo>
                    <a:pt x="40703" y="9506"/>
                  </a:lnTo>
                  <a:lnTo>
                    <a:pt x="40022" y="8594"/>
                  </a:lnTo>
                  <a:lnTo>
                    <a:pt x="39317" y="7732"/>
                  </a:lnTo>
                  <a:lnTo>
                    <a:pt x="38591" y="6917"/>
                  </a:lnTo>
                  <a:lnTo>
                    <a:pt x="37845" y="6149"/>
                  </a:lnTo>
                  <a:lnTo>
                    <a:pt x="37077" y="5427"/>
                  </a:lnTo>
                  <a:lnTo>
                    <a:pt x="36289" y="4753"/>
                  </a:lnTo>
                  <a:lnTo>
                    <a:pt x="35480" y="4125"/>
                  </a:lnTo>
                  <a:lnTo>
                    <a:pt x="34650" y="3544"/>
                  </a:lnTo>
                  <a:lnTo>
                    <a:pt x="33799" y="3010"/>
                  </a:lnTo>
                  <a:lnTo>
                    <a:pt x="32927" y="2523"/>
                  </a:lnTo>
                  <a:lnTo>
                    <a:pt x="32035" y="2083"/>
                  </a:lnTo>
                  <a:lnTo>
                    <a:pt x="31147" y="1687"/>
                  </a:lnTo>
                  <a:lnTo>
                    <a:pt x="30253" y="1333"/>
                  </a:lnTo>
                  <a:lnTo>
                    <a:pt x="29355" y="1020"/>
                  </a:lnTo>
                  <a:lnTo>
                    <a:pt x="28451" y="750"/>
                  </a:lnTo>
                  <a:lnTo>
                    <a:pt x="27542" y="520"/>
                  </a:lnTo>
                  <a:lnTo>
                    <a:pt x="26628" y="333"/>
                  </a:lnTo>
                  <a:lnTo>
                    <a:pt x="25708" y="187"/>
                  </a:lnTo>
                  <a:lnTo>
                    <a:pt x="24784" y="83"/>
                  </a:lnTo>
                  <a:lnTo>
                    <a:pt x="23854" y="20"/>
                  </a:lnTo>
                  <a:lnTo>
                    <a:pt x="22919" y="0"/>
                  </a:lnTo>
                  <a:lnTo>
                    <a:pt x="21737" y="20"/>
                  </a:lnTo>
                  <a:lnTo>
                    <a:pt x="20589" y="83"/>
                  </a:lnTo>
                  <a:lnTo>
                    <a:pt x="19473" y="187"/>
                  </a:lnTo>
                  <a:lnTo>
                    <a:pt x="18391" y="333"/>
                  </a:lnTo>
                  <a:lnTo>
                    <a:pt x="17341" y="520"/>
                  </a:lnTo>
                  <a:lnTo>
                    <a:pt x="16324" y="750"/>
                  </a:lnTo>
                  <a:lnTo>
                    <a:pt x="15341" y="1020"/>
                  </a:lnTo>
                  <a:lnTo>
                    <a:pt x="14390" y="1333"/>
                  </a:lnTo>
                  <a:lnTo>
                    <a:pt x="13473" y="1687"/>
                  </a:lnTo>
                  <a:lnTo>
                    <a:pt x="12588" y="2083"/>
                  </a:lnTo>
                  <a:lnTo>
                    <a:pt x="11751" y="2524"/>
                  </a:lnTo>
                  <a:lnTo>
                    <a:pt x="10942" y="3014"/>
                  </a:lnTo>
                  <a:lnTo>
                    <a:pt x="10160" y="3552"/>
                  </a:lnTo>
                  <a:lnTo>
                    <a:pt x="9407" y="4139"/>
                  </a:lnTo>
                  <a:lnTo>
                    <a:pt x="8681" y="4774"/>
                  </a:lnTo>
                  <a:lnTo>
                    <a:pt x="7983" y="5459"/>
                  </a:lnTo>
                  <a:lnTo>
                    <a:pt x="7313" y="6191"/>
                  </a:lnTo>
                  <a:lnTo>
                    <a:pt x="6670" y="6973"/>
                  </a:lnTo>
                  <a:lnTo>
                    <a:pt x="6056" y="7803"/>
                  </a:lnTo>
                  <a:lnTo>
                    <a:pt x="5469" y="8681"/>
                  </a:lnTo>
                  <a:lnTo>
                    <a:pt x="4927" y="9593"/>
                  </a:lnTo>
                  <a:lnTo>
                    <a:pt x="4413" y="10556"/>
                  </a:lnTo>
                  <a:lnTo>
                    <a:pt x="3927" y="11572"/>
                  </a:lnTo>
                  <a:lnTo>
                    <a:pt x="3469" y="12640"/>
                  </a:lnTo>
                  <a:lnTo>
                    <a:pt x="3038" y="13760"/>
                  </a:lnTo>
                  <a:lnTo>
                    <a:pt x="2635" y="14932"/>
                  </a:lnTo>
                  <a:lnTo>
                    <a:pt x="2260" y="16156"/>
                  </a:lnTo>
                  <a:lnTo>
                    <a:pt x="1913" y="17432"/>
                  </a:lnTo>
                  <a:lnTo>
                    <a:pt x="1593" y="18761"/>
                  </a:lnTo>
                  <a:lnTo>
                    <a:pt x="1302" y="20141"/>
                  </a:lnTo>
                  <a:lnTo>
                    <a:pt x="1054" y="21558"/>
                  </a:lnTo>
                  <a:lnTo>
                    <a:pt x="833" y="23030"/>
                  </a:lnTo>
                  <a:lnTo>
                    <a:pt x="638" y="24558"/>
                  </a:lnTo>
                  <a:lnTo>
                    <a:pt x="468" y="26142"/>
                  </a:lnTo>
                  <a:lnTo>
                    <a:pt x="325" y="27781"/>
                  </a:lnTo>
                  <a:lnTo>
                    <a:pt x="208" y="29475"/>
                  </a:lnTo>
                  <a:lnTo>
                    <a:pt x="117" y="31226"/>
                  </a:lnTo>
                  <a:lnTo>
                    <a:pt x="52" y="33031"/>
                  </a:lnTo>
                  <a:lnTo>
                    <a:pt x="13" y="34893"/>
                  </a:lnTo>
                  <a:lnTo>
                    <a:pt x="0" y="36810"/>
                  </a:lnTo>
                  <a:lnTo>
                    <a:pt x="13" y="38809"/>
                  </a:lnTo>
                  <a:lnTo>
                    <a:pt x="52" y="40744"/>
                  </a:lnTo>
                  <a:lnTo>
                    <a:pt x="117" y="42615"/>
                  </a:lnTo>
                  <a:lnTo>
                    <a:pt x="208" y="44422"/>
                  </a:lnTo>
                  <a:lnTo>
                    <a:pt x="325" y="46164"/>
                  </a:lnTo>
                  <a:lnTo>
                    <a:pt x="468" y="47842"/>
                  </a:lnTo>
                  <a:lnTo>
                    <a:pt x="638" y="49456"/>
                  </a:lnTo>
                  <a:lnTo>
                    <a:pt x="833" y="51006"/>
                  </a:lnTo>
                  <a:lnTo>
                    <a:pt x="1054" y="52491"/>
                  </a:lnTo>
                  <a:lnTo>
                    <a:pt x="1302" y="53912"/>
                  </a:lnTo>
                  <a:lnTo>
                    <a:pt x="1593" y="55258"/>
                  </a:lnTo>
                  <a:lnTo>
                    <a:pt x="1913" y="56552"/>
                  </a:lnTo>
                  <a:lnTo>
                    <a:pt x="2260" y="57793"/>
                  </a:lnTo>
                  <a:lnTo>
                    <a:pt x="2635" y="58983"/>
                  </a:lnTo>
                  <a:lnTo>
                    <a:pt x="3038" y="60120"/>
                  </a:lnTo>
                  <a:lnTo>
                    <a:pt x="3469" y="61205"/>
                  </a:lnTo>
                  <a:lnTo>
                    <a:pt x="3927" y="62238"/>
                  </a:lnTo>
                  <a:lnTo>
                    <a:pt x="4413" y="63219"/>
                  </a:lnTo>
                  <a:lnTo>
                    <a:pt x="4927" y="64148"/>
                  </a:lnTo>
                  <a:lnTo>
                    <a:pt x="5469" y="65025"/>
                  </a:lnTo>
                  <a:lnTo>
                    <a:pt x="6039" y="65851"/>
                  </a:lnTo>
                  <a:lnTo>
                    <a:pt x="6639" y="66629"/>
                  </a:lnTo>
                  <a:lnTo>
                    <a:pt x="7269" y="67359"/>
                  </a:lnTo>
                  <a:lnTo>
                    <a:pt x="7928" y="68039"/>
                  </a:lnTo>
                  <a:lnTo>
                    <a:pt x="8616" y="68671"/>
                  </a:lnTo>
                  <a:lnTo>
                    <a:pt x="9334" y="69255"/>
                  </a:lnTo>
                  <a:lnTo>
                    <a:pt x="10081" y="69789"/>
                  </a:lnTo>
                  <a:lnTo>
                    <a:pt x="10858" y="70276"/>
                  </a:lnTo>
                  <a:lnTo>
                    <a:pt x="11665" y="70713"/>
                  </a:lnTo>
                  <a:lnTo>
                    <a:pt x="12501" y="71102"/>
                  </a:lnTo>
                  <a:lnTo>
                    <a:pt x="13368" y="71449"/>
                  </a:lnTo>
                  <a:lnTo>
                    <a:pt x="14269" y="71758"/>
                  </a:lnTo>
                  <a:lnTo>
                    <a:pt x="15202" y="72032"/>
                  </a:lnTo>
                  <a:lnTo>
                    <a:pt x="16168" y="72269"/>
                  </a:lnTo>
                  <a:lnTo>
                    <a:pt x="17167" y="72469"/>
                  </a:lnTo>
                  <a:lnTo>
                    <a:pt x="18200" y="72634"/>
                  </a:lnTo>
                  <a:lnTo>
                    <a:pt x="19265" y="72761"/>
                  </a:lnTo>
                  <a:lnTo>
                    <a:pt x="20363" y="72852"/>
                  </a:lnTo>
                  <a:lnTo>
                    <a:pt x="21494" y="72907"/>
                  </a:lnTo>
                  <a:lnTo>
                    <a:pt x="22659" y="72925"/>
                  </a:lnTo>
                  <a:lnTo>
                    <a:pt x="23594" y="72905"/>
                  </a:lnTo>
                  <a:lnTo>
                    <a:pt x="24523" y="72845"/>
                  </a:lnTo>
                  <a:lnTo>
                    <a:pt x="25448" y="72746"/>
                  </a:lnTo>
                  <a:lnTo>
                    <a:pt x="26367" y="72606"/>
                  </a:lnTo>
                  <a:lnTo>
                    <a:pt x="27282" y="72426"/>
                  </a:lnTo>
                  <a:lnTo>
                    <a:pt x="28191" y="72206"/>
                  </a:lnTo>
                  <a:lnTo>
                    <a:pt x="29094" y="71947"/>
                  </a:lnTo>
                  <a:lnTo>
                    <a:pt x="29993" y="71647"/>
                  </a:lnTo>
                  <a:lnTo>
                    <a:pt x="30886" y="71308"/>
                  </a:lnTo>
                  <a:lnTo>
                    <a:pt x="31774" y="70929"/>
                  </a:lnTo>
                  <a:lnTo>
                    <a:pt x="32668" y="70506"/>
                  </a:lnTo>
                  <a:lnTo>
                    <a:pt x="33542" y="70036"/>
                  </a:lnTo>
                  <a:lnTo>
                    <a:pt x="34397" y="69519"/>
                  </a:lnTo>
                  <a:lnTo>
                    <a:pt x="35233" y="68956"/>
                  </a:lnTo>
                  <a:lnTo>
                    <a:pt x="36050" y="68346"/>
                  </a:lnTo>
                  <a:lnTo>
                    <a:pt x="36848" y="67689"/>
                  </a:lnTo>
                  <a:lnTo>
                    <a:pt x="37627" y="66984"/>
                  </a:lnTo>
                  <a:lnTo>
                    <a:pt x="38386" y="66233"/>
                  </a:lnTo>
                  <a:lnTo>
                    <a:pt x="39127" y="65436"/>
                  </a:lnTo>
                  <a:lnTo>
                    <a:pt x="39848" y="64591"/>
                  </a:lnTo>
                  <a:lnTo>
                    <a:pt x="40546" y="63698"/>
                  </a:lnTo>
                  <a:lnTo>
                    <a:pt x="41216" y="62754"/>
                  </a:lnTo>
                  <a:lnTo>
                    <a:pt x="41859" y="61760"/>
                  </a:lnTo>
                  <a:lnTo>
                    <a:pt x="42474" y="60715"/>
                  </a:lnTo>
                  <a:lnTo>
                    <a:pt x="43060" y="59621"/>
                  </a:lnTo>
                  <a:lnTo>
                    <a:pt x="43620" y="58476"/>
                  </a:lnTo>
                  <a:lnTo>
                    <a:pt x="44151" y="57280"/>
                  </a:lnTo>
                  <a:lnTo>
                    <a:pt x="44654" y="56034"/>
                  </a:lnTo>
                  <a:lnTo>
                    <a:pt x="45130" y="54738"/>
                  </a:lnTo>
                  <a:lnTo>
                    <a:pt x="45578" y="53392"/>
                  </a:lnTo>
                  <a:lnTo>
                    <a:pt x="45990" y="51991"/>
                  </a:lnTo>
                  <a:lnTo>
                    <a:pt x="46359" y="50534"/>
                  </a:lnTo>
                  <a:lnTo>
                    <a:pt x="46685" y="49019"/>
                  </a:lnTo>
                  <a:lnTo>
                    <a:pt x="46967" y="47446"/>
                  </a:lnTo>
                  <a:lnTo>
                    <a:pt x="47206" y="45817"/>
                  </a:lnTo>
                  <a:lnTo>
                    <a:pt x="47401" y="44130"/>
                  </a:lnTo>
                  <a:lnTo>
                    <a:pt x="47553" y="42386"/>
                  </a:lnTo>
                  <a:lnTo>
                    <a:pt x="47662" y="40584"/>
                  </a:lnTo>
                  <a:lnTo>
                    <a:pt x="47727" y="387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48387" y="1736538"/>
              <a:ext cx="83951" cy="97408"/>
            </a:xfrm>
            <a:custGeom>
              <a:avLst/>
              <a:pathLst>
                <a:path w="83951" h="97408">
                  <a:moveTo>
                    <a:pt x="83951" y="48617"/>
                  </a:moveTo>
                  <a:lnTo>
                    <a:pt x="83842" y="53422"/>
                  </a:lnTo>
                  <a:lnTo>
                    <a:pt x="83517" y="57975"/>
                  </a:lnTo>
                  <a:lnTo>
                    <a:pt x="82974" y="62277"/>
                  </a:lnTo>
                  <a:lnTo>
                    <a:pt x="82215" y="66327"/>
                  </a:lnTo>
                  <a:lnTo>
                    <a:pt x="81238" y="70125"/>
                  </a:lnTo>
                  <a:lnTo>
                    <a:pt x="80044" y="73672"/>
                  </a:lnTo>
                  <a:lnTo>
                    <a:pt x="78633" y="76967"/>
                  </a:lnTo>
                  <a:lnTo>
                    <a:pt x="77006" y="80010"/>
                  </a:lnTo>
                  <a:lnTo>
                    <a:pt x="75161" y="82801"/>
                  </a:lnTo>
                  <a:lnTo>
                    <a:pt x="73099" y="85340"/>
                  </a:lnTo>
                  <a:lnTo>
                    <a:pt x="70830" y="87633"/>
                  </a:lnTo>
                  <a:lnTo>
                    <a:pt x="68366" y="89684"/>
                  </a:lnTo>
                  <a:lnTo>
                    <a:pt x="65705" y="91494"/>
                  </a:lnTo>
                  <a:lnTo>
                    <a:pt x="62848" y="93063"/>
                  </a:lnTo>
                  <a:lnTo>
                    <a:pt x="59794" y="94391"/>
                  </a:lnTo>
                  <a:lnTo>
                    <a:pt x="56545" y="95477"/>
                  </a:lnTo>
                  <a:lnTo>
                    <a:pt x="53099" y="96321"/>
                  </a:lnTo>
                  <a:lnTo>
                    <a:pt x="49457" y="96925"/>
                  </a:lnTo>
                  <a:lnTo>
                    <a:pt x="45619" y="97287"/>
                  </a:lnTo>
                  <a:lnTo>
                    <a:pt x="41585" y="97408"/>
                  </a:lnTo>
                  <a:lnTo>
                    <a:pt x="39643" y="97378"/>
                  </a:lnTo>
                  <a:lnTo>
                    <a:pt x="37744" y="97289"/>
                  </a:lnTo>
                  <a:lnTo>
                    <a:pt x="35886" y="97142"/>
                  </a:lnTo>
                  <a:lnTo>
                    <a:pt x="34070" y="96935"/>
                  </a:lnTo>
                  <a:lnTo>
                    <a:pt x="32295" y="96670"/>
                  </a:lnTo>
                  <a:lnTo>
                    <a:pt x="30562" y="96345"/>
                  </a:lnTo>
                  <a:lnTo>
                    <a:pt x="28871" y="95961"/>
                  </a:lnTo>
                  <a:lnTo>
                    <a:pt x="27222" y="95518"/>
                  </a:lnTo>
                  <a:lnTo>
                    <a:pt x="25614" y="95017"/>
                  </a:lnTo>
                  <a:lnTo>
                    <a:pt x="24048" y="94456"/>
                  </a:lnTo>
                  <a:lnTo>
                    <a:pt x="22526" y="93834"/>
                  </a:lnTo>
                  <a:lnTo>
                    <a:pt x="21051" y="93150"/>
                  </a:lnTo>
                  <a:lnTo>
                    <a:pt x="19623" y="92403"/>
                  </a:lnTo>
                  <a:lnTo>
                    <a:pt x="18241" y="91594"/>
                  </a:lnTo>
                  <a:lnTo>
                    <a:pt x="16907" y="90723"/>
                  </a:lnTo>
                  <a:lnTo>
                    <a:pt x="15620" y="89788"/>
                  </a:lnTo>
                  <a:lnTo>
                    <a:pt x="14379" y="88792"/>
                  </a:lnTo>
                  <a:lnTo>
                    <a:pt x="13185" y="87733"/>
                  </a:lnTo>
                  <a:lnTo>
                    <a:pt x="12038" y="86611"/>
                  </a:lnTo>
                  <a:lnTo>
                    <a:pt x="10938" y="85427"/>
                  </a:lnTo>
                  <a:lnTo>
                    <a:pt x="9904" y="84181"/>
                  </a:lnTo>
                  <a:lnTo>
                    <a:pt x="8917" y="82874"/>
                  </a:lnTo>
                  <a:lnTo>
                    <a:pt x="7980" y="81507"/>
                  </a:lnTo>
                  <a:lnTo>
                    <a:pt x="7091" y="80079"/>
                  </a:lnTo>
                  <a:lnTo>
                    <a:pt x="6250" y="78590"/>
                  </a:lnTo>
                  <a:lnTo>
                    <a:pt x="5459" y="77040"/>
                  </a:lnTo>
                  <a:lnTo>
                    <a:pt x="4715" y="75430"/>
                  </a:lnTo>
                  <a:lnTo>
                    <a:pt x="4021" y="73759"/>
                  </a:lnTo>
                  <a:lnTo>
                    <a:pt x="3375" y="72027"/>
                  </a:lnTo>
                  <a:lnTo>
                    <a:pt x="2778" y="70234"/>
                  </a:lnTo>
                  <a:lnTo>
                    <a:pt x="2250" y="68361"/>
                  </a:lnTo>
                  <a:lnTo>
                    <a:pt x="1778" y="66424"/>
                  </a:lnTo>
                  <a:lnTo>
                    <a:pt x="1361" y="64423"/>
                  </a:lnTo>
                  <a:lnTo>
                    <a:pt x="1000" y="62358"/>
                  </a:lnTo>
                  <a:lnTo>
                    <a:pt x="694" y="60228"/>
                  </a:lnTo>
                  <a:lnTo>
                    <a:pt x="444" y="58035"/>
                  </a:lnTo>
                  <a:lnTo>
                    <a:pt x="250" y="55776"/>
                  </a:lnTo>
                  <a:lnTo>
                    <a:pt x="111" y="53454"/>
                  </a:lnTo>
                  <a:lnTo>
                    <a:pt x="27" y="51068"/>
                  </a:lnTo>
                  <a:lnTo>
                    <a:pt x="0" y="48617"/>
                  </a:lnTo>
                  <a:lnTo>
                    <a:pt x="421" y="39379"/>
                  </a:lnTo>
                  <a:lnTo>
                    <a:pt x="1684" y="31114"/>
                  </a:lnTo>
                  <a:lnTo>
                    <a:pt x="3789" y="23822"/>
                  </a:lnTo>
                  <a:lnTo>
                    <a:pt x="6736" y="17502"/>
                  </a:lnTo>
                  <a:lnTo>
                    <a:pt x="10526" y="12154"/>
                  </a:lnTo>
                  <a:lnTo>
                    <a:pt x="15158" y="7778"/>
                  </a:lnTo>
                  <a:lnTo>
                    <a:pt x="20631" y="4375"/>
                  </a:lnTo>
                  <a:lnTo>
                    <a:pt x="26947" y="1944"/>
                  </a:lnTo>
                  <a:lnTo>
                    <a:pt x="34105" y="486"/>
                  </a:lnTo>
                  <a:lnTo>
                    <a:pt x="42105" y="0"/>
                  </a:lnTo>
                  <a:lnTo>
                    <a:pt x="44263" y="30"/>
                  </a:lnTo>
                  <a:lnTo>
                    <a:pt x="46359" y="121"/>
                  </a:lnTo>
                  <a:lnTo>
                    <a:pt x="48395" y="273"/>
                  </a:lnTo>
                  <a:lnTo>
                    <a:pt x="50370" y="486"/>
                  </a:lnTo>
                  <a:lnTo>
                    <a:pt x="52285" y="759"/>
                  </a:lnTo>
                  <a:lnTo>
                    <a:pt x="54138" y="1093"/>
                  </a:lnTo>
                  <a:lnTo>
                    <a:pt x="55931" y="1488"/>
                  </a:lnTo>
                  <a:lnTo>
                    <a:pt x="57663" y="1944"/>
                  </a:lnTo>
                  <a:lnTo>
                    <a:pt x="59334" y="2461"/>
                  </a:lnTo>
                  <a:lnTo>
                    <a:pt x="60945" y="3038"/>
                  </a:lnTo>
                  <a:lnTo>
                    <a:pt x="62513" y="3676"/>
                  </a:lnTo>
                  <a:lnTo>
                    <a:pt x="64021" y="4375"/>
                  </a:lnTo>
                  <a:lnTo>
                    <a:pt x="65471" y="5135"/>
                  </a:lnTo>
                  <a:lnTo>
                    <a:pt x="66862" y="5955"/>
                  </a:lnTo>
                  <a:lnTo>
                    <a:pt x="68194" y="6836"/>
                  </a:lnTo>
                  <a:lnTo>
                    <a:pt x="69467" y="7778"/>
                  </a:lnTo>
                  <a:lnTo>
                    <a:pt x="70680" y="8781"/>
                  </a:lnTo>
                  <a:lnTo>
                    <a:pt x="71835" y="9844"/>
                  </a:lnTo>
                  <a:lnTo>
                    <a:pt x="72930" y="10969"/>
                  </a:lnTo>
                  <a:lnTo>
                    <a:pt x="73967" y="12154"/>
                  </a:lnTo>
                  <a:lnTo>
                    <a:pt x="74965" y="13400"/>
                  </a:lnTo>
                  <a:lnTo>
                    <a:pt x="75908" y="14706"/>
                  </a:lnTo>
                  <a:lnTo>
                    <a:pt x="76798" y="16074"/>
                  </a:lnTo>
                  <a:lnTo>
                    <a:pt x="77634" y="17502"/>
                  </a:lnTo>
                  <a:lnTo>
                    <a:pt x="78416" y="18991"/>
                  </a:lnTo>
                  <a:lnTo>
                    <a:pt x="79145" y="20540"/>
                  </a:lnTo>
                  <a:lnTo>
                    <a:pt x="79819" y="22151"/>
                  </a:lnTo>
                  <a:lnTo>
                    <a:pt x="80440" y="23822"/>
                  </a:lnTo>
                  <a:lnTo>
                    <a:pt x="81007" y="25554"/>
                  </a:lnTo>
                  <a:lnTo>
                    <a:pt x="81520" y="27347"/>
                  </a:lnTo>
                  <a:lnTo>
                    <a:pt x="81982" y="29200"/>
                  </a:lnTo>
                  <a:lnTo>
                    <a:pt x="82395" y="31114"/>
                  </a:lnTo>
                  <a:lnTo>
                    <a:pt x="82760" y="33090"/>
                  </a:lnTo>
                  <a:lnTo>
                    <a:pt x="83076" y="35125"/>
                  </a:lnTo>
                  <a:lnTo>
                    <a:pt x="83343" y="37222"/>
                  </a:lnTo>
                  <a:lnTo>
                    <a:pt x="83562" y="39379"/>
                  </a:lnTo>
                  <a:lnTo>
                    <a:pt x="83732" y="41598"/>
                  </a:lnTo>
                  <a:lnTo>
                    <a:pt x="83854" y="43877"/>
                  </a:lnTo>
                  <a:lnTo>
                    <a:pt x="83927" y="46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64795" y="1748085"/>
              <a:ext cx="51134" cy="74314"/>
            </a:xfrm>
            <a:custGeom>
              <a:avLst/>
              <a:pathLst>
                <a:path w="51134" h="74314">
                  <a:moveTo>
                    <a:pt x="51134" y="37070"/>
                  </a:moveTo>
                  <a:lnTo>
                    <a:pt x="51117" y="34921"/>
                  </a:lnTo>
                  <a:lnTo>
                    <a:pt x="51065" y="32847"/>
                  </a:lnTo>
                  <a:lnTo>
                    <a:pt x="50978" y="30851"/>
                  </a:lnTo>
                  <a:lnTo>
                    <a:pt x="50857" y="28930"/>
                  </a:lnTo>
                  <a:lnTo>
                    <a:pt x="50700" y="27086"/>
                  </a:lnTo>
                  <a:lnTo>
                    <a:pt x="50509" y="25319"/>
                  </a:lnTo>
                  <a:lnTo>
                    <a:pt x="50284" y="23627"/>
                  </a:lnTo>
                  <a:lnTo>
                    <a:pt x="50023" y="22013"/>
                  </a:lnTo>
                  <a:lnTo>
                    <a:pt x="49728" y="20474"/>
                  </a:lnTo>
                  <a:lnTo>
                    <a:pt x="49398" y="19012"/>
                  </a:lnTo>
                  <a:lnTo>
                    <a:pt x="49052" y="17617"/>
                  </a:lnTo>
                  <a:lnTo>
                    <a:pt x="48672" y="16279"/>
                  </a:lnTo>
                  <a:lnTo>
                    <a:pt x="48260" y="14999"/>
                  </a:lnTo>
                  <a:lnTo>
                    <a:pt x="47815" y="13776"/>
                  </a:lnTo>
                  <a:lnTo>
                    <a:pt x="47336" y="12610"/>
                  </a:lnTo>
                  <a:lnTo>
                    <a:pt x="46825" y="11501"/>
                  </a:lnTo>
                  <a:lnTo>
                    <a:pt x="46280" y="10450"/>
                  </a:lnTo>
                  <a:lnTo>
                    <a:pt x="45703" y="9456"/>
                  </a:lnTo>
                  <a:lnTo>
                    <a:pt x="45093" y="8519"/>
                  </a:lnTo>
                  <a:lnTo>
                    <a:pt x="44450" y="7639"/>
                  </a:lnTo>
                  <a:lnTo>
                    <a:pt x="43792" y="6815"/>
                  </a:lnTo>
                  <a:lnTo>
                    <a:pt x="43106" y="6042"/>
                  </a:lnTo>
                  <a:lnTo>
                    <a:pt x="42389" y="5321"/>
                  </a:lnTo>
                  <a:lnTo>
                    <a:pt x="41644" y="4653"/>
                  </a:lnTo>
                  <a:lnTo>
                    <a:pt x="40868" y="4036"/>
                  </a:lnTo>
                  <a:lnTo>
                    <a:pt x="40064" y="3472"/>
                  </a:lnTo>
                  <a:lnTo>
                    <a:pt x="39229" y="2960"/>
                  </a:lnTo>
                  <a:lnTo>
                    <a:pt x="38365" y="2500"/>
                  </a:lnTo>
                  <a:lnTo>
                    <a:pt x="37472" y="2092"/>
                  </a:lnTo>
                  <a:lnTo>
                    <a:pt x="36549" y="1736"/>
                  </a:lnTo>
                  <a:lnTo>
                    <a:pt x="35599" y="1406"/>
                  </a:lnTo>
                  <a:lnTo>
                    <a:pt x="34625" y="1111"/>
                  </a:lnTo>
                  <a:lnTo>
                    <a:pt x="33627" y="850"/>
                  </a:lnTo>
                  <a:lnTo>
                    <a:pt x="32604" y="625"/>
                  </a:lnTo>
                  <a:lnTo>
                    <a:pt x="31557" y="434"/>
                  </a:lnTo>
                  <a:lnTo>
                    <a:pt x="30486" y="277"/>
                  </a:lnTo>
                  <a:lnTo>
                    <a:pt x="29390" y="156"/>
                  </a:lnTo>
                  <a:lnTo>
                    <a:pt x="28270" y="69"/>
                  </a:lnTo>
                  <a:lnTo>
                    <a:pt x="27126" y="17"/>
                  </a:lnTo>
                  <a:lnTo>
                    <a:pt x="25958" y="0"/>
                  </a:lnTo>
                  <a:lnTo>
                    <a:pt x="24771" y="18"/>
                  </a:lnTo>
                  <a:lnTo>
                    <a:pt x="23607" y="72"/>
                  </a:lnTo>
                  <a:lnTo>
                    <a:pt x="22465" y="164"/>
                  </a:lnTo>
                  <a:lnTo>
                    <a:pt x="21346" y="291"/>
                  </a:lnTo>
                  <a:lnTo>
                    <a:pt x="20249" y="455"/>
                  </a:lnTo>
                  <a:lnTo>
                    <a:pt x="19176" y="656"/>
                  </a:lnTo>
                  <a:lnTo>
                    <a:pt x="18124" y="893"/>
                  </a:lnTo>
                  <a:lnTo>
                    <a:pt x="17095" y="1166"/>
                  </a:lnTo>
                  <a:lnTo>
                    <a:pt x="16089" y="1476"/>
                  </a:lnTo>
                  <a:lnTo>
                    <a:pt x="15106" y="1823"/>
                  </a:lnTo>
                  <a:lnTo>
                    <a:pt x="14164" y="2196"/>
                  </a:lnTo>
                  <a:lnTo>
                    <a:pt x="13251" y="2621"/>
                  </a:lnTo>
                  <a:lnTo>
                    <a:pt x="12366" y="3099"/>
                  </a:lnTo>
                  <a:lnTo>
                    <a:pt x="11508" y="3628"/>
                  </a:lnTo>
                  <a:lnTo>
                    <a:pt x="10678" y="4210"/>
                  </a:lnTo>
                  <a:lnTo>
                    <a:pt x="9876" y="4844"/>
                  </a:lnTo>
                  <a:lnTo>
                    <a:pt x="9101" y="5530"/>
                  </a:lnTo>
                  <a:lnTo>
                    <a:pt x="8355" y="6268"/>
                  </a:lnTo>
                  <a:lnTo>
                    <a:pt x="7636" y="7058"/>
                  </a:lnTo>
                  <a:lnTo>
                    <a:pt x="6945" y="7900"/>
                  </a:lnTo>
                  <a:lnTo>
                    <a:pt x="6283" y="8779"/>
                  </a:lnTo>
                  <a:lnTo>
                    <a:pt x="5653" y="9716"/>
                  </a:lnTo>
                  <a:lnTo>
                    <a:pt x="5054" y="10710"/>
                  </a:lnTo>
                  <a:lnTo>
                    <a:pt x="4486" y="11761"/>
                  </a:lnTo>
                  <a:lnTo>
                    <a:pt x="3950" y="12870"/>
                  </a:lnTo>
                  <a:lnTo>
                    <a:pt x="3444" y="14036"/>
                  </a:lnTo>
                  <a:lnTo>
                    <a:pt x="2970" y="15259"/>
                  </a:lnTo>
                  <a:lnTo>
                    <a:pt x="2528" y="16540"/>
                  </a:lnTo>
                  <a:lnTo>
                    <a:pt x="2116" y="17878"/>
                  </a:lnTo>
                  <a:lnTo>
                    <a:pt x="1736" y="19273"/>
                  </a:lnTo>
                  <a:lnTo>
                    <a:pt x="1406" y="20732"/>
                  </a:lnTo>
                  <a:lnTo>
                    <a:pt x="1111" y="22263"/>
                  </a:lnTo>
                  <a:lnTo>
                    <a:pt x="850" y="23864"/>
                  </a:lnTo>
                  <a:lnTo>
                    <a:pt x="625" y="25537"/>
                  </a:lnTo>
                  <a:lnTo>
                    <a:pt x="434" y="27282"/>
                  </a:lnTo>
                  <a:lnTo>
                    <a:pt x="277" y="29097"/>
                  </a:lnTo>
                  <a:lnTo>
                    <a:pt x="156" y="30983"/>
                  </a:lnTo>
                  <a:lnTo>
                    <a:pt x="69" y="32941"/>
                  </a:lnTo>
                  <a:lnTo>
                    <a:pt x="17" y="34970"/>
                  </a:lnTo>
                  <a:lnTo>
                    <a:pt x="0" y="37070"/>
                  </a:lnTo>
                  <a:lnTo>
                    <a:pt x="19" y="39221"/>
                  </a:lnTo>
                  <a:lnTo>
                    <a:pt x="76" y="41296"/>
                  </a:lnTo>
                  <a:lnTo>
                    <a:pt x="171" y="43297"/>
                  </a:lnTo>
                  <a:lnTo>
                    <a:pt x="305" y="45224"/>
                  </a:lnTo>
                  <a:lnTo>
                    <a:pt x="477" y="47076"/>
                  </a:lnTo>
                  <a:lnTo>
                    <a:pt x="687" y="48853"/>
                  </a:lnTo>
                  <a:lnTo>
                    <a:pt x="935" y="50555"/>
                  </a:lnTo>
                  <a:lnTo>
                    <a:pt x="1222" y="52183"/>
                  </a:lnTo>
                  <a:lnTo>
                    <a:pt x="1547" y="53736"/>
                  </a:lnTo>
                  <a:lnTo>
                    <a:pt x="1909" y="55215"/>
                  </a:lnTo>
                  <a:lnTo>
                    <a:pt x="2305" y="56610"/>
                  </a:lnTo>
                  <a:lnTo>
                    <a:pt x="2729" y="57948"/>
                  </a:lnTo>
                  <a:lnTo>
                    <a:pt x="3180" y="59228"/>
                  </a:lnTo>
                  <a:lnTo>
                    <a:pt x="3660" y="60451"/>
                  </a:lnTo>
                  <a:lnTo>
                    <a:pt x="4167" y="61617"/>
                  </a:lnTo>
                  <a:lnTo>
                    <a:pt x="4701" y="62726"/>
                  </a:lnTo>
                  <a:lnTo>
                    <a:pt x="5264" y="63777"/>
                  </a:lnTo>
                  <a:lnTo>
                    <a:pt x="5854" y="64771"/>
                  </a:lnTo>
                  <a:lnTo>
                    <a:pt x="6473" y="65708"/>
                  </a:lnTo>
                  <a:lnTo>
                    <a:pt x="7118" y="66588"/>
                  </a:lnTo>
                  <a:lnTo>
                    <a:pt x="7807" y="67413"/>
                  </a:lnTo>
                  <a:lnTo>
                    <a:pt x="8518" y="68189"/>
                  </a:lnTo>
                  <a:lnTo>
                    <a:pt x="9252" y="68913"/>
                  </a:lnTo>
                  <a:lnTo>
                    <a:pt x="10008" y="69588"/>
                  </a:lnTo>
                  <a:lnTo>
                    <a:pt x="10786" y="70212"/>
                  </a:lnTo>
                  <a:lnTo>
                    <a:pt x="11588" y="70786"/>
                  </a:lnTo>
                  <a:lnTo>
                    <a:pt x="12412" y="71310"/>
                  </a:lnTo>
                  <a:lnTo>
                    <a:pt x="13258" y="71783"/>
                  </a:lnTo>
                  <a:lnTo>
                    <a:pt x="14127" y="72206"/>
                  </a:lnTo>
                  <a:lnTo>
                    <a:pt x="15019" y="72578"/>
                  </a:lnTo>
                  <a:lnTo>
                    <a:pt x="15947" y="72908"/>
                  </a:lnTo>
                  <a:lnTo>
                    <a:pt x="16891" y="73203"/>
                  </a:lnTo>
                  <a:lnTo>
                    <a:pt x="17850" y="73464"/>
                  </a:lnTo>
                  <a:lnTo>
                    <a:pt x="18825" y="73689"/>
                  </a:lnTo>
                  <a:lnTo>
                    <a:pt x="19815" y="73880"/>
                  </a:lnTo>
                  <a:lnTo>
                    <a:pt x="20822" y="74037"/>
                  </a:lnTo>
                  <a:lnTo>
                    <a:pt x="21843" y="74158"/>
                  </a:lnTo>
                  <a:lnTo>
                    <a:pt x="22881" y="74245"/>
                  </a:lnTo>
                  <a:lnTo>
                    <a:pt x="23934" y="74297"/>
                  </a:lnTo>
                  <a:lnTo>
                    <a:pt x="25003" y="74314"/>
                  </a:lnTo>
                  <a:lnTo>
                    <a:pt x="26189" y="74298"/>
                  </a:lnTo>
                  <a:lnTo>
                    <a:pt x="27354" y="74248"/>
                  </a:lnTo>
                  <a:lnTo>
                    <a:pt x="28495" y="74166"/>
                  </a:lnTo>
                  <a:lnTo>
                    <a:pt x="29614" y="74050"/>
                  </a:lnTo>
                  <a:lnTo>
                    <a:pt x="30711" y="73902"/>
                  </a:lnTo>
                  <a:lnTo>
                    <a:pt x="31785" y="73721"/>
                  </a:lnTo>
                  <a:lnTo>
                    <a:pt x="32836" y="73506"/>
                  </a:lnTo>
                  <a:lnTo>
                    <a:pt x="33865" y="73259"/>
                  </a:lnTo>
                  <a:lnTo>
                    <a:pt x="34871" y="72978"/>
                  </a:lnTo>
                  <a:lnTo>
                    <a:pt x="35855" y="72665"/>
                  </a:lnTo>
                  <a:lnTo>
                    <a:pt x="36812" y="72292"/>
                  </a:lnTo>
                  <a:lnTo>
                    <a:pt x="37740" y="71870"/>
                  </a:lnTo>
                  <a:lnTo>
                    <a:pt x="38639" y="71396"/>
                  </a:lnTo>
                  <a:lnTo>
                    <a:pt x="39508" y="70873"/>
                  </a:lnTo>
                  <a:lnTo>
                    <a:pt x="40347" y="70299"/>
                  </a:lnTo>
                  <a:lnTo>
                    <a:pt x="41157" y="69675"/>
                  </a:lnTo>
                  <a:lnTo>
                    <a:pt x="41938" y="69000"/>
                  </a:lnTo>
                  <a:lnTo>
                    <a:pt x="42689" y="68275"/>
                  </a:lnTo>
                  <a:lnTo>
                    <a:pt x="43410" y="67500"/>
                  </a:lnTo>
                  <a:lnTo>
                    <a:pt x="44102" y="66675"/>
                  </a:lnTo>
                  <a:lnTo>
                    <a:pt x="44764" y="65794"/>
                  </a:lnTo>
                  <a:lnTo>
                    <a:pt x="45394" y="64855"/>
                  </a:lnTo>
                  <a:lnTo>
                    <a:pt x="45993" y="63856"/>
                  </a:lnTo>
                  <a:lnTo>
                    <a:pt x="46561" y="62799"/>
                  </a:lnTo>
                  <a:lnTo>
                    <a:pt x="47097" y="61683"/>
                  </a:lnTo>
                  <a:lnTo>
                    <a:pt x="47603" y="60507"/>
                  </a:lnTo>
                  <a:lnTo>
                    <a:pt x="48077" y="59273"/>
                  </a:lnTo>
                  <a:lnTo>
                    <a:pt x="48519" y="57979"/>
                  </a:lnTo>
                  <a:lnTo>
                    <a:pt x="48931" y="56626"/>
                  </a:lnTo>
                  <a:lnTo>
                    <a:pt x="49311" y="55215"/>
                  </a:lnTo>
                  <a:lnTo>
                    <a:pt x="49658" y="53736"/>
                  </a:lnTo>
                  <a:lnTo>
                    <a:pt x="49968" y="52183"/>
                  </a:lnTo>
                  <a:lnTo>
                    <a:pt x="50241" y="50555"/>
                  </a:lnTo>
                  <a:lnTo>
                    <a:pt x="50478" y="48853"/>
                  </a:lnTo>
                  <a:lnTo>
                    <a:pt x="50679" y="47076"/>
                  </a:lnTo>
                  <a:lnTo>
                    <a:pt x="50843" y="45224"/>
                  </a:lnTo>
                  <a:lnTo>
                    <a:pt x="50970" y="43297"/>
                  </a:lnTo>
                  <a:lnTo>
                    <a:pt x="51061" y="41296"/>
                  </a:lnTo>
                  <a:lnTo>
                    <a:pt x="51116" y="392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151612" y="1736538"/>
              <a:ext cx="44450" cy="95671"/>
            </a:xfrm>
            <a:custGeom>
              <a:avLst/>
              <a:pathLst>
                <a:path w="44450" h="95671">
                  <a:moveTo>
                    <a:pt x="520" y="95671"/>
                  </a:moveTo>
                  <a:lnTo>
                    <a:pt x="520" y="23614"/>
                  </a:lnTo>
                  <a:lnTo>
                    <a:pt x="520" y="23022"/>
                  </a:lnTo>
                  <a:lnTo>
                    <a:pt x="517" y="22429"/>
                  </a:lnTo>
                  <a:lnTo>
                    <a:pt x="513" y="21835"/>
                  </a:lnTo>
                  <a:lnTo>
                    <a:pt x="507" y="21238"/>
                  </a:lnTo>
                  <a:lnTo>
                    <a:pt x="499" y="20640"/>
                  </a:lnTo>
                  <a:lnTo>
                    <a:pt x="489" y="20040"/>
                  </a:lnTo>
                  <a:lnTo>
                    <a:pt x="478" y="19439"/>
                  </a:lnTo>
                  <a:lnTo>
                    <a:pt x="465" y="18835"/>
                  </a:lnTo>
                  <a:lnTo>
                    <a:pt x="450" y="18230"/>
                  </a:lnTo>
                  <a:lnTo>
                    <a:pt x="434" y="17623"/>
                  </a:lnTo>
                  <a:lnTo>
                    <a:pt x="433" y="17001"/>
                  </a:lnTo>
                  <a:lnTo>
                    <a:pt x="430" y="16383"/>
                  </a:lnTo>
                  <a:lnTo>
                    <a:pt x="426" y="15771"/>
                  </a:lnTo>
                  <a:lnTo>
                    <a:pt x="420" y="15165"/>
                  </a:lnTo>
                  <a:lnTo>
                    <a:pt x="412" y="14563"/>
                  </a:lnTo>
                  <a:lnTo>
                    <a:pt x="402" y="13967"/>
                  </a:lnTo>
                  <a:lnTo>
                    <a:pt x="391" y="13375"/>
                  </a:lnTo>
                  <a:lnTo>
                    <a:pt x="378" y="12789"/>
                  </a:lnTo>
                  <a:lnTo>
                    <a:pt x="363" y="12208"/>
                  </a:lnTo>
                  <a:lnTo>
                    <a:pt x="347" y="11633"/>
                  </a:lnTo>
                  <a:lnTo>
                    <a:pt x="329" y="11063"/>
                  </a:lnTo>
                  <a:lnTo>
                    <a:pt x="312" y="10501"/>
                  </a:lnTo>
                  <a:lnTo>
                    <a:pt x="295" y="9945"/>
                  </a:lnTo>
                  <a:lnTo>
                    <a:pt x="277" y="9397"/>
                  </a:lnTo>
                  <a:lnTo>
                    <a:pt x="260" y="8855"/>
                  </a:lnTo>
                  <a:lnTo>
                    <a:pt x="243" y="8320"/>
                  </a:lnTo>
                  <a:lnTo>
                    <a:pt x="225" y="7792"/>
                  </a:lnTo>
                  <a:lnTo>
                    <a:pt x="208" y="7271"/>
                  </a:lnTo>
                  <a:lnTo>
                    <a:pt x="190" y="6757"/>
                  </a:lnTo>
                  <a:lnTo>
                    <a:pt x="173" y="6250"/>
                  </a:lnTo>
                  <a:lnTo>
                    <a:pt x="156" y="5752"/>
                  </a:lnTo>
                  <a:lnTo>
                    <a:pt x="138" y="5264"/>
                  </a:lnTo>
                  <a:lnTo>
                    <a:pt x="121" y="4787"/>
                  </a:lnTo>
                  <a:lnTo>
                    <a:pt x="104" y="4319"/>
                  </a:lnTo>
                  <a:lnTo>
                    <a:pt x="86" y="3863"/>
                  </a:lnTo>
                  <a:lnTo>
                    <a:pt x="69" y="3417"/>
                  </a:lnTo>
                  <a:lnTo>
                    <a:pt x="52" y="2981"/>
                  </a:lnTo>
                  <a:lnTo>
                    <a:pt x="34" y="2555"/>
                  </a:lnTo>
                  <a:lnTo>
                    <a:pt x="17" y="2140"/>
                  </a:lnTo>
                  <a:lnTo>
                    <a:pt x="0" y="1736"/>
                  </a:lnTo>
                  <a:lnTo>
                    <a:pt x="14758" y="1736"/>
                  </a:lnTo>
                  <a:lnTo>
                    <a:pt x="14776" y="2141"/>
                  </a:lnTo>
                  <a:lnTo>
                    <a:pt x="14793" y="2559"/>
                  </a:lnTo>
                  <a:lnTo>
                    <a:pt x="14810" y="2989"/>
                  </a:lnTo>
                  <a:lnTo>
                    <a:pt x="14828" y="3430"/>
                  </a:lnTo>
                  <a:lnTo>
                    <a:pt x="14845" y="3885"/>
                  </a:lnTo>
                  <a:lnTo>
                    <a:pt x="14862" y="4351"/>
                  </a:lnTo>
                  <a:lnTo>
                    <a:pt x="14880" y="4829"/>
                  </a:lnTo>
                  <a:lnTo>
                    <a:pt x="14897" y="5320"/>
                  </a:lnTo>
                  <a:lnTo>
                    <a:pt x="14915" y="5822"/>
                  </a:lnTo>
                  <a:lnTo>
                    <a:pt x="14932" y="6337"/>
                  </a:lnTo>
                  <a:lnTo>
                    <a:pt x="14966" y="6842"/>
                  </a:lnTo>
                  <a:lnTo>
                    <a:pt x="14998" y="7351"/>
                  </a:lnTo>
                  <a:lnTo>
                    <a:pt x="15028" y="7863"/>
                  </a:lnTo>
                  <a:lnTo>
                    <a:pt x="15057" y="8379"/>
                  </a:lnTo>
                  <a:lnTo>
                    <a:pt x="15084" y="8898"/>
                  </a:lnTo>
                  <a:lnTo>
                    <a:pt x="15109" y="9421"/>
                  </a:lnTo>
                  <a:lnTo>
                    <a:pt x="15132" y="9947"/>
                  </a:lnTo>
                  <a:lnTo>
                    <a:pt x="15154" y="10477"/>
                  </a:lnTo>
                  <a:lnTo>
                    <a:pt x="15174" y="11010"/>
                  </a:lnTo>
                  <a:lnTo>
                    <a:pt x="15192" y="11546"/>
                  </a:lnTo>
                  <a:lnTo>
                    <a:pt x="15225" y="12083"/>
                  </a:lnTo>
                  <a:lnTo>
                    <a:pt x="15255" y="12616"/>
                  </a:lnTo>
                  <a:lnTo>
                    <a:pt x="15281" y="13145"/>
                  </a:lnTo>
                  <a:lnTo>
                    <a:pt x="15303" y="13671"/>
                  </a:lnTo>
                  <a:lnTo>
                    <a:pt x="15323" y="14194"/>
                  </a:lnTo>
                  <a:lnTo>
                    <a:pt x="15338" y="14713"/>
                  </a:lnTo>
                  <a:lnTo>
                    <a:pt x="15350" y="15229"/>
                  </a:lnTo>
                  <a:lnTo>
                    <a:pt x="15359" y="15741"/>
                  </a:lnTo>
                  <a:lnTo>
                    <a:pt x="15364" y="16250"/>
                  </a:lnTo>
                  <a:lnTo>
                    <a:pt x="15366" y="16755"/>
                  </a:lnTo>
                  <a:lnTo>
                    <a:pt x="15382" y="17234"/>
                  </a:lnTo>
                  <a:lnTo>
                    <a:pt x="15397" y="17700"/>
                  </a:lnTo>
                  <a:lnTo>
                    <a:pt x="15410" y="18151"/>
                  </a:lnTo>
                  <a:lnTo>
                    <a:pt x="15422" y="18589"/>
                  </a:lnTo>
                  <a:lnTo>
                    <a:pt x="15431" y="19012"/>
                  </a:lnTo>
                  <a:lnTo>
                    <a:pt x="15439" y="19422"/>
                  </a:lnTo>
                  <a:lnTo>
                    <a:pt x="15445" y="19818"/>
                  </a:lnTo>
                  <a:lnTo>
                    <a:pt x="15449" y="20200"/>
                  </a:lnTo>
                  <a:lnTo>
                    <a:pt x="15452" y="20568"/>
                  </a:lnTo>
                  <a:lnTo>
                    <a:pt x="15453" y="20922"/>
                  </a:lnTo>
                  <a:lnTo>
                    <a:pt x="15800" y="20922"/>
                  </a:lnTo>
                  <a:lnTo>
                    <a:pt x="16132" y="19860"/>
                  </a:lnTo>
                  <a:lnTo>
                    <a:pt x="16467" y="18828"/>
                  </a:lnTo>
                  <a:lnTo>
                    <a:pt x="16805" y="17826"/>
                  </a:lnTo>
                  <a:lnTo>
                    <a:pt x="17147" y="16852"/>
                  </a:lnTo>
                  <a:lnTo>
                    <a:pt x="17493" y="15909"/>
                  </a:lnTo>
                  <a:lnTo>
                    <a:pt x="17842" y="14994"/>
                  </a:lnTo>
                  <a:lnTo>
                    <a:pt x="18194" y="14110"/>
                  </a:lnTo>
                  <a:lnTo>
                    <a:pt x="18550" y="13255"/>
                  </a:lnTo>
                  <a:lnTo>
                    <a:pt x="18910" y="12429"/>
                  </a:lnTo>
                  <a:lnTo>
                    <a:pt x="19273" y="11633"/>
                  </a:lnTo>
                  <a:lnTo>
                    <a:pt x="19661" y="10849"/>
                  </a:lnTo>
                  <a:lnTo>
                    <a:pt x="20061" y="10095"/>
                  </a:lnTo>
                  <a:lnTo>
                    <a:pt x="20473" y="9370"/>
                  </a:lnTo>
                  <a:lnTo>
                    <a:pt x="20898" y="8674"/>
                  </a:lnTo>
                  <a:lnTo>
                    <a:pt x="21335" y="8008"/>
                  </a:lnTo>
                  <a:lnTo>
                    <a:pt x="21783" y="7372"/>
                  </a:lnTo>
                  <a:lnTo>
                    <a:pt x="22244" y="6765"/>
                  </a:lnTo>
                  <a:lnTo>
                    <a:pt x="22718" y="6188"/>
                  </a:lnTo>
                  <a:lnTo>
                    <a:pt x="23203" y="5640"/>
                  </a:lnTo>
                  <a:lnTo>
                    <a:pt x="23700" y="5122"/>
                  </a:lnTo>
                  <a:lnTo>
                    <a:pt x="24213" y="4615"/>
                  </a:lnTo>
                  <a:lnTo>
                    <a:pt x="24746" y="4135"/>
                  </a:lnTo>
                  <a:lnTo>
                    <a:pt x="25297" y="3684"/>
                  </a:lnTo>
                  <a:lnTo>
                    <a:pt x="25867" y="3260"/>
                  </a:lnTo>
                  <a:lnTo>
                    <a:pt x="26457" y="2864"/>
                  </a:lnTo>
                  <a:lnTo>
                    <a:pt x="27065" y="2496"/>
                  </a:lnTo>
                  <a:lnTo>
                    <a:pt x="27693" y="2156"/>
                  </a:lnTo>
                  <a:lnTo>
                    <a:pt x="28340" y="1843"/>
                  </a:lnTo>
                  <a:lnTo>
                    <a:pt x="29006" y="1559"/>
                  </a:lnTo>
                  <a:lnTo>
                    <a:pt x="29691" y="1302"/>
                  </a:lnTo>
                  <a:lnTo>
                    <a:pt x="30400" y="1054"/>
                  </a:lnTo>
                  <a:lnTo>
                    <a:pt x="31139" y="833"/>
                  </a:lnTo>
                  <a:lnTo>
                    <a:pt x="31907" y="638"/>
                  </a:lnTo>
                  <a:lnTo>
                    <a:pt x="32705" y="468"/>
                  </a:lnTo>
                  <a:lnTo>
                    <a:pt x="33532" y="325"/>
                  </a:lnTo>
                  <a:lnTo>
                    <a:pt x="34389" y="208"/>
                  </a:lnTo>
                  <a:lnTo>
                    <a:pt x="35276" y="117"/>
                  </a:lnTo>
                  <a:lnTo>
                    <a:pt x="36192" y="52"/>
                  </a:lnTo>
                  <a:lnTo>
                    <a:pt x="37137" y="13"/>
                  </a:lnTo>
                  <a:lnTo>
                    <a:pt x="38112" y="0"/>
                  </a:lnTo>
                  <a:lnTo>
                    <a:pt x="38492" y="3"/>
                  </a:lnTo>
                  <a:lnTo>
                    <a:pt x="38869" y="13"/>
                  </a:lnTo>
                  <a:lnTo>
                    <a:pt x="39242" y="31"/>
                  </a:lnTo>
                  <a:lnTo>
                    <a:pt x="39612" y="55"/>
                  </a:lnTo>
                  <a:lnTo>
                    <a:pt x="39978" y="86"/>
                  </a:lnTo>
                  <a:lnTo>
                    <a:pt x="40341" y="125"/>
                  </a:lnTo>
                  <a:lnTo>
                    <a:pt x="40701" y="170"/>
                  </a:lnTo>
                  <a:lnTo>
                    <a:pt x="41057" y="222"/>
                  </a:lnTo>
                  <a:lnTo>
                    <a:pt x="41409" y="281"/>
                  </a:lnTo>
                  <a:lnTo>
                    <a:pt x="41758" y="347"/>
                  </a:lnTo>
                  <a:lnTo>
                    <a:pt x="42098" y="399"/>
                  </a:lnTo>
                  <a:lnTo>
                    <a:pt x="42421" y="451"/>
                  </a:lnTo>
                  <a:lnTo>
                    <a:pt x="42730" y="503"/>
                  </a:lnTo>
                  <a:lnTo>
                    <a:pt x="43022" y="555"/>
                  </a:lnTo>
                  <a:lnTo>
                    <a:pt x="43299" y="607"/>
                  </a:lnTo>
                  <a:lnTo>
                    <a:pt x="43561" y="659"/>
                  </a:lnTo>
                  <a:lnTo>
                    <a:pt x="43806" y="711"/>
                  </a:lnTo>
                  <a:lnTo>
                    <a:pt x="44036" y="763"/>
                  </a:lnTo>
                  <a:lnTo>
                    <a:pt x="44251" y="816"/>
                  </a:lnTo>
                  <a:lnTo>
                    <a:pt x="44450" y="868"/>
                  </a:lnTo>
                  <a:lnTo>
                    <a:pt x="44449" y="15192"/>
                  </a:lnTo>
                  <a:lnTo>
                    <a:pt x="44132" y="15108"/>
                  </a:lnTo>
                  <a:lnTo>
                    <a:pt x="43804" y="15029"/>
                  </a:lnTo>
                  <a:lnTo>
                    <a:pt x="43465" y="14955"/>
                  </a:lnTo>
                  <a:lnTo>
                    <a:pt x="43116" y="14887"/>
                  </a:lnTo>
                  <a:lnTo>
                    <a:pt x="42757" y="14823"/>
                  </a:lnTo>
                  <a:lnTo>
                    <a:pt x="42387" y="14765"/>
                  </a:lnTo>
                  <a:lnTo>
                    <a:pt x="42006" y="14712"/>
                  </a:lnTo>
                  <a:lnTo>
                    <a:pt x="41616" y="14665"/>
                  </a:lnTo>
                  <a:lnTo>
                    <a:pt x="41215" y="14622"/>
                  </a:lnTo>
                  <a:lnTo>
                    <a:pt x="40803" y="14585"/>
                  </a:lnTo>
                  <a:lnTo>
                    <a:pt x="40381" y="14535"/>
                  </a:lnTo>
                  <a:lnTo>
                    <a:pt x="39949" y="14491"/>
                  </a:lnTo>
                  <a:lnTo>
                    <a:pt x="39506" y="14452"/>
                  </a:lnTo>
                  <a:lnTo>
                    <a:pt x="39053" y="14418"/>
                  </a:lnTo>
                  <a:lnTo>
                    <a:pt x="38589" y="14389"/>
                  </a:lnTo>
                  <a:lnTo>
                    <a:pt x="38115" y="14366"/>
                  </a:lnTo>
                  <a:lnTo>
                    <a:pt x="37631" y="14348"/>
                  </a:lnTo>
                  <a:lnTo>
                    <a:pt x="37136" y="14335"/>
                  </a:lnTo>
                  <a:lnTo>
                    <a:pt x="36631" y="14327"/>
                  </a:lnTo>
                  <a:lnTo>
                    <a:pt x="36115" y="14324"/>
                  </a:lnTo>
                  <a:lnTo>
                    <a:pt x="35054" y="14349"/>
                  </a:lnTo>
                  <a:lnTo>
                    <a:pt x="34025" y="14421"/>
                  </a:lnTo>
                  <a:lnTo>
                    <a:pt x="33026" y="14543"/>
                  </a:lnTo>
                  <a:lnTo>
                    <a:pt x="32059" y="14713"/>
                  </a:lnTo>
                  <a:lnTo>
                    <a:pt x="31123" y="14932"/>
                  </a:lnTo>
                  <a:lnTo>
                    <a:pt x="30219" y="15199"/>
                  </a:lnTo>
                  <a:lnTo>
                    <a:pt x="29345" y="15515"/>
                  </a:lnTo>
                  <a:lnTo>
                    <a:pt x="28503" y="15880"/>
                  </a:lnTo>
                  <a:lnTo>
                    <a:pt x="27692" y="16293"/>
                  </a:lnTo>
                  <a:lnTo>
                    <a:pt x="26913" y="16755"/>
                  </a:lnTo>
                  <a:lnTo>
                    <a:pt x="26179" y="17260"/>
                  </a:lnTo>
                  <a:lnTo>
                    <a:pt x="25471" y="17804"/>
                  </a:lnTo>
                  <a:lnTo>
                    <a:pt x="24790" y="18385"/>
                  </a:lnTo>
                  <a:lnTo>
                    <a:pt x="24134" y="19005"/>
                  </a:lnTo>
                  <a:lnTo>
                    <a:pt x="23505" y="19663"/>
                  </a:lnTo>
                  <a:lnTo>
                    <a:pt x="22902" y="20360"/>
                  </a:lnTo>
                  <a:lnTo>
                    <a:pt x="22324" y="21094"/>
                  </a:lnTo>
                  <a:lnTo>
                    <a:pt x="21773" y="21867"/>
                  </a:lnTo>
                  <a:lnTo>
                    <a:pt x="21248" y="22678"/>
                  </a:lnTo>
                  <a:lnTo>
                    <a:pt x="20749" y="23527"/>
                  </a:lnTo>
                  <a:lnTo>
                    <a:pt x="20292" y="24395"/>
                  </a:lnTo>
                  <a:lnTo>
                    <a:pt x="19860" y="25298"/>
                  </a:lnTo>
                  <a:lnTo>
                    <a:pt x="19452" y="26235"/>
                  </a:lnTo>
                  <a:lnTo>
                    <a:pt x="19068" y="27208"/>
                  </a:lnTo>
                  <a:lnTo>
                    <a:pt x="18708" y="28215"/>
                  </a:lnTo>
                  <a:lnTo>
                    <a:pt x="18373" y="29257"/>
                  </a:lnTo>
                  <a:lnTo>
                    <a:pt x="18063" y="30333"/>
                  </a:lnTo>
                  <a:lnTo>
                    <a:pt x="17776" y="31444"/>
                  </a:lnTo>
                  <a:lnTo>
                    <a:pt x="17514" y="32590"/>
                  </a:lnTo>
                  <a:lnTo>
                    <a:pt x="17276" y="33771"/>
                  </a:lnTo>
                  <a:lnTo>
                    <a:pt x="17062" y="34963"/>
                  </a:lnTo>
                  <a:lnTo>
                    <a:pt x="16870" y="36178"/>
                  </a:lnTo>
                  <a:lnTo>
                    <a:pt x="16700" y="37415"/>
                  </a:lnTo>
                  <a:lnTo>
                    <a:pt x="16554" y="38674"/>
                  </a:lnTo>
                  <a:lnTo>
                    <a:pt x="16430" y="39957"/>
                  </a:lnTo>
                  <a:lnTo>
                    <a:pt x="16328" y="41262"/>
                  </a:lnTo>
                  <a:lnTo>
                    <a:pt x="16249" y="42589"/>
                  </a:lnTo>
                  <a:lnTo>
                    <a:pt x="16192" y="43939"/>
                  </a:lnTo>
                  <a:lnTo>
                    <a:pt x="16159" y="45312"/>
                  </a:lnTo>
                  <a:lnTo>
                    <a:pt x="16147" y="46707"/>
                  </a:lnTo>
                  <a:lnTo>
                    <a:pt x="16147" y="95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210907" y="1703374"/>
              <a:ext cx="15626" cy="14932"/>
            </a:xfrm>
            <a:custGeom>
              <a:avLst/>
              <a:pathLst>
                <a:path w="15626" h="14932">
                  <a:moveTo>
                    <a:pt x="0" y="14932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14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210907" y="1738275"/>
              <a:ext cx="15626" cy="93935"/>
            </a:xfrm>
            <a:custGeom>
              <a:avLst/>
              <a:pathLst>
                <a:path w="15626" h="93935">
                  <a:moveTo>
                    <a:pt x="0" y="93935"/>
                  </a:moveTo>
                  <a:lnTo>
                    <a:pt x="0" y="0"/>
                  </a:lnTo>
                  <a:lnTo>
                    <a:pt x="15626" y="0"/>
                  </a:lnTo>
                  <a:lnTo>
                    <a:pt x="15626" y="9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246068" y="1736538"/>
              <a:ext cx="83430" cy="97408"/>
            </a:xfrm>
            <a:custGeom>
              <a:avLst/>
              <a:pathLst>
                <a:path w="83430" h="97408">
                  <a:moveTo>
                    <a:pt x="16408" y="52003"/>
                  </a:moveTo>
                  <a:lnTo>
                    <a:pt x="16423" y="53467"/>
                  </a:lnTo>
                  <a:lnTo>
                    <a:pt x="16467" y="54909"/>
                  </a:lnTo>
                  <a:lnTo>
                    <a:pt x="16541" y="56329"/>
                  </a:lnTo>
                  <a:lnTo>
                    <a:pt x="16644" y="57725"/>
                  </a:lnTo>
                  <a:lnTo>
                    <a:pt x="16777" y="59100"/>
                  </a:lnTo>
                  <a:lnTo>
                    <a:pt x="16939" y="60451"/>
                  </a:lnTo>
                  <a:lnTo>
                    <a:pt x="17131" y="61781"/>
                  </a:lnTo>
                  <a:lnTo>
                    <a:pt x="17352" y="63087"/>
                  </a:lnTo>
                  <a:lnTo>
                    <a:pt x="17603" y="64371"/>
                  </a:lnTo>
                  <a:lnTo>
                    <a:pt x="17884" y="65633"/>
                  </a:lnTo>
                  <a:lnTo>
                    <a:pt x="18212" y="66849"/>
                  </a:lnTo>
                  <a:lnTo>
                    <a:pt x="18571" y="68032"/>
                  </a:lnTo>
                  <a:lnTo>
                    <a:pt x="18962" y="69183"/>
                  </a:lnTo>
                  <a:lnTo>
                    <a:pt x="19384" y="70300"/>
                  </a:lnTo>
                  <a:lnTo>
                    <a:pt x="19837" y="71384"/>
                  </a:lnTo>
                  <a:lnTo>
                    <a:pt x="20321" y="72436"/>
                  </a:lnTo>
                  <a:lnTo>
                    <a:pt x="20837" y="73454"/>
                  </a:lnTo>
                  <a:lnTo>
                    <a:pt x="21384" y="74439"/>
                  </a:lnTo>
                  <a:lnTo>
                    <a:pt x="21962" y="75392"/>
                  </a:lnTo>
                  <a:lnTo>
                    <a:pt x="22572" y="76311"/>
                  </a:lnTo>
                  <a:lnTo>
                    <a:pt x="23232" y="77178"/>
                  </a:lnTo>
                  <a:lnTo>
                    <a:pt x="23926" y="78006"/>
                  </a:lnTo>
                  <a:lnTo>
                    <a:pt x="24655" y="78796"/>
                  </a:lnTo>
                  <a:lnTo>
                    <a:pt x="25419" y="79548"/>
                  </a:lnTo>
                  <a:lnTo>
                    <a:pt x="26218" y="80261"/>
                  </a:lnTo>
                  <a:lnTo>
                    <a:pt x="27051" y="80937"/>
                  </a:lnTo>
                  <a:lnTo>
                    <a:pt x="27920" y="81574"/>
                  </a:lnTo>
                  <a:lnTo>
                    <a:pt x="28823" y="82173"/>
                  </a:lnTo>
                  <a:lnTo>
                    <a:pt x="29760" y="82734"/>
                  </a:lnTo>
                  <a:lnTo>
                    <a:pt x="30733" y="83256"/>
                  </a:lnTo>
                  <a:lnTo>
                    <a:pt x="31742" y="83718"/>
                  </a:lnTo>
                  <a:lnTo>
                    <a:pt x="32792" y="84132"/>
                  </a:lnTo>
                  <a:lnTo>
                    <a:pt x="33881" y="84496"/>
                  </a:lnTo>
                  <a:lnTo>
                    <a:pt x="35011" y="84812"/>
                  </a:lnTo>
                  <a:lnTo>
                    <a:pt x="36180" y="85080"/>
                  </a:lnTo>
                  <a:lnTo>
                    <a:pt x="37390" y="85298"/>
                  </a:lnTo>
                  <a:lnTo>
                    <a:pt x="38639" y="85469"/>
                  </a:lnTo>
                  <a:lnTo>
                    <a:pt x="39928" y="85590"/>
                  </a:lnTo>
                  <a:lnTo>
                    <a:pt x="41257" y="85663"/>
                  </a:lnTo>
                  <a:lnTo>
                    <a:pt x="42626" y="85687"/>
                  </a:lnTo>
                  <a:lnTo>
                    <a:pt x="44617" y="85646"/>
                  </a:lnTo>
                  <a:lnTo>
                    <a:pt x="46526" y="85524"/>
                  </a:lnTo>
                  <a:lnTo>
                    <a:pt x="48354" y="85320"/>
                  </a:lnTo>
                  <a:lnTo>
                    <a:pt x="50100" y="85034"/>
                  </a:lnTo>
                  <a:lnTo>
                    <a:pt x="51764" y="84667"/>
                  </a:lnTo>
                  <a:lnTo>
                    <a:pt x="53346" y="84218"/>
                  </a:lnTo>
                  <a:lnTo>
                    <a:pt x="54848" y="83688"/>
                  </a:lnTo>
                  <a:lnTo>
                    <a:pt x="56267" y="83076"/>
                  </a:lnTo>
                  <a:lnTo>
                    <a:pt x="57605" y="82382"/>
                  </a:lnTo>
                  <a:lnTo>
                    <a:pt x="58861" y="81607"/>
                  </a:lnTo>
                  <a:lnTo>
                    <a:pt x="60054" y="80769"/>
                  </a:lnTo>
                  <a:lnTo>
                    <a:pt x="61167" y="79888"/>
                  </a:lnTo>
                  <a:lnTo>
                    <a:pt x="62200" y="78963"/>
                  </a:lnTo>
                  <a:lnTo>
                    <a:pt x="63153" y="77995"/>
                  </a:lnTo>
                  <a:lnTo>
                    <a:pt x="64027" y="76984"/>
                  </a:lnTo>
                  <a:lnTo>
                    <a:pt x="64820" y="75929"/>
                  </a:lnTo>
                  <a:lnTo>
                    <a:pt x="65534" y="74831"/>
                  </a:lnTo>
                  <a:lnTo>
                    <a:pt x="66167" y="73689"/>
                  </a:lnTo>
                  <a:lnTo>
                    <a:pt x="66721" y="72504"/>
                  </a:lnTo>
                  <a:lnTo>
                    <a:pt x="67195" y="71276"/>
                  </a:lnTo>
                  <a:lnTo>
                    <a:pt x="80912" y="75183"/>
                  </a:lnTo>
                  <a:lnTo>
                    <a:pt x="80605" y="75965"/>
                  </a:lnTo>
                  <a:lnTo>
                    <a:pt x="80273" y="76749"/>
                  </a:lnTo>
                  <a:lnTo>
                    <a:pt x="79917" y="77534"/>
                  </a:lnTo>
                  <a:lnTo>
                    <a:pt x="79537" y="78322"/>
                  </a:lnTo>
                  <a:lnTo>
                    <a:pt x="79133" y="79111"/>
                  </a:lnTo>
                  <a:lnTo>
                    <a:pt x="78704" y="79902"/>
                  </a:lnTo>
                  <a:lnTo>
                    <a:pt x="78251" y="80694"/>
                  </a:lnTo>
                  <a:lnTo>
                    <a:pt x="77773" y="81489"/>
                  </a:lnTo>
                  <a:lnTo>
                    <a:pt x="77271" y="82285"/>
                  </a:lnTo>
                  <a:lnTo>
                    <a:pt x="76745" y="83083"/>
                  </a:lnTo>
                  <a:lnTo>
                    <a:pt x="76206" y="83857"/>
                  </a:lnTo>
                  <a:lnTo>
                    <a:pt x="75630" y="84618"/>
                  </a:lnTo>
                  <a:lnTo>
                    <a:pt x="75018" y="85364"/>
                  </a:lnTo>
                  <a:lnTo>
                    <a:pt x="74370" y="86097"/>
                  </a:lnTo>
                  <a:lnTo>
                    <a:pt x="73685" y="86816"/>
                  </a:lnTo>
                  <a:lnTo>
                    <a:pt x="72963" y="87521"/>
                  </a:lnTo>
                  <a:lnTo>
                    <a:pt x="72206" y="88212"/>
                  </a:lnTo>
                  <a:lnTo>
                    <a:pt x="71411" y="88889"/>
                  </a:lnTo>
                  <a:lnTo>
                    <a:pt x="70580" y="89552"/>
                  </a:lnTo>
                  <a:lnTo>
                    <a:pt x="69713" y="90202"/>
                  </a:lnTo>
                  <a:lnTo>
                    <a:pt x="68805" y="90816"/>
                  </a:lnTo>
                  <a:lnTo>
                    <a:pt x="67852" y="91410"/>
                  </a:lnTo>
                  <a:lnTo>
                    <a:pt x="66853" y="91983"/>
                  </a:lnTo>
                  <a:lnTo>
                    <a:pt x="65810" y="92535"/>
                  </a:lnTo>
                  <a:lnTo>
                    <a:pt x="64721" y="93067"/>
                  </a:lnTo>
                  <a:lnTo>
                    <a:pt x="63587" y="93577"/>
                  </a:lnTo>
                  <a:lnTo>
                    <a:pt x="62408" y="94067"/>
                  </a:lnTo>
                  <a:lnTo>
                    <a:pt x="61184" y="94536"/>
                  </a:lnTo>
                  <a:lnTo>
                    <a:pt x="59915" y="94984"/>
                  </a:lnTo>
                  <a:lnTo>
                    <a:pt x="58601" y="95411"/>
                  </a:lnTo>
                  <a:lnTo>
                    <a:pt x="57253" y="95790"/>
                  </a:lnTo>
                  <a:lnTo>
                    <a:pt x="55850" y="96130"/>
                  </a:lnTo>
                  <a:lnTo>
                    <a:pt x="54392" y="96429"/>
                  </a:lnTo>
                  <a:lnTo>
                    <a:pt x="52878" y="96689"/>
                  </a:lnTo>
                  <a:lnTo>
                    <a:pt x="51308" y="96908"/>
                  </a:lnTo>
                  <a:lnTo>
                    <a:pt x="49683" y="97088"/>
                  </a:lnTo>
                  <a:lnTo>
                    <a:pt x="48002" y="97228"/>
                  </a:lnTo>
                  <a:lnTo>
                    <a:pt x="46266" y="97328"/>
                  </a:lnTo>
                  <a:lnTo>
                    <a:pt x="44474" y="97388"/>
                  </a:lnTo>
                  <a:lnTo>
                    <a:pt x="42626" y="97408"/>
                  </a:lnTo>
                  <a:lnTo>
                    <a:pt x="38558" y="97283"/>
                  </a:lnTo>
                  <a:lnTo>
                    <a:pt x="34688" y="96911"/>
                  </a:lnTo>
                  <a:lnTo>
                    <a:pt x="31016" y="96290"/>
                  </a:lnTo>
                  <a:lnTo>
                    <a:pt x="27541" y="95421"/>
                  </a:lnTo>
                  <a:lnTo>
                    <a:pt x="24265" y="94304"/>
                  </a:lnTo>
                  <a:lnTo>
                    <a:pt x="21186" y="92938"/>
                  </a:lnTo>
                  <a:lnTo>
                    <a:pt x="18306" y="91324"/>
                  </a:lnTo>
                  <a:lnTo>
                    <a:pt x="15623" y="89462"/>
                  </a:lnTo>
                  <a:lnTo>
                    <a:pt x="13138" y="87352"/>
                  </a:lnTo>
                  <a:lnTo>
                    <a:pt x="10852" y="84993"/>
                  </a:lnTo>
                  <a:lnTo>
                    <a:pt x="8790" y="82389"/>
                  </a:lnTo>
                  <a:lnTo>
                    <a:pt x="6945" y="79544"/>
                  </a:lnTo>
                  <a:lnTo>
                    <a:pt x="5317" y="76458"/>
                  </a:lnTo>
                  <a:lnTo>
                    <a:pt x="3906" y="73130"/>
                  </a:lnTo>
                  <a:lnTo>
                    <a:pt x="2713" y="69561"/>
                  </a:lnTo>
                  <a:lnTo>
                    <a:pt x="1736" y="65751"/>
                  </a:lnTo>
                  <a:lnTo>
                    <a:pt x="976" y="61699"/>
                  </a:lnTo>
                  <a:lnTo>
                    <a:pt x="434" y="57406"/>
                  </a:lnTo>
                  <a:lnTo>
                    <a:pt x="108" y="52872"/>
                  </a:lnTo>
                  <a:lnTo>
                    <a:pt x="0" y="48096"/>
                  </a:lnTo>
                  <a:lnTo>
                    <a:pt x="32" y="45497"/>
                  </a:lnTo>
                  <a:lnTo>
                    <a:pt x="131" y="42981"/>
                  </a:lnTo>
                  <a:lnTo>
                    <a:pt x="296" y="40545"/>
                  </a:lnTo>
                  <a:lnTo>
                    <a:pt x="527" y="38192"/>
                  </a:lnTo>
                  <a:lnTo>
                    <a:pt x="824" y="35920"/>
                  </a:lnTo>
                  <a:lnTo>
                    <a:pt x="1187" y="33729"/>
                  </a:lnTo>
                  <a:lnTo>
                    <a:pt x="1616" y="31621"/>
                  </a:lnTo>
                  <a:lnTo>
                    <a:pt x="2111" y="29593"/>
                  </a:lnTo>
                  <a:lnTo>
                    <a:pt x="2672" y="27648"/>
                  </a:lnTo>
                  <a:lnTo>
                    <a:pt x="3299" y="25784"/>
                  </a:lnTo>
                  <a:lnTo>
                    <a:pt x="3983" y="23978"/>
                  </a:lnTo>
                  <a:lnTo>
                    <a:pt x="4715" y="22242"/>
                  </a:lnTo>
                  <a:lnTo>
                    <a:pt x="5497" y="20575"/>
                  </a:lnTo>
                  <a:lnTo>
                    <a:pt x="6327" y="18978"/>
                  </a:lnTo>
                  <a:lnTo>
                    <a:pt x="7205" y="17450"/>
                  </a:lnTo>
                  <a:lnTo>
                    <a:pt x="8132" y="15991"/>
                  </a:lnTo>
                  <a:lnTo>
                    <a:pt x="9108" y="14602"/>
                  </a:lnTo>
                  <a:lnTo>
                    <a:pt x="10133" y="13282"/>
                  </a:lnTo>
                  <a:lnTo>
                    <a:pt x="11206" y="12032"/>
                  </a:lnTo>
                  <a:lnTo>
                    <a:pt x="12327" y="10852"/>
                  </a:lnTo>
                  <a:lnTo>
                    <a:pt x="13493" y="9738"/>
                  </a:lnTo>
                  <a:lnTo>
                    <a:pt x="14696" y="8688"/>
                  </a:lnTo>
                  <a:lnTo>
                    <a:pt x="15937" y="7703"/>
                  </a:lnTo>
                  <a:lnTo>
                    <a:pt x="17217" y="6782"/>
                  </a:lnTo>
                  <a:lnTo>
                    <a:pt x="18535" y="5925"/>
                  </a:lnTo>
                  <a:lnTo>
                    <a:pt x="19891" y="5132"/>
                  </a:lnTo>
                  <a:lnTo>
                    <a:pt x="21285" y="4404"/>
                  </a:lnTo>
                  <a:lnTo>
                    <a:pt x="22718" y="3740"/>
                  </a:lnTo>
                  <a:lnTo>
                    <a:pt x="24188" y="3140"/>
                  </a:lnTo>
                  <a:lnTo>
                    <a:pt x="25697" y="2604"/>
                  </a:lnTo>
                  <a:lnTo>
                    <a:pt x="27236" y="2109"/>
                  </a:lnTo>
                  <a:lnTo>
                    <a:pt x="28795" y="1666"/>
                  </a:lnTo>
                  <a:lnTo>
                    <a:pt x="30375" y="1276"/>
                  </a:lnTo>
                  <a:lnTo>
                    <a:pt x="31976" y="937"/>
                  </a:lnTo>
                  <a:lnTo>
                    <a:pt x="33597" y="651"/>
                  </a:lnTo>
                  <a:lnTo>
                    <a:pt x="35240" y="416"/>
                  </a:lnTo>
                  <a:lnTo>
                    <a:pt x="36903" y="234"/>
                  </a:lnTo>
                  <a:lnTo>
                    <a:pt x="38588" y="104"/>
                  </a:lnTo>
                  <a:lnTo>
                    <a:pt x="40293" y="26"/>
                  </a:lnTo>
                  <a:lnTo>
                    <a:pt x="42019" y="0"/>
                  </a:lnTo>
                  <a:lnTo>
                    <a:pt x="44341" y="38"/>
                  </a:lnTo>
                  <a:lnTo>
                    <a:pt x="46585" y="152"/>
                  </a:lnTo>
                  <a:lnTo>
                    <a:pt x="48751" y="343"/>
                  </a:lnTo>
                  <a:lnTo>
                    <a:pt x="50839" y="611"/>
                  </a:lnTo>
                  <a:lnTo>
                    <a:pt x="52849" y="954"/>
                  </a:lnTo>
                  <a:lnTo>
                    <a:pt x="54781" y="1375"/>
                  </a:lnTo>
                  <a:lnTo>
                    <a:pt x="56634" y="1871"/>
                  </a:lnTo>
                  <a:lnTo>
                    <a:pt x="58410" y="2444"/>
                  </a:lnTo>
                  <a:lnTo>
                    <a:pt x="60107" y="3094"/>
                  </a:lnTo>
                  <a:lnTo>
                    <a:pt x="61726" y="3819"/>
                  </a:lnTo>
                  <a:lnTo>
                    <a:pt x="63291" y="4613"/>
                  </a:lnTo>
                  <a:lnTo>
                    <a:pt x="64792" y="5465"/>
                  </a:lnTo>
                  <a:lnTo>
                    <a:pt x="66229" y="6377"/>
                  </a:lnTo>
                  <a:lnTo>
                    <a:pt x="67602" y="7348"/>
                  </a:lnTo>
                  <a:lnTo>
                    <a:pt x="68910" y="8377"/>
                  </a:lnTo>
                  <a:lnTo>
                    <a:pt x="70154" y="9466"/>
                  </a:lnTo>
                  <a:lnTo>
                    <a:pt x="71334" y="10614"/>
                  </a:lnTo>
                  <a:lnTo>
                    <a:pt x="72450" y="11820"/>
                  </a:lnTo>
                  <a:lnTo>
                    <a:pt x="73501" y="13086"/>
                  </a:lnTo>
                  <a:lnTo>
                    <a:pt x="74488" y="14411"/>
                  </a:lnTo>
                  <a:lnTo>
                    <a:pt x="75432" y="15772"/>
                  </a:lnTo>
                  <a:lnTo>
                    <a:pt x="76318" y="17182"/>
                  </a:lnTo>
                  <a:lnTo>
                    <a:pt x="77147" y="18641"/>
                  </a:lnTo>
                  <a:lnTo>
                    <a:pt x="77919" y="20148"/>
                  </a:lnTo>
                  <a:lnTo>
                    <a:pt x="78633" y="21704"/>
                  </a:lnTo>
                  <a:lnTo>
                    <a:pt x="79291" y="23308"/>
                  </a:lnTo>
                  <a:lnTo>
                    <a:pt x="79891" y="24961"/>
                  </a:lnTo>
                  <a:lnTo>
                    <a:pt x="80433" y="26663"/>
                  </a:lnTo>
                  <a:lnTo>
                    <a:pt x="80918" y="28413"/>
                  </a:lnTo>
                  <a:lnTo>
                    <a:pt x="81346" y="30212"/>
                  </a:lnTo>
                  <a:lnTo>
                    <a:pt x="81742" y="32050"/>
                  </a:lnTo>
                  <a:lnTo>
                    <a:pt x="82097" y="33917"/>
                  </a:lnTo>
                  <a:lnTo>
                    <a:pt x="82409" y="35814"/>
                  </a:lnTo>
                  <a:lnTo>
                    <a:pt x="82680" y="37740"/>
                  </a:lnTo>
                  <a:lnTo>
                    <a:pt x="82909" y="39696"/>
                  </a:lnTo>
                  <a:lnTo>
                    <a:pt x="83097" y="41682"/>
                  </a:lnTo>
                  <a:lnTo>
                    <a:pt x="83243" y="43697"/>
                  </a:lnTo>
                  <a:lnTo>
                    <a:pt x="83347" y="45741"/>
                  </a:lnTo>
                  <a:lnTo>
                    <a:pt x="83409" y="47815"/>
                  </a:lnTo>
                  <a:lnTo>
                    <a:pt x="83430" y="49919"/>
                  </a:lnTo>
                  <a:lnTo>
                    <a:pt x="83430" y="5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262650" y="1748085"/>
              <a:ext cx="50700" cy="28475"/>
            </a:xfrm>
            <a:custGeom>
              <a:avLst/>
              <a:pathLst>
                <a:path w="50700" h="28475">
                  <a:moveTo>
                    <a:pt x="50700" y="28475"/>
                  </a:moveTo>
                  <a:lnTo>
                    <a:pt x="50390" y="25587"/>
                  </a:lnTo>
                  <a:lnTo>
                    <a:pt x="49981" y="22860"/>
                  </a:lnTo>
                  <a:lnTo>
                    <a:pt x="49474" y="20295"/>
                  </a:lnTo>
                  <a:lnTo>
                    <a:pt x="48867" y="17891"/>
                  </a:lnTo>
                  <a:lnTo>
                    <a:pt x="48161" y="15648"/>
                  </a:lnTo>
                  <a:lnTo>
                    <a:pt x="47356" y="13567"/>
                  </a:lnTo>
                  <a:lnTo>
                    <a:pt x="46452" y="11648"/>
                  </a:lnTo>
                  <a:lnTo>
                    <a:pt x="45450" y="9890"/>
                  </a:lnTo>
                  <a:lnTo>
                    <a:pt x="44348" y="8293"/>
                  </a:lnTo>
                  <a:lnTo>
                    <a:pt x="43147" y="6858"/>
                  </a:lnTo>
                  <a:lnTo>
                    <a:pt x="41842" y="5555"/>
                  </a:lnTo>
                  <a:lnTo>
                    <a:pt x="40428" y="4389"/>
                  </a:lnTo>
                  <a:lnTo>
                    <a:pt x="38905" y="3360"/>
                  </a:lnTo>
                  <a:lnTo>
                    <a:pt x="37272" y="2469"/>
                  </a:lnTo>
                  <a:lnTo>
                    <a:pt x="35529" y="1714"/>
                  </a:lnTo>
                  <a:lnTo>
                    <a:pt x="33677" y="1097"/>
                  </a:lnTo>
                  <a:lnTo>
                    <a:pt x="31716" y="617"/>
                  </a:lnTo>
                  <a:lnTo>
                    <a:pt x="29646" y="274"/>
                  </a:lnTo>
                  <a:lnTo>
                    <a:pt x="27466" y="68"/>
                  </a:lnTo>
                  <a:lnTo>
                    <a:pt x="25176" y="0"/>
                  </a:lnTo>
                  <a:lnTo>
                    <a:pt x="24391" y="13"/>
                  </a:lnTo>
                  <a:lnTo>
                    <a:pt x="23596" y="52"/>
                  </a:lnTo>
                  <a:lnTo>
                    <a:pt x="22793" y="117"/>
                  </a:lnTo>
                  <a:lnTo>
                    <a:pt x="21981" y="208"/>
                  </a:lnTo>
                  <a:lnTo>
                    <a:pt x="21161" y="325"/>
                  </a:lnTo>
                  <a:lnTo>
                    <a:pt x="20332" y="468"/>
                  </a:lnTo>
                  <a:lnTo>
                    <a:pt x="19494" y="638"/>
                  </a:lnTo>
                  <a:lnTo>
                    <a:pt x="18648" y="833"/>
                  </a:lnTo>
                  <a:lnTo>
                    <a:pt x="17793" y="1054"/>
                  </a:lnTo>
                  <a:lnTo>
                    <a:pt x="16929" y="1302"/>
                  </a:lnTo>
                  <a:lnTo>
                    <a:pt x="16084" y="1565"/>
                  </a:lnTo>
                  <a:lnTo>
                    <a:pt x="15251" y="1868"/>
                  </a:lnTo>
                  <a:lnTo>
                    <a:pt x="14431" y="2211"/>
                  </a:lnTo>
                  <a:lnTo>
                    <a:pt x="13623" y="2594"/>
                  </a:lnTo>
                  <a:lnTo>
                    <a:pt x="12827" y="3016"/>
                  </a:lnTo>
                  <a:lnTo>
                    <a:pt x="12043" y="3479"/>
                  </a:lnTo>
                  <a:lnTo>
                    <a:pt x="11271" y="3982"/>
                  </a:lnTo>
                  <a:lnTo>
                    <a:pt x="10511" y="4524"/>
                  </a:lnTo>
                  <a:lnTo>
                    <a:pt x="9764" y="5107"/>
                  </a:lnTo>
                  <a:lnTo>
                    <a:pt x="9028" y="5729"/>
                  </a:lnTo>
                  <a:lnTo>
                    <a:pt x="8310" y="6395"/>
                  </a:lnTo>
                  <a:lnTo>
                    <a:pt x="7615" y="7108"/>
                  </a:lnTo>
                  <a:lnTo>
                    <a:pt x="6942" y="7868"/>
                  </a:lnTo>
                  <a:lnTo>
                    <a:pt x="6292" y="8674"/>
                  </a:lnTo>
                  <a:lnTo>
                    <a:pt x="5664" y="9528"/>
                  </a:lnTo>
                  <a:lnTo>
                    <a:pt x="5059" y="10428"/>
                  </a:lnTo>
                  <a:lnTo>
                    <a:pt x="4477" y="11375"/>
                  </a:lnTo>
                  <a:lnTo>
                    <a:pt x="3917" y="12369"/>
                  </a:lnTo>
                  <a:lnTo>
                    <a:pt x="3379" y="13410"/>
                  </a:lnTo>
                  <a:lnTo>
                    <a:pt x="2864" y="14498"/>
                  </a:lnTo>
                  <a:lnTo>
                    <a:pt x="2383" y="15622"/>
                  </a:lnTo>
                  <a:lnTo>
                    <a:pt x="1944" y="16807"/>
                  </a:lnTo>
                  <a:lnTo>
                    <a:pt x="1549" y="18053"/>
                  </a:lnTo>
                  <a:lnTo>
                    <a:pt x="1198" y="19360"/>
                  </a:lnTo>
                  <a:lnTo>
                    <a:pt x="889" y="20727"/>
                  </a:lnTo>
                  <a:lnTo>
                    <a:pt x="625" y="22155"/>
                  </a:lnTo>
                  <a:lnTo>
                    <a:pt x="403" y="23644"/>
                  </a:lnTo>
                  <a:lnTo>
                    <a:pt x="225" y="25194"/>
                  </a:lnTo>
                  <a:lnTo>
                    <a:pt x="91" y="26804"/>
                  </a:lnTo>
                  <a:lnTo>
                    <a:pt x="0" y="284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42348" y="1736799"/>
              <a:ext cx="77527" cy="97147"/>
            </a:xfrm>
            <a:custGeom>
              <a:avLst/>
              <a:pathLst>
                <a:path w="77527" h="97147">
                  <a:moveTo>
                    <a:pt x="77527" y="69453"/>
                  </a:moveTo>
                  <a:lnTo>
                    <a:pt x="77501" y="70758"/>
                  </a:lnTo>
                  <a:lnTo>
                    <a:pt x="77422" y="72036"/>
                  </a:lnTo>
                  <a:lnTo>
                    <a:pt x="77292" y="73286"/>
                  </a:lnTo>
                  <a:lnTo>
                    <a:pt x="77110" y="74509"/>
                  </a:lnTo>
                  <a:lnTo>
                    <a:pt x="76875" y="75703"/>
                  </a:lnTo>
                  <a:lnTo>
                    <a:pt x="76589" y="76870"/>
                  </a:lnTo>
                  <a:lnTo>
                    <a:pt x="76250" y="78009"/>
                  </a:lnTo>
                  <a:lnTo>
                    <a:pt x="75860" y="79121"/>
                  </a:lnTo>
                  <a:lnTo>
                    <a:pt x="75417" y="80204"/>
                  </a:lnTo>
                  <a:lnTo>
                    <a:pt x="74922" y="81260"/>
                  </a:lnTo>
                  <a:lnTo>
                    <a:pt x="74395" y="82268"/>
                  </a:lnTo>
                  <a:lnTo>
                    <a:pt x="73821" y="83246"/>
                  </a:lnTo>
                  <a:lnTo>
                    <a:pt x="73200" y="84192"/>
                  </a:lnTo>
                  <a:lnTo>
                    <a:pt x="72533" y="85107"/>
                  </a:lnTo>
                  <a:lnTo>
                    <a:pt x="71818" y="85991"/>
                  </a:lnTo>
                  <a:lnTo>
                    <a:pt x="71057" y="86844"/>
                  </a:lnTo>
                  <a:lnTo>
                    <a:pt x="70249" y="87665"/>
                  </a:lnTo>
                  <a:lnTo>
                    <a:pt x="69394" y="88455"/>
                  </a:lnTo>
                  <a:lnTo>
                    <a:pt x="68492" y="89214"/>
                  </a:lnTo>
                  <a:lnTo>
                    <a:pt x="67543" y="89941"/>
                  </a:lnTo>
                  <a:lnTo>
                    <a:pt x="66548" y="90620"/>
                  </a:lnTo>
                  <a:lnTo>
                    <a:pt x="65508" y="91268"/>
                  </a:lnTo>
                  <a:lnTo>
                    <a:pt x="64422" y="91884"/>
                  </a:lnTo>
                  <a:lnTo>
                    <a:pt x="63292" y="92469"/>
                  </a:lnTo>
                  <a:lnTo>
                    <a:pt x="62117" y="93023"/>
                  </a:lnTo>
                  <a:lnTo>
                    <a:pt x="60896" y="93546"/>
                  </a:lnTo>
                  <a:lnTo>
                    <a:pt x="59630" y="94037"/>
                  </a:lnTo>
                  <a:lnTo>
                    <a:pt x="58319" y="94497"/>
                  </a:lnTo>
                  <a:lnTo>
                    <a:pt x="56963" y="94926"/>
                  </a:lnTo>
                  <a:lnTo>
                    <a:pt x="55562" y="95324"/>
                  </a:lnTo>
                  <a:lnTo>
                    <a:pt x="54135" y="95670"/>
                  </a:lnTo>
                  <a:lnTo>
                    <a:pt x="52666" y="95980"/>
                  </a:lnTo>
                  <a:lnTo>
                    <a:pt x="51155" y="96254"/>
                  </a:lnTo>
                  <a:lnTo>
                    <a:pt x="49603" y="96491"/>
                  </a:lnTo>
                  <a:lnTo>
                    <a:pt x="48009" y="96691"/>
                  </a:lnTo>
                  <a:lnTo>
                    <a:pt x="46373" y="96855"/>
                  </a:lnTo>
                  <a:lnTo>
                    <a:pt x="44696" y="96983"/>
                  </a:lnTo>
                  <a:lnTo>
                    <a:pt x="42977" y="97074"/>
                  </a:lnTo>
                  <a:lnTo>
                    <a:pt x="41216" y="97129"/>
                  </a:lnTo>
                  <a:lnTo>
                    <a:pt x="39414" y="97147"/>
                  </a:lnTo>
                  <a:lnTo>
                    <a:pt x="37798" y="97134"/>
                  </a:lnTo>
                  <a:lnTo>
                    <a:pt x="36212" y="97095"/>
                  </a:lnTo>
                  <a:lnTo>
                    <a:pt x="34658" y="97030"/>
                  </a:lnTo>
                  <a:lnTo>
                    <a:pt x="33136" y="96939"/>
                  </a:lnTo>
                  <a:lnTo>
                    <a:pt x="31644" y="96821"/>
                  </a:lnTo>
                  <a:lnTo>
                    <a:pt x="30184" y="96678"/>
                  </a:lnTo>
                  <a:lnTo>
                    <a:pt x="28755" y="96509"/>
                  </a:lnTo>
                  <a:lnTo>
                    <a:pt x="27357" y="96314"/>
                  </a:lnTo>
                  <a:lnTo>
                    <a:pt x="25991" y="96092"/>
                  </a:lnTo>
                  <a:lnTo>
                    <a:pt x="24655" y="95845"/>
                  </a:lnTo>
                  <a:lnTo>
                    <a:pt x="23369" y="95586"/>
                  </a:lnTo>
                  <a:lnTo>
                    <a:pt x="22113" y="95296"/>
                  </a:lnTo>
                  <a:lnTo>
                    <a:pt x="20889" y="94975"/>
                  </a:lnTo>
                  <a:lnTo>
                    <a:pt x="19696" y="94622"/>
                  </a:lnTo>
                  <a:lnTo>
                    <a:pt x="18535" y="94239"/>
                  </a:lnTo>
                  <a:lnTo>
                    <a:pt x="17404" y="93824"/>
                  </a:lnTo>
                  <a:lnTo>
                    <a:pt x="16305" y="93377"/>
                  </a:lnTo>
                  <a:lnTo>
                    <a:pt x="15238" y="92900"/>
                  </a:lnTo>
                  <a:lnTo>
                    <a:pt x="14201" y="92391"/>
                  </a:lnTo>
                  <a:lnTo>
                    <a:pt x="13196" y="91851"/>
                  </a:lnTo>
                  <a:lnTo>
                    <a:pt x="12222" y="91278"/>
                  </a:lnTo>
                  <a:lnTo>
                    <a:pt x="11279" y="90671"/>
                  </a:lnTo>
                  <a:lnTo>
                    <a:pt x="10367" y="90028"/>
                  </a:lnTo>
                  <a:lnTo>
                    <a:pt x="9487" y="89351"/>
                  </a:lnTo>
                  <a:lnTo>
                    <a:pt x="8638" y="88639"/>
                  </a:lnTo>
                  <a:lnTo>
                    <a:pt x="7820" y="87892"/>
                  </a:lnTo>
                  <a:lnTo>
                    <a:pt x="7033" y="87111"/>
                  </a:lnTo>
                  <a:lnTo>
                    <a:pt x="6278" y="86295"/>
                  </a:lnTo>
                  <a:lnTo>
                    <a:pt x="5554" y="85444"/>
                  </a:lnTo>
                  <a:lnTo>
                    <a:pt x="4861" y="84559"/>
                  </a:lnTo>
                  <a:lnTo>
                    <a:pt x="4219" y="83618"/>
                  </a:lnTo>
                  <a:lnTo>
                    <a:pt x="3611" y="82638"/>
                  </a:lnTo>
                  <a:lnTo>
                    <a:pt x="3038" y="81618"/>
                  </a:lnTo>
                  <a:lnTo>
                    <a:pt x="2500" y="80558"/>
                  </a:lnTo>
                  <a:lnTo>
                    <a:pt x="1996" y="79458"/>
                  </a:lnTo>
                  <a:lnTo>
                    <a:pt x="1527" y="78318"/>
                  </a:lnTo>
                  <a:lnTo>
                    <a:pt x="1093" y="77138"/>
                  </a:lnTo>
                  <a:lnTo>
                    <a:pt x="694" y="75919"/>
                  </a:lnTo>
                  <a:lnTo>
                    <a:pt x="329" y="74659"/>
                  </a:lnTo>
                  <a:lnTo>
                    <a:pt x="0" y="73359"/>
                  </a:lnTo>
                  <a:lnTo>
                    <a:pt x="13803" y="70668"/>
                  </a:lnTo>
                  <a:lnTo>
                    <a:pt x="14245" y="72139"/>
                  </a:lnTo>
                  <a:lnTo>
                    <a:pt x="14772" y="73530"/>
                  </a:lnTo>
                  <a:lnTo>
                    <a:pt x="15384" y="74840"/>
                  </a:lnTo>
                  <a:lnTo>
                    <a:pt x="16081" y="76072"/>
                  </a:lnTo>
                  <a:lnTo>
                    <a:pt x="16864" y="77223"/>
                  </a:lnTo>
                  <a:lnTo>
                    <a:pt x="17731" y="78294"/>
                  </a:lnTo>
                  <a:lnTo>
                    <a:pt x="18683" y="79285"/>
                  </a:lnTo>
                  <a:lnTo>
                    <a:pt x="19721" y="80197"/>
                  </a:lnTo>
                  <a:lnTo>
                    <a:pt x="20843" y="81029"/>
                  </a:lnTo>
                  <a:lnTo>
                    <a:pt x="22051" y="81781"/>
                  </a:lnTo>
                  <a:lnTo>
                    <a:pt x="23350" y="82440"/>
                  </a:lnTo>
                  <a:lnTo>
                    <a:pt x="24746" y="83031"/>
                  </a:lnTo>
                  <a:lnTo>
                    <a:pt x="26239" y="83552"/>
                  </a:lnTo>
                  <a:lnTo>
                    <a:pt x="27829" y="84003"/>
                  </a:lnTo>
                  <a:lnTo>
                    <a:pt x="29517" y="84385"/>
                  </a:lnTo>
                  <a:lnTo>
                    <a:pt x="31302" y="84698"/>
                  </a:lnTo>
                  <a:lnTo>
                    <a:pt x="33184" y="84941"/>
                  </a:lnTo>
                  <a:lnTo>
                    <a:pt x="35164" y="85114"/>
                  </a:lnTo>
                  <a:lnTo>
                    <a:pt x="37240" y="85218"/>
                  </a:lnTo>
                  <a:lnTo>
                    <a:pt x="39414" y="85253"/>
                  </a:lnTo>
                  <a:lnTo>
                    <a:pt x="40413" y="85246"/>
                  </a:lnTo>
                  <a:lnTo>
                    <a:pt x="41394" y="85225"/>
                  </a:lnTo>
                  <a:lnTo>
                    <a:pt x="42357" y="85191"/>
                  </a:lnTo>
                  <a:lnTo>
                    <a:pt x="43304" y="85142"/>
                  </a:lnTo>
                  <a:lnTo>
                    <a:pt x="44232" y="85080"/>
                  </a:lnTo>
                  <a:lnTo>
                    <a:pt x="45144" y="85003"/>
                  </a:lnTo>
                  <a:lnTo>
                    <a:pt x="46038" y="84913"/>
                  </a:lnTo>
                  <a:lnTo>
                    <a:pt x="46915" y="84809"/>
                  </a:lnTo>
                  <a:lnTo>
                    <a:pt x="47775" y="84691"/>
                  </a:lnTo>
                  <a:lnTo>
                    <a:pt x="48617" y="84559"/>
                  </a:lnTo>
                  <a:lnTo>
                    <a:pt x="49455" y="84410"/>
                  </a:lnTo>
                  <a:lnTo>
                    <a:pt x="50270" y="84243"/>
                  </a:lnTo>
                  <a:lnTo>
                    <a:pt x="51060" y="84056"/>
                  </a:lnTo>
                  <a:lnTo>
                    <a:pt x="51825" y="83850"/>
                  </a:lnTo>
                  <a:lnTo>
                    <a:pt x="52567" y="83625"/>
                  </a:lnTo>
                  <a:lnTo>
                    <a:pt x="53284" y="83381"/>
                  </a:lnTo>
                  <a:lnTo>
                    <a:pt x="53977" y="83118"/>
                  </a:lnTo>
                  <a:lnTo>
                    <a:pt x="54645" y="82836"/>
                  </a:lnTo>
                  <a:lnTo>
                    <a:pt x="55289" y="82535"/>
                  </a:lnTo>
                  <a:lnTo>
                    <a:pt x="55909" y="82215"/>
                  </a:lnTo>
                  <a:lnTo>
                    <a:pt x="56503" y="81857"/>
                  </a:lnTo>
                  <a:lnTo>
                    <a:pt x="57069" y="81478"/>
                  </a:lnTo>
                  <a:lnTo>
                    <a:pt x="57607" y="81079"/>
                  </a:lnTo>
                  <a:lnTo>
                    <a:pt x="58118" y="80659"/>
                  </a:lnTo>
                  <a:lnTo>
                    <a:pt x="58601" y="80218"/>
                  </a:lnTo>
                  <a:lnTo>
                    <a:pt x="59055" y="79756"/>
                  </a:lnTo>
                  <a:lnTo>
                    <a:pt x="59483" y="79273"/>
                  </a:lnTo>
                  <a:lnTo>
                    <a:pt x="59882" y="78770"/>
                  </a:lnTo>
                  <a:lnTo>
                    <a:pt x="60254" y="78245"/>
                  </a:lnTo>
                  <a:lnTo>
                    <a:pt x="60597" y="77700"/>
                  </a:lnTo>
                  <a:lnTo>
                    <a:pt x="60927" y="77114"/>
                  </a:lnTo>
                  <a:lnTo>
                    <a:pt x="61222" y="76502"/>
                  </a:lnTo>
                  <a:lnTo>
                    <a:pt x="61483" y="75864"/>
                  </a:lnTo>
                  <a:lnTo>
                    <a:pt x="61709" y="75200"/>
                  </a:lnTo>
                  <a:lnTo>
                    <a:pt x="61900" y="74510"/>
                  </a:lnTo>
                  <a:lnTo>
                    <a:pt x="62056" y="73793"/>
                  </a:lnTo>
                  <a:lnTo>
                    <a:pt x="62177" y="73051"/>
                  </a:lnTo>
                  <a:lnTo>
                    <a:pt x="62264" y="72283"/>
                  </a:lnTo>
                  <a:lnTo>
                    <a:pt x="62316" y="71488"/>
                  </a:lnTo>
                  <a:lnTo>
                    <a:pt x="62334" y="70668"/>
                  </a:lnTo>
                  <a:lnTo>
                    <a:pt x="62314" y="69833"/>
                  </a:lnTo>
                  <a:lnTo>
                    <a:pt x="62254" y="69029"/>
                  </a:lnTo>
                  <a:lnTo>
                    <a:pt x="62154" y="68256"/>
                  </a:lnTo>
                  <a:lnTo>
                    <a:pt x="62014" y="67515"/>
                  </a:lnTo>
                  <a:lnTo>
                    <a:pt x="61834" y="66805"/>
                  </a:lnTo>
                  <a:lnTo>
                    <a:pt x="61615" y="66126"/>
                  </a:lnTo>
                  <a:lnTo>
                    <a:pt x="61355" y="65478"/>
                  </a:lnTo>
                  <a:lnTo>
                    <a:pt x="61056" y="64862"/>
                  </a:lnTo>
                  <a:lnTo>
                    <a:pt x="60716" y="64277"/>
                  </a:lnTo>
                  <a:lnTo>
                    <a:pt x="60337" y="63723"/>
                  </a:lnTo>
                  <a:lnTo>
                    <a:pt x="59922" y="63177"/>
                  </a:lnTo>
                  <a:lnTo>
                    <a:pt x="59476" y="62650"/>
                  </a:lnTo>
                  <a:lnTo>
                    <a:pt x="58998" y="62142"/>
                  </a:lnTo>
                  <a:lnTo>
                    <a:pt x="58489" y="61653"/>
                  </a:lnTo>
                  <a:lnTo>
                    <a:pt x="57949" y="61183"/>
                  </a:lnTo>
                  <a:lnTo>
                    <a:pt x="57378" y="60733"/>
                  </a:lnTo>
                  <a:lnTo>
                    <a:pt x="56776" y="60301"/>
                  </a:lnTo>
                  <a:lnTo>
                    <a:pt x="56142" y="59889"/>
                  </a:lnTo>
                  <a:lnTo>
                    <a:pt x="55477" y="59496"/>
                  </a:lnTo>
                  <a:lnTo>
                    <a:pt x="54781" y="59121"/>
                  </a:lnTo>
                  <a:lnTo>
                    <a:pt x="54053" y="58762"/>
                  </a:lnTo>
                  <a:lnTo>
                    <a:pt x="53294" y="58413"/>
                  </a:lnTo>
                  <a:lnTo>
                    <a:pt x="52504" y="58074"/>
                  </a:lnTo>
                  <a:lnTo>
                    <a:pt x="51683" y="57746"/>
                  </a:lnTo>
                  <a:lnTo>
                    <a:pt x="50831" y="57429"/>
                  </a:lnTo>
                  <a:lnTo>
                    <a:pt x="49947" y="57121"/>
                  </a:lnTo>
                  <a:lnTo>
                    <a:pt x="49032" y="56824"/>
                  </a:lnTo>
                  <a:lnTo>
                    <a:pt x="48085" y="56538"/>
                  </a:lnTo>
                  <a:lnTo>
                    <a:pt x="47108" y="56262"/>
                  </a:lnTo>
                  <a:lnTo>
                    <a:pt x="46099" y="55996"/>
                  </a:lnTo>
                  <a:lnTo>
                    <a:pt x="45082" y="55716"/>
                  </a:lnTo>
                  <a:lnTo>
                    <a:pt x="44043" y="55430"/>
                  </a:lnTo>
                  <a:lnTo>
                    <a:pt x="42984" y="55139"/>
                  </a:lnTo>
                  <a:lnTo>
                    <a:pt x="41904" y="54843"/>
                  </a:lnTo>
                  <a:lnTo>
                    <a:pt x="40803" y="54542"/>
                  </a:lnTo>
                  <a:lnTo>
                    <a:pt x="39682" y="54235"/>
                  </a:lnTo>
                  <a:lnTo>
                    <a:pt x="38539" y="53924"/>
                  </a:lnTo>
                  <a:lnTo>
                    <a:pt x="37376" y="53607"/>
                  </a:lnTo>
                  <a:lnTo>
                    <a:pt x="36192" y="53285"/>
                  </a:lnTo>
                  <a:lnTo>
                    <a:pt x="34987" y="52958"/>
                  </a:lnTo>
                  <a:lnTo>
                    <a:pt x="33859" y="52659"/>
                  </a:lnTo>
                  <a:lnTo>
                    <a:pt x="32733" y="52353"/>
                  </a:lnTo>
                  <a:lnTo>
                    <a:pt x="31608" y="52041"/>
                  </a:lnTo>
                  <a:lnTo>
                    <a:pt x="30486" y="51721"/>
                  </a:lnTo>
                  <a:lnTo>
                    <a:pt x="29365" y="51395"/>
                  </a:lnTo>
                  <a:lnTo>
                    <a:pt x="28246" y="51061"/>
                  </a:lnTo>
                  <a:lnTo>
                    <a:pt x="27129" y="50721"/>
                  </a:lnTo>
                  <a:lnTo>
                    <a:pt x="26013" y="50374"/>
                  </a:lnTo>
                  <a:lnTo>
                    <a:pt x="24899" y="50020"/>
                  </a:lnTo>
                  <a:lnTo>
                    <a:pt x="23787" y="49658"/>
                  </a:lnTo>
                  <a:lnTo>
                    <a:pt x="22686" y="49283"/>
                  </a:lnTo>
                  <a:lnTo>
                    <a:pt x="21606" y="48884"/>
                  </a:lnTo>
                  <a:lnTo>
                    <a:pt x="20547" y="48463"/>
                  </a:lnTo>
                  <a:lnTo>
                    <a:pt x="19509" y="48019"/>
                  </a:lnTo>
                  <a:lnTo>
                    <a:pt x="18491" y="47553"/>
                  </a:lnTo>
                  <a:lnTo>
                    <a:pt x="17495" y="47064"/>
                  </a:lnTo>
                  <a:lnTo>
                    <a:pt x="16519" y="46553"/>
                  </a:lnTo>
                  <a:lnTo>
                    <a:pt x="15564" y="46019"/>
                  </a:lnTo>
                  <a:lnTo>
                    <a:pt x="14630" y="45463"/>
                  </a:lnTo>
                  <a:lnTo>
                    <a:pt x="13716" y="44884"/>
                  </a:lnTo>
                  <a:lnTo>
                    <a:pt x="12847" y="44262"/>
                  </a:lnTo>
                  <a:lnTo>
                    <a:pt x="12011" y="43613"/>
                  </a:lnTo>
                  <a:lnTo>
                    <a:pt x="11208" y="42935"/>
                  </a:lnTo>
                  <a:lnTo>
                    <a:pt x="10438" y="42230"/>
                  </a:lnTo>
                  <a:lnTo>
                    <a:pt x="9701" y="41498"/>
                  </a:lnTo>
                  <a:lnTo>
                    <a:pt x="8997" y="40737"/>
                  </a:lnTo>
                  <a:lnTo>
                    <a:pt x="8326" y="39949"/>
                  </a:lnTo>
                  <a:lnTo>
                    <a:pt x="7688" y="39133"/>
                  </a:lnTo>
                  <a:lnTo>
                    <a:pt x="7083" y="38289"/>
                  </a:lnTo>
                  <a:lnTo>
                    <a:pt x="6511" y="37417"/>
                  </a:lnTo>
                  <a:lnTo>
                    <a:pt x="5983" y="36509"/>
                  </a:lnTo>
                  <a:lnTo>
                    <a:pt x="5511" y="35556"/>
                  </a:lnTo>
                  <a:lnTo>
                    <a:pt x="5094" y="34558"/>
                  </a:lnTo>
                  <a:lnTo>
                    <a:pt x="4733" y="33514"/>
                  </a:lnTo>
                  <a:lnTo>
                    <a:pt x="4427" y="32425"/>
                  </a:lnTo>
                  <a:lnTo>
                    <a:pt x="4177" y="31292"/>
                  </a:lnTo>
                  <a:lnTo>
                    <a:pt x="3983" y="30113"/>
                  </a:lnTo>
                  <a:lnTo>
                    <a:pt x="3844" y="28889"/>
                  </a:lnTo>
                  <a:lnTo>
                    <a:pt x="3760" y="27619"/>
                  </a:lnTo>
                  <a:lnTo>
                    <a:pt x="3733" y="26305"/>
                  </a:lnTo>
                  <a:lnTo>
                    <a:pt x="3824" y="23797"/>
                  </a:lnTo>
                  <a:lnTo>
                    <a:pt x="4097" y="21412"/>
                  </a:lnTo>
                  <a:lnTo>
                    <a:pt x="4553" y="19150"/>
                  </a:lnTo>
                  <a:lnTo>
                    <a:pt x="5191" y="17012"/>
                  </a:lnTo>
                  <a:lnTo>
                    <a:pt x="6012" y="14997"/>
                  </a:lnTo>
                  <a:lnTo>
                    <a:pt x="7014" y="13105"/>
                  </a:lnTo>
                  <a:lnTo>
                    <a:pt x="8199" y="11337"/>
                  </a:lnTo>
                  <a:lnTo>
                    <a:pt x="9567" y="9692"/>
                  </a:lnTo>
                  <a:lnTo>
                    <a:pt x="11116" y="8170"/>
                  </a:lnTo>
                  <a:lnTo>
                    <a:pt x="12848" y="6771"/>
                  </a:lnTo>
                  <a:lnTo>
                    <a:pt x="14772" y="5485"/>
                  </a:lnTo>
                  <a:lnTo>
                    <a:pt x="16863" y="4333"/>
                  </a:lnTo>
                  <a:lnTo>
                    <a:pt x="19120" y="3318"/>
                  </a:lnTo>
                  <a:lnTo>
                    <a:pt x="21544" y="2437"/>
                  </a:lnTo>
                  <a:lnTo>
                    <a:pt x="24134" y="1692"/>
                  </a:lnTo>
                  <a:lnTo>
                    <a:pt x="26892" y="1083"/>
                  </a:lnTo>
                  <a:lnTo>
                    <a:pt x="29816" y="609"/>
                  </a:lnTo>
                  <a:lnTo>
                    <a:pt x="32906" y="270"/>
                  </a:lnTo>
                  <a:lnTo>
                    <a:pt x="36164" y="67"/>
                  </a:lnTo>
                  <a:lnTo>
                    <a:pt x="39588" y="0"/>
                  </a:lnTo>
                  <a:lnTo>
                    <a:pt x="42632" y="54"/>
                  </a:lnTo>
                  <a:lnTo>
                    <a:pt x="45547" y="218"/>
                  </a:lnTo>
                  <a:lnTo>
                    <a:pt x="48334" y="492"/>
                  </a:lnTo>
                  <a:lnTo>
                    <a:pt x="50992" y="875"/>
                  </a:lnTo>
                  <a:lnTo>
                    <a:pt x="53522" y="1367"/>
                  </a:lnTo>
                  <a:lnTo>
                    <a:pt x="55923" y="1968"/>
                  </a:lnTo>
                  <a:lnTo>
                    <a:pt x="58196" y="2680"/>
                  </a:lnTo>
                  <a:lnTo>
                    <a:pt x="60340" y="3500"/>
                  </a:lnTo>
                  <a:lnTo>
                    <a:pt x="62356" y="4430"/>
                  </a:lnTo>
                  <a:lnTo>
                    <a:pt x="64244" y="5469"/>
                  </a:lnTo>
                  <a:lnTo>
                    <a:pt x="66016" y="6629"/>
                  </a:lnTo>
                  <a:lnTo>
                    <a:pt x="67654" y="7921"/>
                  </a:lnTo>
                  <a:lnTo>
                    <a:pt x="69156" y="9344"/>
                  </a:lnTo>
                  <a:lnTo>
                    <a:pt x="70522" y="10900"/>
                  </a:lnTo>
                  <a:lnTo>
                    <a:pt x="71753" y="12588"/>
                  </a:lnTo>
                  <a:lnTo>
                    <a:pt x="72849" y="14408"/>
                  </a:lnTo>
                  <a:lnTo>
                    <a:pt x="73809" y="16359"/>
                  </a:lnTo>
                  <a:lnTo>
                    <a:pt x="74634" y="18443"/>
                  </a:lnTo>
                  <a:lnTo>
                    <a:pt x="75323" y="20658"/>
                  </a:lnTo>
                  <a:lnTo>
                    <a:pt x="75877" y="23006"/>
                  </a:lnTo>
                  <a:lnTo>
                    <a:pt x="61813" y="24742"/>
                  </a:lnTo>
                  <a:lnTo>
                    <a:pt x="61643" y="24025"/>
                  </a:lnTo>
                  <a:lnTo>
                    <a:pt x="61448" y="23332"/>
                  </a:lnTo>
                  <a:lnTo>
                    <a:pt x="61227" y="22664"/>
                  </a:lnTo>
                  <a:lnTo>
                    <a:pt x="60979" y="22020"/>
                  </a:lnTo>
                  <a:lnTo>
                    <a:pt x="60706" y="21400"/>
                  </a:lnTo>
                  <a:lnTo>
                    <a:pt x="60406" y="20804"/>
                  </a:lnTo>
                  <a:lnTo>
                    <a:pt x="60081" y="20233"/>
                  </a:lnTo>
                  <a:lnTo>
                    <a:pt x="59729" y="19686"/>
                  </a:lnTo>
                  <a:lnTo>
                    <a:pt x="59352" y="19163"/>
                  </a:lnTo>
                  <a:lnTo>
                    <a:pt x="58948" y="18665"/>
                  </a:lnTo>
                  <a:lnTo>
                    <a:pt x="58522" y="18172"/>
                  </a:lnTo>
                  <a:lnTo>
                    <a:pt x="58080" y="17700"/>
                  </a:lnTo>
                  <a:lnTo>
                    <a:pt x="57620" y="17248"/>
                  </a:lnTo>
                  <a:lnTo>
                    <a:pt x="57142" y="16818"/>
                  </a:lnTo>
                  <a:lnTo>
                    <a:pt x="56647" y="16408"/>
                  </a:lnTo>
                  <a:lnTo>
                    <a:pt x="56135" y="16019"/>
                  </a:lnTo>
                  <a:lnTo>
                    <a:pt x="55605" y="15651"/>
                  </a:lnTo>
                  <a:lnTo>
                    <a:pt x="55058" y="15303"/>
                  </a:lnTo>
                  <a:lnTo>
                    <a:pt x="54494" y="14977"/>
                  </a:lnTo>
                  <a:lnTo>
                    <a:pt x="53912" y="14671"/>
                  </a:lnTo>
                  <a:lnTo>
                    <a:pt x="53314" y="14368"/>
                  </a:lnTo>
                  <a:lnTo>
                    <a:pt x="52701" y="14085"/>
                  </a:lnTo>
                  <a:lnTo>
                    <a:pt x="52071" y="13820"/>
                  </a:lnTo>
                  <a:lnTo>
                    <a:pt x="51426" y="13574"/>
                  </a:lnTo>
                  <a:lnTo>
                    <a:pt x="50765" y="13348"/>
                  </a:lnTo>
                  <a:lnTo>
                    <a:pt x="50089" y="13140"/>
                  </a:lnTo>
                  <a:lnTo>
                    <a:pt x="49397" y="12952"/>
                  </a:lnTo>
                  <a:lnTo>
                    <a:pt x="48690" y="12782"/>
                  </a:lnTo>
                  <a:lnTo>
                    <a:pt x="47966" y="12632"/>
                  </a:lnTo>
                  <a:lnTo>
                    <a:pt x="47228" y="12501"/>
                  </a:lnTo>
                  <a:lnTo>
                    <a:pt x="46495" y="12369"/>
                  </a:lnTo>
                  <a:lnTo>
                    <a:pt x="45755" y="12251"/>
                  </a:lnTo>
                  <a:lnTo>
                    <a:pt x="45009" y="12147"/>
                  </a:lnTo>
                  <a:lnTo>
                    <a:pt x="44255" y="12057"/>
                  </a:lnTo>
                  <a:lnTo>
                    <a:pt x="43495" y="11980"/>
                  </a:lnTo>
                  <a:lnTo>
                    <a:pt x="42727" y="11918"/>
                  </a:lnTo>
                  <a:lnTo>
                    <a:pt x="41953" y="11869"/>
                  </a:lnTo>
                  <a:lnTo>
                    <a:pt x="41171" y="11834"/>
                  </a:lnTo>
                  <a:lnTo>
                    <a:pt x="40383" y="11813"/>
                  </a:lnTo>
                  <a:lnTo>
                    <a:pt x="39588" y="11807"/>
                  </a:lnTo>
                  <a:lnTo>
                    <a:pt x="37525" y="11839"/>
                  </a:lnTo>
                  <a:lnTo>
                    <a:pt x="35573" y="11935"/>
                  </a:lnTo>
                  <a:lnTo>
                    <a:pt x="33733" y="12096"/>
                  </a:lnTo>
                  <a:lnTo>
                    <a:pt x="32004" y="12320"/>
                  </a:lnTo>
                  <a:lnTo>
                    <a:pt x="30385" y="12610"/>
                  </a:lnTo>
                  <a:lnTo>
                    <a:pt x="28878" y="12963"/>
                  </a:lnTo>
                  <a:lnTo>
                    <a:pt x="27482" y="13381"/>
                  </a:lnTo>
                  <a:lnTo>
                    <a:pt x="26197" y="13862"/>
                  </a:lnTo>
                  <a:lnTo>
                    <a:pt x="25023" y="14408"/>
                  </a:lnTo>
                  <a:lnTo>
                    <a:pt x="23961" y="15019"/>
                  </a:lnTo>
                  <a:lnTo>
                    <a:pt x="23004" y="15694"/>
                  </a:lnTo>
                  <a:lnTo>
                    <a:pt x="22148" y="16436"/>
                  </a:lnTo>
                  <a:lnTo>
                    <a:pt x="21393" y="17243"/>
                  </a:lnTo>
                  <a:lnTo>
                    <a:pt x="20738" y="18116"/>
                  </a:lnTo>
                  <a:lnTo>
                    <a:pt x="20184" y="19056"/>
                  </a:lnTo>
                  <a:lnTo>
                    <a:pt x="19731" y="20061"/>
                  </a:lnTo>
                  <a:lnTo>
                    <a:pt x="19379" y="21132"/>
                  </a:lnTo>
                  <a:lnTo>
                    <a:pt x="19127" y="22270"/>
                  </a:lnTo>
                  <a:lnTo>
                    <a:pt x="18976" y="23473"/>
                  </a:lnTo>
                  <a:lnTo>
                    <a:pt x="18925" y="24742"/>
                  </a:lnTo>
                  <a:lnTo>
                    <a:pt x="18944" y="25493"/>
                  </a:lnTo>
                  <a:lnTo>
                    <a:pt x="18998" y="26218"/>
                  </a:lnTo>
                  <a:lnTo>
                    <a:pt x="19090" y="26917"/>
                  </a:lnTo>
                  <a:lnTo>
                    <a:pt x="19217" y="27590"/>
                  </a:lnTo>
                  <a:lnTo>
                    <a:pt x="19381" y="28237"/>
                  </a:lnTo>
                  <a:lnTo>
                    <a:pt x="19582" y="28857"/>
                  </a:lnTo>
                  <a:lnTo>
                    <a:pt x="19819" y="29452"/>
                  </a:lnTo>
                  <a:lnTo>
                    <a:pt x="20092" y="30021"/>
                  </a:lnTo>
                  <a:lnTo>
                    <a:pt x="20402" y="30563"/>
                  </a:lnTo>
                  <a:lnTo>
                    <a:pt x="20749" y="31080"/>
                  </a:lnTo>
                  <a:lnTo>
                    <a:pt x="21145" y="31559"/>
                  </a:lnTo>
                  <a:lnTo>
                    <a:pt x="21568" y="32024"/>
                  </a:lnTo>
                  <a:lnTo>
                    <a:pt x="22020" y="32476"/>
                  </a:lnTo>
                  <a:lnTo>
                    <a:pt x="22499" y="32913"/>
                  </a:lnTo>
                  <a:lnTo>
                    <a:pt x="23006" y="33337"/>
                  </a:lnTo>
                  <a:lnTo>
                    <a:pt x="23541" y="33747"/>
                  </a:lnTo>
                  <a:lnTo>
                    <a:pt x="24103" y="34143"/>
                  </a:lnTo>
                  <a:lnTo>
                    <a:pt x="24694" y="34525"/>
                  </a:lnTo>
                  <a:lnTo>
                    <a:pt x="25312" y="34893"/>
                  </a:lnTo>
                  <a:lnTo>
                    <a:pt x="25958" y="35247"/>
                  </a:lnTo>
                  <a:lnTo>
                    <a:pt x="26648" y="35573"/>
                  </a:lnTo>
                  <a:lnTo>
                    <a:pt x="27364" y="35893"/>
                  </a:lnTo>
                  <a:lnTo>
                    <a:pt x="28106" y="36205"/>
                  </a:lnTo>
                  <a:lnTo>
                    <a:pt x="28875" y="36511"/>
                  </a:lnTo>
                  <a:lnTo>
                    <a:pt x="29669" y="36810"/>
                  </a:lnTo>
                  <a:lnTo>
                    <a:pt x="30489" y="37101"/>
                  </a:lnTo>
                  <a:lnTo>
                    <a:pt x="31336" y="37386"/>
                  </a:lnTo>
                  <a:lnTo>
                    <a:pt x="32208" y="37664"/>
                  </a:lnTo>
                  <a:lnTo>
                    <a:pt x="33107" y="37935"/>
                  </a:lnTo>
                  <a:lnTo>
                    <a:pt x="34032" y="38199"/>
                  </a:lnTo>
                  <a:lnTo>
                    <a:pt x="34979" y="38444"/>
                  </a:lnTo>
                  <a:lnTo>
                    <a:pt x="35945" y="38692"/>
                  </a:lnTo>
                  <a:lnTo>
                    <a:pt x="36930" y="38944"/>
                  </a:lnTo>
                  <a:lnTo>
                    <a:pt x="37935" y="39199"/>
                  </a:lnTo>
                  <a:lnTo>
                    <a:pt x="38958" y="39458"/>
                  </a:lnTo>
                  <a:lnTo>
                    <a:pt x="40001" y="39720"/>
                  </a:lnTo>
                  <a:lnTo>
                    <a:pt x="41063" y="39985"/>
                  </a:lnTo>
                  <a:lnTo>
                    <a:pt x="42144" y="40255"/>
                  </a:lnTo>
                  <a:lnTo>
                    <a:pt x="43244" y="40527"/>
                  </a:lnTo>
                  <a:lnTo>
                    <a:pt x="44363" y="40803"/>
                  </a:lnTo>
                  <a:lnTo>
                    <a:pt x="45111" y="40996"/>
                  </a:lnTo>
                  <a:lnTo>
                    <a:pt x="45863" y="41192"/>
                  </a:lnTo>
                  <a:lnTo>
                    <a:pt x="46618" y="41392"/>
                  </a:lnTo>
                  <a:lnTo>
                    <a:pt x="47377" y="41595"/>
                  </a:lnTo>
                  <a:lnTo>
                    <a:pt x="48139" y="41802"/>
                  </a:lnTo>
                  <a:lnTo>
                    <a:pt x="48905" y="42012"/>
                  </a:lnTo>
                  <a:lnTo>
                    <a:pt x="49674" y="42225"/>
                  </a:lnTo>
                  <a:lnTo>
                    <a:pt x="50447" y="42442"/>
                  </a:lnTo>
                  <a:lnTo>
                    <a:pt x="51223" y="42663"/>
                  </a:lnTo>
                  <a:lnTo>
                    <a:pt x="52003" y="42887"/>
                  </a:lnTo>
                  <a:lnTo>
                    <a:pt x="52781" y="43100"/>
                  </a:lnTo>
                  <a:lnTo>
                    <a:pt x="53555" y="43324"/>
                  </a:lnTo>
                  <a:lnTo>
                    <a:pt x="54323" y="43559"/>
                  </a:lnTo>
                  <a:lnTo>
                    <a:pt x="55086" y="43804"/>
                  </a:lnTo>
                  <a:lnTo>
                    <a:pt x="55844" y="44059"/>
                  </a:lnTo>
                  <a:lnTo>
                    <a:pt x="56597" y="44324"/>
                  </a:lnTo>
                  <a:lnTo>
                    <a:pt x="57344" y="44601"/>
                  </a:lnTo>
                  <a:lnTo>
                    <a:pt x="58087" y="44887"/>
                  </a:lnTo>
                  <a:lnTo>
                    <a:pt x="58824" y="45184"/>
                  </a:lnTo>
                  <a:lnTo>
                    <a:pt x="59556" y="45491"/>
                  </a:lnTo>
                  <a:lnTo>
                    <a:pt x="60297" y="45793"/>
                  </a:lnTo>
                  <a:lnTo>
                    <a:pt x="61028" y="46106"/>
                  </a:lnTo>
                  <a:lnTo>
                    <a:pt x="61749" y="46432"/>
                  </a:lnTo>
                  <a:lnTo>
                    <a:pt x="62459" y="46769"/>
                  </a:lnTo>
                  <a:lnTo>
                    <a:pt x="63158" y="47119"/>
                  </a:lnTo>
                  <a:lnTo>
                    <a:pt x="63848" y="47481"/>
                  </a:lnTo>
                  <a:lnTo>
                    <a:pt x="64527" y="47855"/>
                  </a:lnTo>
                  <a:lnTo>
                    <a:pt x="65195" y="48242"/>
                  </a:lnTo>
                  <a:lnTo>
                    <a:pt x="65853" y="48640"/>
                  </a:lnTo>
                  <a:lnTo>
                    <a:pt x="66501" y="49051"/>
                  </a:lnTo>
                  <a:lnTo>
                    <a:pt x="67152" y="49459"/>
                  </a:lnTo>
                  <a:lnTo>
                    <a:pt x="67786" y="49884"/>
                  </a:lnTo>
                  <a:lnTo>
                    <a:pt x="68402" y="50327"/>
                  </a:lnTo>
                  <a:lnTo>
                    <a:pt x="69001" y="50787"/>
                  </a:lnTo>
                  <a:lnTo>
                    <a:pt x="69583" y="51265"/>
                  </a:lnTo>
                  <a:lnTo>
                    <a:pt x="70147" y="51759"/>
                  </a:lnTo>
                  <a:lnTo>
                    <a:pt x="70694" y="52272"/>
                  </a:lnTo>
                  <a:lnTo>
                    <a:pt x="71224" y="52801"/>
                  </a:lnTo>
                  <a:lnTo>
                    <a:pt x="71736" y="53348"/>
                  </a:lnTo>
                  <a:lnTo>
                    <a:pt x="72231" y="53912"/>
                  </a:lnTo>
                  <a:lnTo>
                    <a:pt x="72707" y="54495"/>
                  </a:lnTo>
                  <a:lnTo>
                    <a:pt x="73161" y="55097"/>
                  </a:lnTo>
                  <a:lnTo>
                    <a:pt x="73596" y="55717"/>
                  </a:lnTo>
                  <a:lnTo>
                    <a:pt x="74009" y="56357"/>
                  </a:lnTo>
                  <a:lnTo>
                    <a:pt x="74401" y="57016"/>
                  </a:lnTo>
                  <a:lnTo>
                    <a:pt x="74773" y="57694"/>
                  </a:lnTo>
                  <a:lnTo>
                    <a:pt x="75123" y="58391"/>
                  </a:lnTo>
                  <a:lnTo>
                    <a:pt x="75453" y="59108"/>
                  </a:lnTo>
                  <a:lnTo>
                    <a:pt x="75762" y="59843"/>
                  </a:lnTo>
                  <a:lnTo>
                    <a:pt x="76051" y="60597"/>
                  </a:lnTo>
                  <a:lnTo>
                    <a:pt x="76331" y="61373"/>
                  </a:lnTo>
                  <a:lnTo>
                    <a:pt x="76582" y="62174"/>
                  </a:lnTo>
                  <a:lnTo>
                    <a:pt x="76803" y="62999"/>
                  </a:lnTo>
                  <a:lnTo>
                    <a:pt x="76995" y="63848"/>
                  </a:lnTo>
                  <a:lnTo>
                    <a:pt x="77158" y="64721"/>
                  </a:lnTo>
                  <a:lnTo>
                    <a:pt x="77290" y="65619"/>
                  </a:lnTo>
                  <a:lnTo>
                    <a:pt x="77394" y="66541"/>
                  </a:lnTo>
                  <a:lnTo>
                    <a:pt x="77468" y="67487"/>
                  </a:lnTo>
                  <a:lnTo>
                    <a:pt x="77512" y="6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750361" y="248719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783512" y="2502330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853499" y="2485757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65777" y="248719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985900" y="250281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066664" y="248719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101862" y="2485757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05409" y="248719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07251" y="248719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84809" y="2487190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476964" y="2487190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78806" y="248719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98929" y="2502811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679693" y="2487190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56227" y="2688358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76350" y="2703910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51248" y="268835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884399" y="2703498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58001" y="268835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996814" y="268835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016937" y="270397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090743" y="268835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23826" y="268835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56978" y="2703498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330580" y="268835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431466" y="268835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70280" y="268835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580784" y="268835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613936" y="2703498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687538" y="268835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948724" y="2888093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43608" y="288809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48110" y="288952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86923" y="288952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280102" y="288952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377374" y="2888093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481876" y="288952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28499" y="4114130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8622" y="4129068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48622" y="4167745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29386" y="411413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64584" y="4112697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84843" y="4128522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73247" y="4112697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77749" y="4114130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778636" y="4114130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71815" y="4114130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88186" y="411413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021679" y="4112697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112402" y="4114130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05512" y="411413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25635" y="412975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99442" y="4114130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076316" y="431529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89072" y="431386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09331" y="432969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01350" y="431529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86685" y="431529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76248" y="431386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579796" y="4315298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81637" y="431529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761105" y="4315298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94257" y="4330438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867859" y="431529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887981" y="4330918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07559" y="4315298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027681" y="4330236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027681" y="4368913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108445" y="431529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143643" y="431386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163902" y="432969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55922" y="431529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37641" y="431386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57900" y="432969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446304" y="4313865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551625" y="431529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247019" y="2566186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267142" y="2581125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267142" y="2619801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347906" y="256618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383104" y="256475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403363" y="2580579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487606" y="2566186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580716" y="256618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70280" y="256475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74782" y="2566186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75669" y="256618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72941" y="256475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93200" y="2580579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085219" y="2566186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66938" y="256475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87197" y="2580579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75601" y="256475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80922" y="2566186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55444" y="276735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588595" y="2782495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62197" y="2767354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82319" y="2782975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755375" y="2767354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775498" y="2782975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48554" y="2767354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33889" y="276735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72702" y="276735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65881" y="2767354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086003" y="2782907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309127" y="2968522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25498" y="296852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460696" y="2967090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65198" y="2968522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585321" y="2984143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62470" y="2967090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82729" y="298291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774748" y="2968522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794871" y="2983461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794871" y="3022137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875635" y="296852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10833" y="2967090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931092" y="298291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23111" y="2968522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04830" y="2967090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25089" y="298291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13493" y="2967090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318814" y="2968522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908373" y="389632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0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8012875" y="3897762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8113762" y="3897762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206941" y="3897762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323312" y="389776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8356805" y="3896329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447528" y="3897762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540639" y="3897762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560761" y="3913383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634568" y="3897762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014751" y="409893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047903" y="4114070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121504" y="4098930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8141627" y="4114551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214683" y="4098930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8234806" y="4114551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8307862" y="4098930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393196" y="4098930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432010" y="4098930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525188" y="4098930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545311" y="4114482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981788" y="2688358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067122" y="268835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100615" y="268692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199114" y="2688358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300001" y="268835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8393180" y="268835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413303" y="270397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494067" y="268835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532880" y="268835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8620738" y="268692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09525" y="2994067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991244" y="299263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11503" y="300846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099907" y="299263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120166" y="300846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212185" y="2994067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232308" y="3009619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346565" y="2992634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441449" y="299263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545951" y="299406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584764" y="299406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677943" y="299406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775215" y="299263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879717" y="299406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03933" y="2994067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097043" y="299406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186607" y="2992634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291109" y="2994067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391996" y="299406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489267" y="299263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509526" y="300846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601546" y="2994067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683265" y="2992634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703524" y="3008460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791928" y="2992634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897249" y="2994067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749371" y="4088183"/>
              <a:ext cx="57335" cy="60156"/>
            </a:xfrm>
            <a:custGeom>
              <a:avLst/>
              <a:pathLst>
                <a:path w="57335" h="60156">
                  <a:moveTo>
                    <a:pt x="29954" y="50573"/>
                  </a:moveTo>
                  <a:lnTo>
                    <a:pt x="30482" y="50569"/>
                  </a:lnTo>
                  <a:lnTo>
                    <a:pt x="31007" y="50556"/>
                  </a:lnTo>
                  <a:lnTo>
                    <a:pt x="31528" y="50535"/>
                  </a:lnTo>
                  <a:lnTo>
                    <a:pt x="32044" y="50506"/>
                  </a:lnTo>
                  <a:lnTo>
                    <a:pt x="32557" y="50469"/>
                  </a:lnTo>
                  <a:lnTo>
                    <a:pt x="33065" y="50423"/>
                  </a:lnTo>
                  <a:lnTo>
                    <a:pt x="33569" y="50370"/>
                  </a:lnTo>
                  <a:lnTo>
                    <a:pt x="34069" y="50307"/>
                  </a:lnTo>
                  <a:lnTo>
                    <a:pt x="34565" y="50237"/>
                  </a:lnTo>
                  <a:lnTo>
                    <a:pt x="35056" y="50158"/>
                  </a:lnTo>
                  <a:lnTo>
                    <a:pt x="35542" y="50072"/>
                  </a:lnTo>
                  <a:lnTo>
                    <a:pt x="36021" y="49982"/>
                  </a:lnTo>
                  <a:lnTo>
                    <a:pt x="36492" y="49887"/>
                  </a:lnTo>
                  <a:lnTo>
                    <a:pt x="36955" y="49786"/>
                  </a:lnTo>
                  <a:lnTo>
                    <a:pt x="37411" y="49681"/>
                  </a:lnTo>
                  <a:lnTo>
                    <a:pt x="37859" y="49570"/>
                  </a:lnTo>
                  <a:lnTo>
                    <a:pt x="38300" y="49455"/>
                  </a:lnTo>
                  <a:lnTo>
                    <a:pt x="38734" y="49335"/>
                  </a:lnTo>
                  <a:lnTo>
                    <a:pt x="39160" y="49210"/>
                  </a:lnTo>
                  <a:lnTo>
                    <a:pt x="39579" y="49079"/>
                  </a:lnTo>
                  <a:lnTo>
                    <a:pt x="39997" y="48937"/>
                  </a:lnTo>
                  <a:lnTo>
                    <a:pt x="40407" y="48791"/>
                  </a:lnTo>
                  <a:lnTo>
                    <a:pt x="40807" y="48641"/>
                  </a:lnTo>
                  <a:lnTo>
                    <a:pt x="41198" y="48488"/>
                  </a:lnTo>
                  <a:lnTo>
                    <a:pt x="41580" y="48333"/>
                  </a:lnTo>
                  <a:lnTo>
                    <a:pt x="41953" y="48173"/>
                  </a:lnTo>
                  <a:lnTo>
                    <a:pt x="42317" y="48011"/>
                  </a:lnTo>
                  <a:lnTo>
                    <a:pt x="42672" y="47845"/>
                  </a:lnTo>
                  <a:lnTo>
                    <a:pt x="43018" y="47675"/>
                  </a:lnTo>
                  <a:lnTo>
                    <a:pt x="43354" y="47503"/>
                  </a:lnTo>
                  <a:lnTo>
                    <a:pt x="43688" y="47320"/>
                  </a:lnTo>
                  <a:lnTo>
                    <a:pt x="44009" y="47136"/>
                  </a:lnTo>
                  <a:lnTo>
                    <a:pt x="44319" y="46951"/>
                  </a:lnTo>
                  <a:lnTo>
                    <a:pt x="44615" y="46766"/>
                  </a:lnTo>
                  <a:lnTo>
                    <a:pt x="44899" y="46580"/>
                  </a:lnTo>
                  <a:lnTo>
                    <a:pt x="45171" y="46393"/>
                  </a:lnTo>
                  <a:lnTo>
                    <a:pt x="45430" y="46205"/>
                  </a:lnTo>
                  <a:lnTo>
                    <a:pt x="45677" y="46016"/>
                  </a:lnTo>
                  <a:lnTo>
                    <a:pt x="45912" y="45826"/>
                  </a:lnTo>
                  <a:lnTo>
                    <a:pt x="46134" y="45636"/>
                  </a:lnTo>
                  <a:lnTo>
                    <a:pt x="46134" y="37546"/>
                  </a:lnTo>
                  <a:lnTo>
                    <a:pt x="31862" y="37546"/>
                  </a:lnTo>
                  <a:lnTo>
                    <a:pt x="31862" y="28501"/>
                  </a:lnTo>
                  <a:lnTo>
                    <a:pt x="57335" y="28501"/>
                  </a:lnTo>
                  <a:lnTo>
                    <a:pt x="57335" y="49992"/>
                  </a:lnTo>
                  <a:lnTo>
                    <a:pt x="56929" y="50397"/>
                  </a:lnTo>
                  <a:lnTo>
                    <a:pt x="56506" y="50799"/>
                  </a:lnTo>
                  <a:lnTo>
                    <a:pt x="56066" y="51197"/>
                  </a:lnTo>
                  <a:lnTo>
                    <a:pt x="55609" y="51592"/>
                  </a:lnTo>
                  <a:lnTo>
                    <a:pt x="55136" y="51983"/>
                  </a:lnTo>
                  <a:lnTo>
                    <a:pt x="54647" y="52372"/>
                  </a:lnTo>
                  <a:lnTo>
                    <a:pt x="54141" y="52757"/>
                  </a:lnTo>
                  <a:lnTo>
                    <a:pt x="53618" y="53138"/>
                  </a:lnTo>
                  <a:lnTo>
                    <a:pt x="53079" y="53517"/>
                  </a:lnTo>
                  <a:lnTo>
                    <a:pt x="52523" y="53892"/>
                  </a:lnTo>
                  <a:lnTo>
                    <a:pt x="51951" y="54253"/>
                  </a:lnTo>
                  <a:lnTo>
                    <a:pt x="51366" y="54605"/>
                  </a:lnTo>
                  <a:lnTo>
                    <a:pt x="50767" y="54950"/>
                  </a:lnTo>
                  <a:lnTo>
                    <a:pt x="50153" y="55286"/>
                  </a:lnTo>
                  <a:lnTo>
                    <a:pt x="49525" y="55614"/>
                  </a:lnTo>
                  <a:lnTo>
                    <a:pt x="48883" y="55933"/>
                  </a:lnTo>
                  <a:lnTo>
                    <a:pt x="48228" y="56244"/>
                  </a:lnTo>
                  <a:lnTo>
                    <a:pt x="47558" y="56547"/>
                  </a:lnTo>
                  <a:lnTo>
                    <a:pt x="46873" y="56842"/>
                  </a:lnTo>
                  <a:lnTo>
                    <a:pt x="46175" y="57128"/>
                  </a:lnTo>
                  <a:lnTo>
                    <a:pt x="45463" y="57396"/>
                  </a:lnTo>
                  <a:lnTo>
                    <a:pt x="44738" y="57654"/>
                  </a:lnTo>
                  <a:lnTo>
                    <a:pt x="44000" y="57901"/>
                  </a:lnTo>
                  <a:lnTo>
                    <a:pt x="43248" y="58137"/>
                  </a:lnTo>
                  <a:lnTo>
                    <a:pt x="42483" y="58362"/>
                  </a:lnTo>
                  <a:lnTo>
                    <a:pt x="41704" y="58577"/>
                  </a:lnTo>
                  <a:lnTo>
                    <a:pt x="40913" y="58780"/>
                  </a:lnTo>
                  <a:lnTo>
                    <a:pt x="40108" y="58973"/>
                  </a:lnTo>
                  <a:lnTo>
                    <a:pt x="39290" y="59155"/>
                  </a:lnTo>
                  <a:lnTo>
                    <a:pt x="38458" y="59327"/>
                  </a:lnTo>
                  <a:lnTo>
                    <a:pt x="37623" y="59484"/>
                  </a:lnTo>
                  <a:lnTo>
                    <a:pt x="36777" y="59625"/>
                  </a:lnTo>
                  <a:lnTo>
                    <a:pt x="35921" y="59750"/>
                  </a:lnTo>
                  <a:lnTo>
                    <a:pt x="35053" y="59858"/>
                  </a:lnTo>
                  <a:lnTo>
                    <a:pt x="34175" y="59949"/>
                  </a:lnTo>
                  <a:lnTo>
                    <a:pt x="33286" y="60024"/>
                  </a:lnTo>
                  <a:lnTo>
                    <a:pt x="32386" y="60082"/>
                  </a:lnTo>
                  <a:lnTo>
                    <a:pt x="31475" y="60123"/>
                  </a:lnTo>
                  <a:lnTo>
                    <a:pt x="30554" y="60148"/>
                  </a:lnTo>
                  <a:lnTo>
                    <a:pt x="29622" y="60156"/>
                  </a:lnTo>
                  <a:lnTo>
                    <a:pt x="28092" y="60134"/>
                  </a:lnTo>
                  <a:lnTo>
                    <a:pt x="26605" y="60067"/>
                  </a:lnTo>
                  <a:lnTo>
                    <a:pt x="25161" y="59955"/>
                  </a:lnTo>
                  <a:lnTo>
                    <a:pt x="23760" y="59798"/>
                  </a:lnTo>
                  <a:lnTo>
                    <a:pt x="22403" y="59596"/>
                  </a:lnTo>
                  <a:lnTo>
                    <a:pt x="21088" y="59350"/>
                  </a:lnTo>
                  <a:lnTo>
                    <a:pt x="19817" y="59059"/>
                  </a:lnTo>
                  <a:lnTo>
                    <a:pt x="18589" y="58723"/>
                  </a:lnTo>
                  <a:lnTo>
                    <a:pt x="17404" y="58342"/>
                  </a:lnTo>
                  <a:lnTo>
                    <a:pt x="16263" y="57916"/>
                  </a:lnTo>
                  <a:lnTo>
                    <a:pt x="15162" y="57442"/>
                  </a:lnTo>
                  <a:lnTo>
                    <a:pt x="14102" y="56934"/>
                  </a:lnTo>
                  <a:lnTo>
                    <a:pt x="13081" y="56390"/>
                  </a:lnTo>
                  <a:lnTo>
                    <a:pt x="12101" y="55812"/>
                  </a:lnTo>
                  <a:lnTo>
                    <a:pt x="11160" y="55199"/>
                  </a:lnTo>
                  <a:lnTo>
                    <a:pt x="10259" y="54551"/>
                  </a:lnTo>
                  <a:lnTo>
                    <a:pt x="9397" y="53868"/>
                  </a:lnTo>
                  <a:lnTo>
                    <a:pt x="8576" y="53150"/>
                  </a:lnTo>
                  <a:lnTo>
                    <a:pt x="7794" y="52397"/>
                  </a:lnTo>
                  <a:lnTo>
                    <a:pt x="7052" y="51610"/>
                  </a:lnTo>
                  <a:lnTo>
                    <a:pt x="6349" y="50782"/>
                  </a:lnTo>
                  <a:lnTo>
                    <a:pt x="5683" y="49924"/>
                  </a:lnTo>
                  <a:lnTo>
                    <a:pt x="5055" y="49036"/>
                  </a:lnTo>
                  <a:lnTo>
                    <a:pt x="4464" y="48118"/>
                  </a:lnTo>
                  <a:lnTo>
                    <a:pt x="3910" y="47171"/>
                  </a:lnTo>
                  <a:lnTo>
                    <a:pt x="3393" y="46193"/>
                  </a:lnTo>
                  <a:lnTo>
                    <a:pt x="2914" y="45186"/>
                  </a:lnTo>
                  <a:lnTo>
                    <a:pt x="2472" y="44149"/>
                  </a:lnTo>
                  <a:lnTo>
                    <a:pt x="2068" y="43082"/>
                  </a:lnTo>
                  <a:lnTo>
                    <a:pt x="1700" y="41985"/>
                  </a:lnTo>
                  <a:lnTo>
                    <a:pt x="1377" y="40863"/>
                  </a:lnTo>
                  <a:lnTo>
                    <a:pt x="1088" y="39720"/>
                  </a:lnTo>
                  <a:lnTo>
                    <a:pt x="833" y="38556"/>
                  </a:lnTo>
                  <a:lnTo>
                    <a:pt x="612" y="37371"/>
                  </a:lnTo>
                  <a:lnTo>
                    <a:pt x="425" y="36166"/>
                  </a:lnTo>
                  <a:lnTo>
                    <a:pt x="272" y="34940"/>
                  </a:lnTo>
                  <a:lnTo>
                    <a:pt x="153" y="33694"/>
                  </a:lnTo>
                  <a:lnTo>
                    <a:pt x="68" y="32426"/>
                  </a:lnTo>
                  <a:lnTo>
                    <a:pt x="17" y="31138"/>
                  </a:lnTo>
                  <a:lnTo>
                    <a:pt x="0" y="29829"/>
                  </a:lnTo>
                  <a:lnTo>
                    <a:pt x="18" y="28473"/>
                  </a:lnTo>
                  <a:lnTo>
                    <a:pt x="73" y="27144"/>
                  </a:lnTo>
                  <a:lnTo>
                    <a:pt x="164" y="25841"/>
                  </a:lnTo>
                  <a:lnTo>
                    <a:pt x="292" y="24565"/>
                  </a:lnTo>
                  <a:lnTo>
                    <a:pt x="456" y="23316"/>
                  </a:lnTo>
                  <a:lnTo>
                    <a:pt x="657" y="22092"/>
                  </a:lnTo>
                  <a:lnTo>
                    <a:pt x="894" y="20896"/>
                  </a:lnTo>
                  <a:lnTo>
                    <a:pt x="1168" y="19726"/>
                  </a:lnTo>
                  <a:lnTo>
                    <a:pt x="1478" y="18583"/>
                  </a:lnTo>
                  <a:lnTo>
                    <a:pt x="1825" y="17466"/>
                  </a:lnTo>
                  <a:lnTo>
                    <a:pt x="2209" y="16379"/>
                  </a:lnTo>
                  <a:lnTo>
                    <a:pt x="2630" y="15325"/>
                  </a:lnTo>
                  <a:lnTo>
                    <a:pt x="3088" y="14304"/>
                  </a:lnTo>
                  <a:lnTo>
                    <a:pt x="3584" y="13317"/>
                  </a:lnTo>
                  <a:lnTo>
                    <a:pt x="4117" y="12363"/>
                  </a:lnTo>
                  <a:lnTo>
                    <a:pt x="4688" y="11442"/>
                  </a:lnTo>
                  <a:lnTo>
                    <a:pt x="5295" y="10554"/>
                  </a:lnTo>
                  <a:lnTo>
                    <a:pt x="5941" y="9699"/>
                  </a:lnTo>
                  <a:lnTo>
                    <a:pt x="6623" y="8878"/>
                  </a:lnTo>
                  <a:lnTo>
                    <a:pt x="7343" y="8090"/>
                  </a:lnTo>
                  <a:lnTo>
                    <a:pt x="8108" y="7328"/>
                  </a:lnTo>
                  <a:lnTo>
                    <a:pt x="8911" y="6603"/>
                  </a:lnTo>
                  <a:lnTo>
                    <a:pt x="9751" y="5914"/>
                  </a:lnTo>
                  <a:lnTo>
                    <a:pt x="10629" y="5262"/>
                  </a:lnTo>
                  <a:lnTo>
                    <a:pt x="11543" y="4646"/>
                  </a:lnTo>
                  <a:lnTo>
                    <a:pt x="12496" y="4067"/>
                  </a:lnTo>
                  <a:lnTo>
                    <a:pt x="13485" y="3524"/>
                  </a:lnTo>
                  <a:lnTo>
                    <a:pt x="14512" y="3018"/>
                  </a:lnTo>
                  <a:lnTo>
                    <a:pt x="15576" y="2548"/>
                  </a:lnTo>
                  <a:lnTo>
                    <a:pt x="16677" y="2115"/>
                  </a:lnTo>
                  <a:lnTo>
                    <a:pt x="17825" y="1713"/>
                  </a:lnTo>
                  <a:lnTo>
                    <a:pt x="19012" y="1354"/>
                  </a:lnTo>
                  <a:lnTo>
                    <a:pt x="20238" y="1036"/>
                  </a:lnTo>
                  <a:lnTo>
                    <a:pt x="21503" y="761"/>
                  </a:lnTo>
                  <a:lnTo>
                    <a:pt x="22807" y="528"/>
                  </a:lnTo>
                  <a:lnTo>
                    <a:pt x="24150" y="338"/>
                  </a:lnTo>
                  <a:lnTo>
                    <a:pt x="25532" y="190"/>
                  </a:lnTo>
                  <a:lnTo>
                    <a:pt x="26953" y="84"/>
                  </a:lnTo>
                  <a:lnTo>
                    <a:pt x="28413" y="21"/>
                  </a:lnTo>
                  <a:lnTo>
                    <a:pt x="29912" y="0"/>
                  </a:lnTo>
                  <a:lnTo>
                    <a:pt x="31003" y="10"/>
                  </a:lnTo>
                  <a:lnTo>
                    <a:pt x="32069" y="43"/>
                  </a:lnTo>
                  <a:lnTo>
                    <a:pt x="33111" y="97"/>
                  </a:lnTo>
                  <a:lnTo>
                    <a:pt x="34127" y="172"/>
                  </a:lnTo>
                  <a:lnTo>
                    <a:pt x="35119" y="269"/>
                  </a:lnTo>
                  <a:lnTo>
                    <a:pt x="36085" y="388"/>
                  </a:lnTo>
                  <a:lnTo>
                    <a:pt x="37027" y="528"/>
                  </a:lnTo>
                  <a:lnTo>
                    <a:pt x="37944" y="690"/>
                  </a:lnTo>
                  <a:lnTo>
                    <a:pt x="38836" y="873"/>
                  </a:lnTo>
                  <a:lnTo>
                    <a:pt x="39703" y="1078"/>
                  </a:lnTo>
                  <a:lnTo>
                    <a:pt x="40555" y="1303"/>
                  </a:lnTo>
                  <a:lnTo>
                    <a:pt x="41384" y="1546"/>
                  </a:lnTo>
                  <a:lnTo>
                    <a:pt x="42191" y="1808"/>
                  </a:lnTo>
                  <a:lnTo>
                    <a:pt x="42976" y="2087"/>
                  </a:lnTo>
                  <a:lnTo>
                    <a:pt x="43738" y="2385"/>
                  </a:lnTo>
                  <a:lnTo>
                    <a:pt x="44477" y="2701"/>
                  </a:lnTo>
                  <a:lnTo>
                    <a:pt x="45195" y="3036"/>
                  </a:lnTo>
                  <a:lnTo>
                    <a:pt x="45890" y="3388"/>
                  </a:lnTo>
                  <a:lnTo>
                    <a:pt x="46562" y="3759"/>
                  </a:lnTo>
                  <a:lnTo>
                    <a:pt x="47212" y="4148"/>
                  </a:lnTo>
                  <a:lnTo>
                    <a:pt x="47849" y="4555"/>
                  </a:lnTo>
                  <a:lnTo>
                    <a:pt x="48464" y="4978"/>
                  </a:lnTo>
                  <a:lnTo>
                    <a:pt x="49057" y="5418"/>
                  </a:lnTo>
                  <a:lnTo>
                    <a:pt x="49629" y="5874"/>
                  </a:lnTo>
                  <a:lnTo>
                    <a:pt x="50179" y="6347"/>
                  </a:lnTo>
                  <a:lnTo>
                    <a:pt x="50707" y="6837"/>
                  </a:lnTo>
                  <a:lnTo>
                    <a:pt x="51214" y="7343"/>
                  </a:lnTo>
                  <a:lnTo>
                    <a:pt x="51700" y="7866"/>
                  </a:lnTo>
                  <a:lnTo>
                    <a:pt x="52163" y="8405"/>
                  </a:lnTo>
                  <a:lnTo>
                    <a:pt x="52606" y="8961"/>
                  </a:lnTo>
                  <a:lnTo>
                    <a:pt x="53036" y="9524"/>
                  </a:lnTo>
                  <a:lnTo>
                    <a:pt x="53449" y="10101"/>
                  </a:lnTo>
                  <a:lnTo>
                    <a:pt x="53843" y="10692"/>
                  </a:lnTo>
                  <a:lnTo>
                    <a:pt x="54219" y="11297"/>
                  </a:lnTo>
                  <a:lnTo>
                    <a:pt x="54576" y="11917"/>
                  </a:lnTo>
                  <a:lnTo>
                    <a:pt x="54916" y="12550"/>
                  </a:lnTo>
                  <a:lnTo>
                    <a:pt x="55237" y="13198"/>
                  </a:lnTo>
                  <a:lnTo>
                    <a:pt x="55540" y="13860"/>
                  </a:lnTo>
                  <a:lnTo>
                    <a:pt x="55824" y="14535"/>
                  </a:lnTo>
                  <a:lnTo>
                    <a:pt x="56091" y="15225"/>
                  </a:lnTo>
                  <a:lnTo>
                    <a:pt x="44806" y="18627"/>
                  </a:lnTo>
                  <a:lnTo>
                    <a:pt x="44652" y="18264"/>
                  </a:lnTo>
                  <a:lnTo>
                    <a:pt x="44487" y="17906"/>
                  </a:lnTo>
                  <a:lnTo>
                    <a:pt x="44313" y="17551"/>
                  </a:lnTo>
                  <a:lnTo>
                    <a:pt x="44129" y="17200"/>
                  </a:lnTo>
                  <a:lnTo>
                    <a:pt x="43935" y="16854"/>
                  </a:lnTo>
                  <a:lnTo>
                    <a:pt x="43731" y="16512"/>
                  </a:lnTo>
                  <a:lnTo>
                    <a:pt x="43517" y="16173"/>
                  </a:lnTo>
                  <a:lnTo>
                    <a:pt x="43293" y="15839"/>
                  </a:lnTo>
                  <a:lnTo>
                    <a:pt x="43059" y="15510"/>
                  </a:lnTo>
                  <a:lnTo>
                    <a:pt x="42815" y="15184"/>
                  </a:lnTo>
                  <a:lnTo>
                    <a:pt x="42560" y="14857"/>
                  </a:lnTo>
                  <a:lnTo>
                    <a:pt x="42292" y="14538"/>
                  </a:lnTo>
                  <a:lnTo>
                    <a:pt x="42012" y="14229"/>
                  </a:lnTo>
                  <a:lnTo>
                    <a:pt x="41719" y="13929"/>
                  </a:lnTo>
                  <a:lnTo>
                    <a:pt x="41414" y="13639"/>
                  </a:lnTo>
                  <a:lnTo>
                    <a:pt x="41097" y="13357"/>
                  </a:lnTo>
                  <a:lnTo>
                    <a:pt x="40767" y="13084"/>
                  </a:lnTo>
                  <a:lnTo>
                    <a:pt x="40425" y="12821"/>
                  </a:lnTo>
                  <a:lnTo>
                    <a:pt x="40070" y="12566"/>
                  </a:lnTo>
                  <a:lnTo>
                    <a:pt x="39703" y="12321"/>
                  </a:lnTo>
                  <a:lnTo>
                    <a:pt x="39332" y="12078"/>
                  </a:lnTo>
                  <a:lnTo>
                    <a:pt x="38948" y="11845"/>
                  </a:lnTo>
                  <a:lnTo>
                    <a:pt x="38552" y="11623"/>
                  </a:lnTo>
                  <a:lnTo>
                    <a:pt x="38143" y="11412"/>
                  </a:lnTo>
                  <a:lnTo>
                    <a:pt x="37722" y="11212"/>
                  </a:lnTo>
                  <a:lnTo>
                    <a:pt x="37289" y="11022"/>
                  </a:lnTo>
                  <a:lnTo>
                    <a:pt x="36843" y="10843"/>
                  </a:lnTo>
                  <a:lnTo>
                    <a:pt x="36384" y="10675"/>
                  </a:lnTo>
                  <a:lnTo>
                    <a:pt x="35913" y="10518"/>
                  </a:lnTo>
                  <a:lnTo>
                    <a:pt x="35430" y="10371"/>
                  </a:lnTo>
                  <a:lnTo>
                    <a:pt x="34942" y="10230"/>
                  </a:lnTo>
                  <a:lnTo>
                    <a:pt x="34439" y="10103"/>
                  </a:lnTo>
                  <a:lnTo>
                    <a:pt x="33923" y="9991"/>
                  </a:lnTo>
                  <a:lnTo>
                    <a:pt x="33392" y="9893"/>
                  </a:lnTo>
                  <a:lnTo>
                    <a:pt x="32847" y="9811"/>
                  </a:lnTo>
                  <a:lnTo>
                    <a:pt x="32288" y="9744"/>
                  </a:lnTo>
                  <a:lnTo>
                    <a:pt x="31715" y="9692"/>
                  </a:lnTo>
                  <a:lnTo>
                    <a:pt x="31128" y="9654"/>
                  </a:lnTo>
                  <a:lnTo>
                    <a:pt x="30527" y="9632"/>
                  </a:lnTo>
                  <a:lnTo>
                    <a:pt x="29912" y="9625"/>
                  </a:lnTo>
                  <a:lnTo>
                    <a:pt x="29012" y="9639"/>
                  </a:lnTo>
                  <a:lnTo>
                    <a:pt x="28136" y="9683"/>
                  </a:lnTo>
                  <a:lnTo>
                    <a:pt x="27286" y="9755"/>
                  </a:lnTo>
                  <a:lnTo>
                    <a:pt x="26460" y="9857"/>
                  </a:lnTo>
                  <a:lnTo>
                    <a:pt x="25660" y="9988"/>
                  </a:lnTo>
                  <a:lnTo>
                    <a:pt x="24884" y="10147"/>
                  </a:lnTo>
                  <a:lnTo>
                    <a:pt x="24133" y="10336"/>
                  </a:lnTo>
                  <a:lnTo>
                    <a:pt x="23407" y="10554"/>
                  </a:lnTo>
                  <a:lnTo>
                    <a:pt x="22706" y="10801"/>
                  </a:lnTo>
                  <a:lnTo>
                    <a:pt x="22029" y="11077"/>
                  </a:lnTo>
                  <a:lnTo>
                    <a:pt x="21377" y="11371"/>
                  </a:lnTo>
                  <a:lnTo>
                    <a:pt x="20748" y="11691"/>
                  </a:lnTo>
                  <a:lnTo>
                    <a:pt x="20143" y="12035"/>
                  </a:lnTo>
                  <a:lnTo>
                    <a:pt x="19560" y="12404"/>
                  </a:lnTo>
                  <a:lnTo>
                    <a:pt x="19001" y="12798"/>
                  </a:lnTo>
                  <a:lnTo>
                    <a:pt x="18465" y="13217"/>
                  </a:lnTo>
                  <a:lnTo>
                    <a:pt x="17952" y="13661"/>
                  </a:lnTo>
                  <a:lnTo>
                    <a:pt x="17462" y="14130"/>
                  </a:lnTo>
                  <a:lnTo>
                    <a:pt x="16996" y="14624"/>
                  </a:lnTo>
                  <a:lnTo>
                    <a:pt x="16553" y="15142"/>
                  </a:lnTo>
                  <a:lnTo>
                    <a:pt x="16133" y="15684"/>
                  </a:lnTo>
                  <a:lnTo>
                    <a:pt x="15735" y="16248"/>
                  </a:lnTo>
                  <a:lnTo>
                    <a:pt x="15359" y="16833"/>
                  </a:lnTo>
                  <a:lnTo>
                    <a:pt x="15006" y="17439"/>
                  </a:lnTo>
                  <a:lnTo>
                    <a:pt x="14676" y="18067"/>
                  </a:lnTo>
                  <a:lnTo>
                    <a:pt x="14367" y="18717"/>
                  </a:lnTo>
                  <a:lnTo>
                    <a:pt x="14082" y="19388"/>
                  </a:lnTo>
                  <a:lnTo>
                    <a:pt x="13818" y="20081"/>
                  </a:lnTo>
                  <a:lnTo>
                    <a:pt x="13577" y="20796"/>
                  </a:lnTo>
                  <a:lnTo>
                    <a:pt x="13358" y="21532"/>
                  </a:lnTo>
                  <a:lnTo>
                    <a:pt x="13161" y="22279"/>
                  </a:lnTo>
                  <a:lnTo>
                    <a:pt x="12985" y="23045"/>
                  </a:lnTo>
                  <a:lnTo>
                    <a:pt x="12830" y="23829"/>
                  </a:lnTo>
                  <a:lnTo>
                    <a:pt x="12695" y="24631"/>
                  </a:lnTo>
                  <a:lnTo>
                    <a:pt x="12581" y="25452"/>
                  </a:lnTo>
                  <a:lnTo>
                    <a:pt x="12487" y="26291"/>
                  </a:lnTo>
                  <a:lnTo>
                    <a:pt x="12415" y="27148"/>
                  </a:lnTo>
                  <a:lnTo>
                    <a:pt x="12363" y="28024"/>
                  </a:lnTo>
                  <a:lnTo>
                    <a:pt x="12332" y="28917"/>
                  </a:lnTo>
                  <a:lnTo>
                    <a:pt x="12321" y="29829"/>
                  </a:lnTo>
                  <a:lnTo>
                    <a:pt x="12332" y="30734"/>
                  </a:lnTo>
                  <a:lnTo>
                    <a:pt x="12363" y="31625"/>
                  </a:lnTo>
                  <a:lnTo>
                    <a:pt x="12415" y="32500"/>
                  </a:lnTo>
                  <a:lnTo>
                    <a:pt x="12487" y="33360"/>
                  </a:lnTo>
                  <a:lnTo>
                    <a:pt x="12581" y="34206"/>
                  </a:lnTo>
                  <a:lnTo>
                    <a:pt x="12695" y="35037"/>
                  </a:lnTo>
                  <a:lnTo>
                    <a:pt x="12830" y="35852"/>
                  </a:lnTo>
                  <a:lnTo>
                    <a:pt x="12985" y="36653"/>
                  </a:lnTo>
                  <a:lnTo>
                    <a:pt x="13161" y="37439"/>
                  </a:lnTo>
                  <a:lnTo>
                    <a:pt x="13358" y="38210"/>
                  </a:lnTo>
                  <a:lnTo>
                    <a:pt x="13585" y="38962"/>
                  </a:lnTo>
                  <a:lnTo>
                    <a:pt x="13833" y="39693"/>
                  </a:lnTo>
                  <a:lnTo>
                    <a:pt x="14103" y="40403"/>
                  </a:lnTo>
                  <a:lnTo>
                    <a:pt x="14394" y="41090"/>
                  </a:lnTo>
                  <a:lnTo>
                    <a:pt x="14707" y="41757"/>
                  </a:lnTo>
                  <a:lnTo>
                    <a:pt x="15041" y="42401"/>
                  </a:lnTo>
                  <a:lnTo>
                    <a:pt x="15397" y="43025"/>
                  </a:lnTo>
                  <a:lnTo>
                    <a:pt x="15775" y="43626"/>
                  </a:lnTo>
                  <a:lnTo>
                    <a:pt x="16174" y="44206"/>
                  </a:lnTo>
                  <a:lnTo>
                    <a:pt x="16595" y="44765"/>
                  </a:lnTo>
                  <a:lnTo>
                    <a:pt x="17045" y="45300"/>
                  </a:lnTo>
                  <a:lnTo>
                    <a:pt x="17519" y="45812"/>
                  </a:lnTo>
                  <a:lnTo>
                    <a:pt x="18015" y="46299"/>
                  </a:lnTo>
                  <a:lnTo>
                    <a:pt x="18533" y="46763"/>
                  </a:lnTo>
                  <a:lnTo>
                    <a:pt x="19073" y="47202"/>
                  </a:lnTo>
                  <a:lnTo>
                    <a:pt x="19636" y="47617"/>
                  </a:lnTo>
                  <a:lnTo>
                    <a:pt x="20222" y="48008"/>
                  </a:lnTo>
                  <a:lnTo>
                    <a:pt x="20830" y="48376"/>
                  </a:lnTo>
                  <a:lnTo>
                    <a:pt x="21460" y="48719"/>
                  </a:lnTo>
                  <a:lnTo>
                    <a:pt x="22112" y="49038"/>
                  </a:lnTo>
                  <a:lnTo>
                    <a:pt x="22788" y="49329"/>
                  </a:lnTo>
                  <a:lnTo>
                    <a:pt x="23488" y="49590"/>
                  </a:lnTo>
                  <a:lnTo>
                    <a:pt x="24212" y="49821"/>
                  </a:lnTo>
                  <a:lnTo>
                    <a:pt x="24960" y="50020"/>
                  </a:lnTo>
                  <a:lnTo>
                    <a:pt x="25732" y="50189"/>
                  </a:lnTo>
                  <a:lnTo>
                    <a:pt x="26528" y="50327"/>
                  </a:lnTo>
                  <a:lnTo>
                    <a:pt x="27349" y="50435"/>
                  </a:lnTo>
                  <a:lnTo>
                    <a:pt x="28193" y="50511"/>
                  </a:lnTo>
                  <a:lnTo>
                    <a:pt x="29061" y="50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14092" y="4089055"/>
              <a:ext cx="57003" cy="58455"/>
            </a:xfrm>
            <a:custGeom>
              <a:avLst/>
              <a:pathLst>
                <a:path w="57003" h="58455">
                  <a:moveTo>
                    <a:pt x="44889" y="58455"/>
                  </a:moveTo>
                  <a:lnTo>
                    <a:pt x="39703" y="43520"/>
                  </a:lnTo>
                  <a:lnTo>
                    <a:pt x="17424" y="43520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21324" y="0"/>
                  </a:lnTo>
                  <a:lnTo>
                    <a:pt x="35762" y="0"/>
                  </a:lnTo>
                  <a:lnTo>
                    <a:pt x="5700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34255" y="4098681"/>
              <a:ext cx="16802" cy="24683"/>
            </a:xfrm>
            <a:custGeom>
              <a:avLst/>
              <a:pathLst>
                <a:path w="16802" h="24683">
                  <a:moveTo>
                    <a:pt x="11035" y="7880"/>
                  </a:moveTo>
                  <a:lnTo>
                    <a:pt x="10936" y="7590"/>
                  </a:lnTo>
                  <a:lnTo>
                    <a:pt x="10836" y="7300"/>
                  </a:lnTo>
                  <a:lnTo>
                    <a:pt x="10736" y="7009"/>
                  </a:lnTo>
                  <a:lnTo>
                    <a:pt x="10637" y="6719"/>
                  </a:lnTo>
                  <a:lnTo>
                    <a:pt x="10537" y="6428"/>
                  </a:lnTo>
                  <a:lnTo>
                    <a:pt x="10438" y="6138"/>
                  </a:lnTo>
                  <a:lnTo>
                    <a:pt x="10338" y="5848"/>
                  </a:lnTo>
                  <a:lnTo>
                    <a:pt x="10239" y="5557"/>
                  </a:lnTo>
                  <a:lnTo>
                    <a:pt x="10139" y="5267"/>
                  </a:lnTo>
                  <a:lnTo>
                    <a:pt x="10039" y="4976"/>
                  </a:lnTo>
                  <a:lnTo>
                    <a:pt x="9949" y="4681"/>
                  </a:lnTo>
                  <a:lnTo>
                    <a:pt x="9860" y="4391"/>
                  </a:lnTo>
                  <a:lnTo>
                    <a:pt x="9773" y="4106"/>
                  </a:lnTo>
                  <a:lnTo>
                    <a:pt x="9688" y="3828"/>
                  </a:lnTo>
                  <a:lnTo>
                    <a:pt x="9604" y="3555"/>
                  </a:lnTo>
                  <a:lnTo>
                    <a:pt x="9522" y="3289"/>
                  </a:lnTo>
                  <a:lnTo>
                    <a:pt x="9441" y="3028"/>
                  </a:lnTo>
                  <a:lnTo>
                    <a:pt x="9362" y="2773"/>
                  </a:lnTo>
                  <a:lnTo>
                    <a:pt x="9285" y="2523"/>
                  </a:lnTo>
                  <a:lnTo>
                    <a:pt x="9210" y="2280"/>
                  </a:lnTo>
                  <a:lnTo>
                    <a:pt x="9144" y="2035"/>
                  </a:lnTo>
                  <a:lnTo>
                    <a:pt x="9080" y="1800"/>
                  </a:lnTo>
                  <a:lnTo>
                    <a:pt x="9018" y="1574"/>
                  </a:lnTo>
                  <a:lnTo>
                    <a:pt x="8957" y="1357"/>
                  </a:lnTo>
                  <a:lnTo>
                    <a:pt x="8899" y="1149"/>
                  </a:lnTo>
                  <a:lnTo>
                    <a:pt x="8841" y="950"/>
                  </a:lnTo>
                  <a:lnTo>
                    <a:pt x="8786" y="761"/>
                  </a:lnTo>
                  <a:lnTo>
                    <a:pt x="8732" y="580"/>
                  </a:lnTo>
                  <a:lnTo>
                    <a:pt x="8680" y="409"/>
                  </a:lnTo>
                  <a:lnTo>
                    <a:pt x="8629" y="247"/>
                  </a:lnTo>
                  <a:lnTo>
                    <a:pt x="8589" y="96"/>
                  </a:lnTo>
                  <a:lnTo>
                    <a:pt x="8207" y="0"/>
                  </a:lnTo>
                  <a:lnTo>
                    <a:pt x="8171" y="137"/>
                  </a:lnTo>
                  <a:lnTo>
                    <a:pt x="8131" y="288"/>
                  </a:lnTo>
                  <a:lnTo>
                    <a:pt x="8088" y="450"/>
                  </a:lnTo>
                  <a:lnTo>
                    <a:pt x="8041" y="620"/>
                  </a:lnTo>
                  <a:lnTo>
                    <a:pt x="7992" y="799"/>
                  </a:lnTo>
                  <a:lnTo>
                    <a:pt x="7939" y="985"/>
                  </a:lnTo>
                  <a:lnTo>
                    <a:pt x="7882" y="1180"/>
                  </a:lnTo>
                  <a:lnTo>
                    <a:pt x="7822" y="1384"/>
                  </a:lnTo>
                  <a:lnTo>
                    <a:pt x="7759" y="1595"/>
                  </a:lnTo>
                  <a:lnTo>
                    <a:pt x="7693" y="1815"/>
                  </a:lnTo>
                  <a:lnTo>
                    <a:pt x="7623" y="2043"/>
                  </a:lnTo>
                  <a:lnTo>
                    <a:pt x="7550" y="2280"/>
                  </a:lnTo>
                  <a:lnTo>
                    <a:pt x="7482" y="2523"/>
                  </a:lnTo>
                  <a:lnTo>
                    <a:pt x="7411" y="2773"/>
                  </a:lnTo>
                  <a:lnTo>
                    <a:pt x="7336" y="3028"/>
                  </a:lnTo>
                  <a:lnTo>
                    <a:pt x="7258" y="3289"/>
                  </a:lnTo>
                  <a:lnTo>
                    <a:pt x="7177" y="3555"/>
                  </a:lnTo>
                  <a:lnTo>
                    <a:pt x="7092" y="3828"/>
                  </a:lnTo>
                  <a:lnTo>
                    <a:pt x="7004" y="4106"/>
                  </a:lnTo>
                  <a:lnTo>
                    <a:pt x="6913" y="4391"/>
                  </a:lnTo>
                  <a:lnTo>
                    <a:pt x="6818" y="4681"/>
                  </a:lnTo>
                  <a:lnTo>
                    <a:pt x="6720" y="4976"/>
                  </a:lnTo>
                  <a:lnTo>
                    <a:pt x="6629" y="5267"/>
                  </a:lnTo>
                  <a:lnTo>
                    <a:pt x="6536" y="5557"/>
                  </a:lnTo>
                  <a:lnTo>
                    <a:pt x="6443" y="5848"/>
                  </a:lnTo>
                  <a:lnTo>
                    <a:pt x="6349" y="6138"/>
                  </a:lnTo>
                  <a:lnTo>
                    <a:pt x="6254" y="6428"/>
                  </a:lnTo>
                  <a:lnTo>
                    <a:pt x="6158" y="6719"/>
                  </a:lnTo>
                  <a:lnTo>
                    <a:pt x="6061" y="7009"/>
                  </a:lnTo>
                  <a:lnTo>
                    <a:pt x="5964" y="7300"/>
                  </a:lnTo>
                  <a:lnTo>
                    <a:pt x="5865" y="7590"/>
                  </a:lnTo>
                  <a:lnTo>
                    <a:pt x="5766" y="7880"/>
                  </a:lnTo>
                  <a:lnTo>
                    <a:pt x="0" y="24683"/>
                  </a:lnTo>
                  <a:lnTo>
                    <a:pt x="16802" y="2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875784" y="4088183"/>
              <a:ext cx="50905" cy="60156"/>
            </a:xfrm>
            <a:custGeom>
              <a:avLst/>
              <a:pathLst>
                <a:path w="50905" h="60156">
                  <a:moveTo>
                    <a:pt x="50905" y="42483"/>
                  </a:moveTo>
                  <a:lnTo>
                    <a:pt x="50890" y="43272"/>
                  </a:lnTo>
                  <a:lnTo>
                    <a:pt x="50847" y="44048"/>
                  </a:lnTo>
                  <a:lnTo>
                    <a:pt x="50774" y="44809"/>
                  </a:lnTo>
                  <a:lnTo>
                    <a:pt x="50672" y="45556"/>
                  </a:lnTo>
                  <a:lnTo>
                    <a:pt x="50542" y="46289"/>
                  </a:lnTo>
                  <a:lnTo>
                    <a:pt x="50382" y="47008"/>
                  </a:lnTo>
                  <a:lnTo>
                    <a:pt x="50193" y="47713"/>
                  </a:lnTo>
                  <a:lnTo>
                    <a:pt x="49975" y="48404"/>
                  </a:lnTo>
                  <a:lnTo>
                    <a:pt x="49729" y="49081"/>
                  </a:lnTo>
                  <a:lnTo>
                    <a:pt x="49453" y="49743"/>
                  </a:lnTo>
                  <a:lnTo>
                    <a:pt x="49146" y="50381"/>
                  </a:lnTo>
                  <a:lnTo>
                    <a:pt x="48807" y="51001"/>
                  </a:lnTo>
                  <a:lnTo>
                    <a:pt x="48436" y="51603"/>
                  </a:lnTo>
                  <a:lnTo>
                    <a:pt x="48032" y="52186"/>
                  </a:lnTo>
                  <a:lnTo>
                    <a:pt x="47596" y="52751"/>
                  </a:lnTo>
                  <a:lnTo>
                    <a:pt x="47128" y="53298"/>
                  </a:lnTo>
                  <a:lnTo>
                    <a:pt x="46627" y="53826"/>
                  </a:lnTo>
                  <a:lnTo>
                    <a:pt x="46094" y="54337"/>
                  </a:lnTo>
                  <a:lnTo>
                    <a:pt x="45528" y="54829"/>
                  </a:lnTo>
                  <a:lnTo>
                    <a:pt x="44931" y="55302"/>
                  </a:lnTo>
                  <a:lnTo>
                    <a:pt x="44307" y="55757"/>
                  </a:lnTo>
                  <a:lnTo>
                    <a:pt x="43649" y="56190"/>
                  </a:lnTo>
                  <a:lnTo>
                    <a:pt x="42957" y="56603"/>
                  </a:lnTo>
                  <a:lnTo>
                    <a:pt x="42229" y="56995"/>
                  </a:lnTo>
                  <a:lnTo>
                    <a:pt x="41466" y="57366"/>
                  </a:lnTo>
                  <a:lnTo>
                    <a:pt x="40669" y="57717"/>
                  </a:lnTo>
                  <a:lnTo>
                    <a:pt x="39837" y="58047"/>
                  </a:lnTo>
                  <a:lnTo>
                    <a:pt x="38970" y="58356"/>
                  </a:lnTo>
                  <a:lnTo>
                    <a:pt x="38068" y="58644"/>
                  </a:lnTo>
                  <a:lnTo>
                    <a:pt x="37131" y="58912"/>
                  </a:lnTo>
                  <a:lnTo>
                    <a:pt x="36167" y="59148"/>
                  </a:lnTo>
                  <a:lnTo>
                    <a:pt x="35166" y="59360"/>
                  </a:lnTo>
                  <a:lnTo>
                    <a:pt x="34129" y="59547"/>
                  </a:lnTo>
                  <a:lnTo>
                    <a:pt x="33055" y="59708"/>
                  </a:lnTo>
                  <a:lnTo>
                    <a:pt x="31945" y="59845"/>
                  </a:lnTo>
                  <a:lnTo>
                    <a:pt x="30798" y="59957"/>
                  </a:lnTo>
                  <a:lnTo>
                    <a:pt x="29615" y="60044"/>
                  </a:lnTo>
                  <a:lnTo>
                    <a:pt x="28395" y="60107"/>
                  </a:lnTo>
                  <a:lnTo>
                    <a:pt x="27139" y="60144"/>
                  </a:lnTo>
                  <a:lnTo>
                    <a:pt x="25846" y="60156"/>
                  </a:lnTo>
                  <a:lnTo>
                    <a:pt x="24698" y="60146"/>
                  </a:lnTo>
                  <a:lnTo>
                    <a:pt x="23578" y="60115"/>
                  </a:lnTo>
                  <a:lnTo>
                    <a:pt x="22485" y="60063"/>
                  </a:lnTo>
                  <a:lnTo>
                    <a:pt x="21419" y="59991"/>
                  </a:lnTo>
                  <a:lnTo>
                    <a:pt x="20380" y="59897"/>
                  </a:lnTo>
                  <a:lnTo>
                    <a:pt x="19369" y="59783"/>
                  </a:lnTo>
                  <a:lnTo>
                    <a:pt x="18386" y="59648"/>
                  </a:lnTo>
                  <a:lnTo>
                    <a:pt x="17429" y="59493"/>
                  </a:lnTo>
                  <a:lnTo>
                    <a:pt x="16500" y="59316"/>
                  </a:lnTo>
                  <a:lnTo>
                    <a:pt x="15599" y="59119"/>
                  </a:lnTo>
                  <a:lnTo>
                    <a:pt x="14723" y="58902"/>
                  </a:lnTo>
                  <a:lnTo>
                    <a:pt x="13873" y="58665"/>
                  </a:lnTo>
                  <a:lnTo>
                    <a:pt x="13047" y="58407"/>
                  </a:lnTo>
                  <a:lnTo>
                    <a:pt x="12247" y="58130"/>
                  </a:lnTo>
                  <a:lnTo>
                    <a:pt x="11471" y="57833"/>
                  </a:lnTo>
                  <a:lnTo>
                    <a:pt x="10720" y="57516"/>
                  </a:lnTo>
                  <a:lnTo>
                    <a:pt x="9994" y="57179"/>
                  </a:lnTo>
                  <a:lnTo>
                    <a:pt x="9293" y="56823"/>
                  </a:lnTo>
                  <a:lnTo>
                    <a:pt x="8616" y="56446"/>
                  </a:lnTo>
                  <a:lnTo>
                    <a:pt x="7965" y="56049"/>
                  </a:lnTo>
                  <a:lnTo>
                    <a:pt x="7346" y="55633"/>
                  </a:lnTo>
                  <a:lnTo>
                    <a:pt x="6750" y="55198"/>
                  </a:lnTo>
                  <a:lnTo>
                    <a:pt x="6178" y="54744"/>
                  </a:lnTo>
                  <a:lnTo>
                    <a:pt x="5629" y="54270"/>
                  </a:lnTo>
                  <a:lnTo>
                    <a:pt x="5102" y="53778"/>
                  </a:lnTo>
                  <a:lnTo>
                    <a:pt x="4600" y="53266"/>
                  </a:lnTo>
                  <a:lnTo>
                    <a:pt x="4120" y="52736"/>
                  </a:lnTo>
                  <a:lnTo>
                    <a:pt x="3664" y="52186"/>
                  </a:lnTo>
                  <a:lnTo>
                    <a:pt x="3231" y="51617"/>
                  </a:lnTo>
                  <a:lnTo>
                    <a:pt x="2821" y="51029"/>
                  </a:lnTo>
                  <a:lnTo>
                    <a:pt x="2441" y="50415"/>
                  </a:lnTo>
                  <a:lnTo>
                    <a:pt x="2084" y="49783"/>
                  </a:lnTo>
                  <a:lnTo>
                    <a:pt x="1748" y="49134"/>
                  </a:lnTo>
                  <a:lnTo>
                    <a:pt x="1433" y="48467"/>
                  </a:lnTo>
                  <a:lnTo>
                    <a:pt x="1140" y="47783"/>
                  </a:lnTo>
                  <a:lnTo>
                    <a:pt x="869" y="47081"/>
                  </a:lnTo>
                  <a:lnTo>
                    <a:pt x="619" y="46362"/>
                  </a:lnTo>
                  <a:lnTo>
                    <a:pt x="391" y="45626"/>
                  </a:lnTo>
                  <a:lnTo>
                    <a:pt x="185" y="44872"/>
                  </a:lnTo>
                  <a:lnTo>
                    <a:pt x="0" y="44101"/>
                  </a:lnTo>
                  <a:lnTo>
                    <a:pt x="11823" y="42151"/>
                  </a:lnTo>
                  <a:lnTo>
                    <a:pt x="11928" y="42538"/>
                  </a:lnTo>
                  <a:lnTo>
                    <a:pt x="12041" y="42918"/>
                  </a:lnTo>
                  <a:lnTo>
                    <a:pt x="12163" y="43291"/>
                  </a:lnTo>
                  <a:lnTo>
                    <a:pt x="12295" y="43658"/>
                  </a:lnTo>
                  <a:lnTo>
                    <a:pt x="12435" y="44018"/>
                  </a:lnTo>
                  <a:lnTo>
                    <a:pt x="12585" y="44371"/>
                  </a:lnTo>
                  <a:lnTo>
                    <a:pt x="12744" y="44718"/>
                  </a:lnTo>
                  <a:lnTo>
                    <a:pt x="12912" y="45058"/>
                  </a:lnTo>
                  <a:lnTo>
                    <a:pt x="13089" y="45392"/>
                  </a:lnTo>
                  <a:lnTo>
                    <a:pt x="13276" y="45719"/>
                  </a:lnTo>
                  <a:lnTo>
                    <a:pt x="13473" y="46038"/>
                  </a:lnTo>
                  <a:lnTo>
                    <a:pt x="13685" y="46349"/>
                  </a:lnTo>
                  <a:lnTo>
                    <a:pt x="13912" y="46652"/>
                  </a:lnTo>
                  <a:lnTo>
                    <a:pt x="14152" y="46947"/>
                  </a:lnTo>
                  <a:lnTo>
                    <a:pt x="14406" y="47233"/>
                  </a:lnTo>
                  <a:lnTo>
                    <a:pt x="14674" y="47511"/>
                  </a:lnTo>
                  <a:lnTo>
                    <a:pt x="14957" y="47781"/>
                  </a:lnTo>
                  <a:lnTo>
                    <a:pt x="15254" y="48042"/>
                  </a:lnTo>
                  <a:lnTo>
                    <a:pt x="15564" y="48295"/>
                  </a:lnTo>
                  <a:lnTo>
                    <a:pt x="15889" y="48540"/>
                  </a:lnTo>
                  <a:lnTo>
                    <a:pt x="16237" y="48767"/>
                  </a:lnTo>
                  <a:lnTo>
                    <a:pt x="16601" y="48985"/>
                  </a:lnTo>
                  <a:lnTo>
                    <a:pt x="16981" y="49192"/>
                  </a:lnTo>
                  <a:lnTo>
                    <a:pt x="17376" y="49390"/>
                  </a:lnTo>
                  <a:lnTo>
                    <a:pt x="17787" y="49577"/>
                  </a:lnTo>
                  <a:lnTo>
                    <a:pt x="18214" y="49755"/>
                  </a:lnTo>
                  <a:lnTo>
                    <a:pt x="18657" y="49922"/>
                  </a:lnTo>
                  <a:lnTo>
                    <a:pt x="19115" y="50080"/>
                  </a:lnTo>
                  <a:lnTo>
                    <a:pt x="19590" y="50228"/>
                  </a:lnTo>
                  <a:lnTo>
                    <a:pt x="20079" y="50365"/>
                  </a:lnTo>
                  <a:lnTo>
                    <a:pt x="20596" y="50484"/>
                  </a:lnTo>
                  <a:lnTo>
                    <a:pt x="21133" y="50589"/>
                  </a:lnTo>
                  <a:lnTo>
                    <a:pt x="21691" y="50683"/>
                  </a:lnTo>
                  <a:lnTo>
                    <a:pt x="22270" y="50764"/>
                  </a:lnTo>
                  <a:lnTo>
                    <a:pt x="22870" y="50832"/>
                  </a:lnTo>
                  <a:lnTo>
                    <a:pt x="23490" y="50888"/>
                  </a:lnTo>
                  <a:lnTo>
                    <a:pt x="24131" y="50932"/>
                  </a:lnTo>
                  <a:lnTo>
                    <a:pt x="24792" y="50963"/>
                  </a:lnTo>
                  <a:lnTo>
                    <a:pt x="25475" y="50981"/>
                  </a:lnTo>
                  <a:lnTo>
                    <a:pt x="26178" y="50988"/>
                  </a:lnTo>
                  <a:lnTo>
                    <a:pt x="27393" y="50969"/>
                  </a:lnTo>
                  <a:lnTo>
                    <a:pt x="28550" y="50913"/>
                  </a:lnTo>
                  <a:lnTo>
                    <a:pt x="29647" y="50820"/>
                  </a:lnTo>
                  <a:lnTo>
                    <a:pt x="30685" y="50689"/>
                  </a:lnTo>
                  <a:lnTo>
                    <a:pt x="31665" y="50521"/>
                  </a:lnTo>
                  <a:lnTo>
                    <a:pt x="32585" y="50316"/>
                  </a:lnTo>
                  <a:lnTo>
                    <a:pt x="33447" y="50073"/>
                  </a:lnTo>
                  <a:lnTo>
                    <a:pt x="34250" y="49793"/>
                  </a:lnTo>
                  <a:lnTo>
                    <a:pt x="34994" y="49475"/>
                  </a:lnTo>
                  <a:lnTo>
                    <a:pt x="35679" y="49121"/>
                  </a:lnTo>
                  <a:lnTo>
                    <a:pt x="36309" y="48718"/>
                  </a:lnTo>
                  <a:lnTo>
                    <a:pt x="36874" y="48273"/>
                  </a:lnTo>
                  <a:lnTo>
                    <a:pt x="37371" y="47785"/>
                  </a:lnTo>
                  <a:lnTo>
                    <a:pt x="37803" y="47255"/>
                  </a:lnTo>
                  <a:lnTo>
                    <a:pt x="38168" y="46683"/>
                  </a:lnTo>
                  <a:lnTo>
                    <a:pt x="38467" y="46069"/>
                  </a:lnTo>
                  <a:lnTo>
                    <a:pt x="38699" y="45412"/>
                  </a:lnTo>
                  <a:lnTo>
                    <a:pt x="38865" y="44713"/>
                  </a:lnTo>
                  <a:lnTo>
                    <a:pt x="38965" y="43972"/>
                  </a:lnTo>
                  <a:lnTo>
                    <a:pt x="38998" y="43188"/>
                  </a:lnTo>
                  <a:lnTo>
                    <a:pt x="38985" y="42716"/>
                  </a:lnTo>
                  <a:lnTo>
                    <a:pt x="38945" y="42260"/>
                  </a:lnTo>
                  <a:lnTo>
                    <a:pt x="38878" y="41823"/>
                  </a:lnTo>
                  <a:lnTo>
                    <a:pt x="38785" y="41402"/>
                  </a:lnTo>
                  <a:lnTo>
                    <a:pt x="38666" y="41000"/>
                  </a:lnTo>
                  <a:lnTo>
                    <a:pt x="38520" y="40614"/>
                  </a:lnTo>
                  <a:lnTo>
                    <a:pt x="38347" y="40246"/>
                  </a:lnTo>
                  <a:lnTo>
                    <a:pt x="38148" y="39896"/>
                  </a:lnTo>
                  <a:lnTo>
                    <a:pt x="37922" y="39562"/>
                  </a:lnTo>
                  <a:lnTo>
                    <a:pt x="37670" y="39247"/>
                  </a:lnTo>
                  <a:lnTo>
                    <a:pt x="37396" y="38945"/>
                  </a:lnTo>
                  <a:lnTo>
                    <a:pt x="37104" y="38654"/>
                  </a:lnTo>
                  <a:lnTo>
                    <a:pt x="36795" y="38374"/>
                  </a:lnTo>
                  <a:lnTo>
                    <a:pt x="36469" y="38105"/>
                  </a:lnTo>
                  <a:lnTo>
                    <a:pt x="36125" y="37847"/>
                  </a:lnTo>
                  <a:lnTo>
                    <a:pt x="35763" y="37599"/>
                  </a:lnTo>
                  <a:lnTo>
                    <a:pt x="35385" y="37362"/>
                  </a:lnTo>
                  <a:lnTo>
                    <a:pt x="34988" y="37136"/>
                  </a:lnTo>
                  <a:lnTo>
                    <a:pt x="34575" y="36921"/>
                  </a:lnTo>
                  <a:lnTo>
                    <a:pt x="34144" y="36716"/>
                  </a:lnTo>
                  <a:lnTo>
                    <a:pt x="33697" y="36520"/>
                  </a:lnTo>
                  <a:lnTo>
                    <a:pt x="33238" y="36331"/>
                  </a:lnTo>
                  <a:lnTo>
                    <a:pt x="32765" y="36148"/>
                  </a:lnTo>
                  <a:lnTo>
                    <a:pt x="32278" y="35973"/>
                  </a:lnTo>
                  <a:lnTo>
                    <a:pt x="31779" y="35803"/>
                  </a:lnTo>
                  <a:lnTo>
                    <a:pt x="31266" y="35641"/>
                  </a:lnTo>
                  <a:lnTo>
                    <a:pt x="30740" y="35485"/>
                  </a:lnTo>
                  <a:lnTo>
                    <a:pt x="30201" y="35335"/>
                  </a:lnTo>
                  <a:lnTo>
                    <a:pt x="29648" y="35193"/>
                  </a:lnTo>
                  <a:lnTo>
                    <a:pt x="29082" y="35056"/>
                  </a:lnTo>
                  <a:lnTo>
                    <a:pt x="28507" y="34924"/>
                  </a:lnTo>
                  <a:lnTo>
                    <a:pt x="27927" y="34793"/>
                  </a:lnTo>
                  <a:lnTo>
                    <a:pt x="27342" y="34662"/>
                  </a:lnTo>
                  <a:lnTo>
                    <a:pt x="26752" y="34532"/>
                  </a:lnTo>
                  <a:lnTo>
                    <a:pt x="26157" y="34403"/>
                  </a:lnTo>
                  <a:lnTo>
                    <a:pt x="25557" y="34275"/>
                  </a:lnTo>
                  <a:lnTo>
                    <a:pt x="24953" y="34147"/>
                  </a:lnTo>
                  <a:lnTo>
                    <a:pt x="24343" y="34021"/>
                  </a:lnTo>
                  <a:lnTo>
                    <a:pt x="23728" y="33895"/>
                  </a:lnTo>
                  <a:lnTo>
                    <a:pt x="23108" y="33770"/>
                  </a:lnTo>
                  <a:lnTo>
                    <a:pt x="22610" y="33654"/>
                  </a:lnTo>
                  <a:lnTo>
                    <a:pt x="22112" y="33536"/>
                  </a:lnTo>
                  <a:lnTo>
                    <a:pt x="21615" y="33418"/>
                  </a:lnTo>
                  <a:lnTo>
                    <a:pt x="21117" y="33299"/>
                  </a:lnTo>
                  <a:lnTo>
                    <a:pt x="20619" y="33179"/>
                  </a:lnTo>
                  <a:lnTo>
                    <a:pt x="20121" y="33058"/>
                  </a:lnTo>
                  <a:lnTo>
                    <a:pt x="19623" y="32937"/>
                  </a:lnTo>
                  <a:lnTo>
                    <a:pt x="19125" y="32814"/>
                  </a:lnTo>
                  <a:lnTo>
                    <a:pt x="18627" y="32691"/>
                  </a:lnTo>
                  <a:lnTo>
                    <a:pt x="18130" y="32567"/>
                  </a:lnTo>
                  <a:lnTo>
                    <a:pt x="17634" y="32440"/>
                  </a:lnTo>
                  <a:lnTo>
                    <a:pt x="17142" y="32308"/>
                  </a:lnTo>
                  <a:lnTo>
                    <a:pt x="16655" y="32171"/>
                  </a:lnTo>
                  <a:lnTo>
                    <a:pt x="16171" y="32030"/>
                  </a:lnTo>
                  <a:lnTo>
                    <a:pt x="15692" y="31883"/>
                  </a:lnTo>
                  <a:lnTo>
                    <a:pt x="15217" y="31731"/>
                  </a:lnTo>
                  <a:lnTo>
                    <a:pt x="14746" y="31574"/>
                  </a:lnTo>
                  <a:lnTo>
                    <a:pt x="14280" y="31412"/>
                  </a:lnTo>
                  <a:lnTo>
                    <a:pt x="13817" y="31245"/>
                  </a:lnTo>
                  <a:lnTo>
                    <a:pt x="13358" y="31074"/>
                  </a:lnTo>
                  <a:lnTo>
                    <a:pt x="12913" y="30896"/>
                  </a:lnTo>
                  <a:lnTo>
                    <a:pt x="12474" y="30712"/>
                  </a:lnTo>
                  <a:lnTo>
                    <a:pt x="12040" y="30521"/>
                  </a:lnTo>
                  <a:lnTo>
                    <a:pt x="11613" y="30324"/>
                  </a:lnTo>
                  <a:lnTo>
                    <a:pt x="11191" y="30119"/>
                  </a:lnTo>
                  <a:lnTo>
                    <a:pt x="10775" y="29909"/>
                  </a:lnTo>
                  <a:lnTo>
                    <a:pt x="10364" y="29691"/>
                  </a:lnTo>
                  <a:lnTo>
                    <a:pt x="9960" y="29467"/>
                  </a:lnTo>
                  <a:lnTo>
                    <a:pt x="9561" y="29237"/>
                  </a:lnTo>
                  <a:lnTo>
                    <a:pt x="9168" y="28999"/>
                  </a:lnTo>
                  <a:lnTo>
                    <a:pt x="8783" y="28753"/>
                  </a:lnTo>
                  <a:lnTo>
                    <a:pt x="8408" y="28496"/>
                  </a:lnTo>
                  <a:lnTo>
                    <a:pt x="8043" y="28229"/>
                  </a:lnTo>
                  <a:lnTo>
                    <a:pt x="7688" y="27950"/>
                  </a:lnTo>
                  <a:lnTo>
                    <a:pt x="7343" y="27661"/>
                  </a:lnTo>
                  <a:lnTo>
                    <a:pt x="7008" y="27361"/>
                  </a:lnTo>
                  <a:lnTo>
                    <a:pt x="6682" y="27051"/>
                  </a:lnTo>
                  <a:lnTo>
                    <a:pt x="6367" y="26729"/>
                  </a:lnTo>
                  <a:lnTo>
                    <a:pt x="6062" y="26397"/>
                  </a:lnTo>
                  <a:lnTo>
                    <a:pt x="5766" y="26054"/>
                  </a:lnTo>
                  <a:lnTo>
                    <a:pt x="5490" y="25691"/>
                  </a:lnTo>
                  <a:lnTo>
                    <a:pt x="5225" y="25317"/>
                  </a:lnTo>
                  <a:lnTo>
                    <a:pt x="4972" y="24931"/>
                  </a:lnTo>
                  <a:lnTo>
                    <a:pt x="4731" y="24534"/>
                  </a:lnTo>
                  <a:lnTo>
                    <a:pt x="4501" y="24125"/>
                  </a:lnTo>
                  <a:lnTo>
                    <a:pt x="4283" y="23704"/>
                  </a:lnTo>
                  <a:lnTo>
                    <a:pt x="4076" y="23272"/>
                  </a:lnTo>
                  <a:lnTo>
                    <a:pt x="3881" y="22828"/>
                  </a:lnTo>
                  <a:lnTo>
                    <a:pt x="3698" y="22372"/>
                  </a:lnTo>
                  <a:lnTo>
                    <a:pt x="3526" y="21905"/>
                  </a:lnTo>
                  <a:lnTo>
                    <a:pt x="3376" y="21424"/>
                  </a:lnTo>
                  <a:lnTo>
                    <a:pt x="3242" y="20926"/>
                  </a:lnTo>
                  <a:lnTo>
                    <a:pt x="3124" y="20411"/>
                  </a:lnTo>
                  <a:lnTo>
                    <a:pt x="3021" y="19880"/>
                  </a:lnTo>
                  <a:lnTo>
                    <a:pt x="2935" y="19333"/>
                  </a:lnTo>
                  <a:lnTo>
                    <a:pt x="2864" y="18768"/>
                  </a:lnTo>
                  <a:lnTo>
                    <a:pt x="2809" y="18188"/>
                  </a:lnTo>
                  <a:lnTo>
                    <a:pt x="2769" y="17590"/>
                  </a:lnTo>
                  <a:lnTo>
                    <a:pt x="2746" y="16976"/>
                  </a:lnTo>
                  <a:lnTo>
                    <a:pt x="2738" y="16346"/>
                  </a:lnTo>
                  <a:lnTo>
                    <a:pt x="2755" y="15487"/>
                  </a:lnTo>
                  <a:lnTo>
                    <a:pt x="2807" y="14653"/>
                  </a:lnTo>
                  <a:lnTo>
                    <a:pt x="2895" y="13844"/>
                  </a:lnTo>
                  <a:lnTo>
                    <a:pt x="3016" y="13060"/>
                  </a:lnTo>
                  <a:lnTo>
                    <a:pt x="3173" y="12301"/>
                  </a:lnTo>
                  <a:lnTo>
                    <a:pt x="3365" y="11566"/>
                  </a:lnTo>
                  <a:lnTo>
                    <a:pt x="3591" y="10857"/>
                  </a:lnTo>
                  <a:lnTo>
                    <a:pt x="3853" y="10172"/>
                  </a:lnTo>
                  <a:lnTo>
                    <a:pt x="4149" y="9513"/>
                  </a:lnTo>
                  <a:lnTo>
                    <a:pt x="4480" y="8878"/>
                  </a:lnTo>
                  <a:lnTo>
                    <a:pt x="4842" y="8267"/>
                  </a:lnTo>
                  <a:lnTo>
                    <a:pt x="5230" y="7680"/>
                  </a:lnTo>
                  <a:lnTo>
                    <a:pt x="5645" y="7115"/>
                  </a:lnTo>
                  <a:lnTo>
                    <a:pt x="6087" y="6574"/>
                  </a:lnTo>
                  <a:lnTo>
                    <a:pt x="6555" y="6057"/>
                  </a:lnTo>
                  <a:lnTo>
                    <a:pt x="7049" y="5562"/>
                  </a:lnTo>
                  <a:lnTo>
                    <a:pt x="7570" y="5091"/>
                  </a:lnTo>
                  <a:lnTo>
                    <a:pt x="8118" y="4643"/>
                  </a:lnTo>
                  <a:lnTo>
                    <a:pt x="8692" y="4218"/>
                  </a:lnTo>
                  <a:lnTo>
                    <a:pt x="9293" y="3816"/>
                  </a:lnTo>
                  <a:lnTo>
                    <a:pt x="9927" y="3429"/>
                  </a:lnTo>
                  <a:lnTo>
                    <a:pt x="10584" y="3063"/>
                  </a:lnTo>
                  <a:lnTo>
                    <a:pt x="11264" y="2719"/>
                  </a:lnTo>
                  <a:lnTo>
                    <a:pt x="11968" y="2396"/>
                  </a:lnTo>
                  <a:lnTo>
                    <a:pt x="12695" y="2095"/>
                  </a:lnTo>
                  <a:lnTo>
                    <a:pt x="13445" y="1815"/>
                  </a:lnTo>
                  <a:lnTo>
                    <a:pt x="14218" y="1557"/>
                  </a:lnTo>
                  <a:lnTo>
                    <a:pt x="15015" y="1320"/>
                  </a:lnTo>
                  <a:lnTo>
                    <a:pt x="15834" y="1106"/>
                  </a:lnTo>
                  <a:lnTo>
                    <a:pt x="16677" y="912"/>
                  </a:lnTo>
                  <a:lnTo>
                    <a:pt x="17540" y="739"/>
                  </a:lnTo>
                  <a:lnTo>
                    <a:pt x="18418" y="584"/>
                  </a:lnTo>
                  <a:lnTo>
                    <a:pt x="19312" y="447"/>
                  </a:lnTo>
                  <a:lnTo>
                    <a:pt x="20222" y="328"/>
                  </a:lnTo>
                  <a:lnTo>
                    <a:pt x="21148" y="228"/>
                  </a:lnTo>
                  <a:lnTo>
                    <a:pt x="22089" y="146"/>
                  </a:lnTo>
                  <a:lnTo>
                    <a:pt x="23046" y="82"/>
                  </a:lnTo>
                  <a:lnTo>
                    <a:pt x="24019" y="36"/>
                  </a:lnTo>
                  <a:lnTo>
                    <a:pt x="25008" y="9"/>
                  </a:lnTo>
                  <a:lnTo>
                    <a:pt x="26012" y="0"/>
                  </a:lnTo>
                  <a:lnTo>
                    <a:pt x="27141" y="9"/>
                  </a:lnTo>
                  <a:lnTo>
                    <a:pt x="28236" y="36"/>
                  </a:lnTo>
                  <a:lnTo>
                    <a:pt x="29298" y="82"/>
                  </a:lnTo>
                  <a:lnTo>
                    <a:pt x="30327" y="146"/>
                  </a:lnTo>
                  <a:lnTo>
                    <a:pt x="31323" y="228"/>
                  </a:lnTo>
                  <a:lnTo>
                    <a:pt x="32285" y="328"/>
                  </a:lnTo>
                  <a:lnTo>
                    <a:pt x="33214" y="447"/>
                  </a:lnTo>
                  <a:lnTo>
                    <a:pt x="34111" y="584"/>
                  </a:lnTo>
                  <a:lnTo>
                    <a:pt x="34974" y="739"/>
                  </a:lnTo>
                  <a:lnTo>
                    <a:pt x="35803" y="912"/>
                  </a:lnTo>
                  <a:lnTo>
                    <a:pt x="36611" y="1096"/>
                  </a:lnTo>
                  <a:lnTo>
                    <a:pt x="37391" y="1299"/>
                  </a:lnTo>
                  <a:lnTo>
                    <a:pt x="38144" y="1521"/>
                  </a:lnTo>
                  <a:lnTo>
                    <a:pt x="38870" y="1762"/>
                  </a:lnTo>
                  <a:lnTo>
                    <a:pt x="39568" y="2022"/>
                  </a:lnTo>
                  <a:lnTo>
                    <a:pt x="40239" y="2301"/>
                  </a:lnTo>
                  <a:lnTo>
                    <a:pt x="40883" y="2600"/>
                  </a:lnTo>
                  <a:lnTo>
                    <a:pt x="41499" y="2917"/>
                  </a:lnTo>
                  <a:lnTo>
                    <a:pt x="42087" y="3253"/>
                  </a:lnTo>
                  <a:lnTo>
                    <a:pt x="42649" y="3609"/>
                  </a:lnTo>
                  <a:lnTo>
                    <a:pt x="43193" y="3984"/>
                  </a:lnTo>
                  <a:lnTo>
                    <a:pt x="43712" y="4377"/>
                  </a:lnTo>
                  <a:lnTo>
                    <a:pt x="44208" y="4790"/>
                  </a:lnTo>
                  <a:lnTo>
                    <a:pt x="44680" y="5222"/>
                  </a:lnTo>
                  <a:lnTo>
                    <a:pt x="45128" y="5673"/>
                  </a:lnTo>
                  <a:lnTo>
                    <a:pt x="45551" y="6143"/>
                  </a:lnTo>
                  <a:lnTo>
                    <a:pt x="45951" y="6632"/>
                  </a:lnTo>
                  <a:lnTo>
                    <a:pt x="46326" y="7140"/>
                  </a:lnTo>
                  <a:lnTo>
                    <a:pt x="46678" y="7668"/>
                  </a:lnTo>
                  <a:lnTo>
                    <a:pt x="47005" y="8214"/>
                  </a:lnTo>
                  <a:lnTo>
                    <a:pt x="47320" y="8771"/>
                  </a:lnTo>
                  <a:lnTo>
                    <a:pt x="47617" y="9347"/>
                  </a:lnTo>
                  <a:lnTo>
                    <a:pt x="47897" y="9943"/>
                  </a:lnTo>
                  <a:lnTo>
                    <a:pt x="48160" y="10557"/>
                  </a:lnTo>
                  <a:lnTo>
                    <a:pt x="48405" y="11191"/>
                  </a:lnTo>
                  <a:lnTo>
                    <a:pt x="48633" y="11843"/>
                  </a:lnTo>
                  <a:lnTo>
                    <a:pt x="48843" y="12515"/>
                  </a:lnTo>
                  <a:lnTo>
                    <a:pt x="49036" y="13206"/>
                  </a:lnTo>
                  <a:lnTo>
                    <a:pt x="49212" y="13916"/>
                  </a:lnTo>
                  <a:lnTo>
                    <a:pt x="49370" y="14645"/>
                  </a:lnTo>
                  <a:lnTo>
                    <a:pt x="37504" y="16263"/>
                  </a:lnTo>
                  <a:lnTo>
                    <a:pt x="37303" y="15526"/>
                  </a:lnTo>
                  <a:lnTo>
                    <a:pt x="37063" y="14827"/>
                  </a:lnTo>
                  <a:lnTo>
                    <a:pt x="36785" y="14165"/>
                  </a:lnTo>
                  <a:lnTo>
                    <a:pt x="36469" y="13541"/>
                  </a:lnTo>
                  <a:lnTo>
                    <a:pt x="36114" y="12954"/>
                  </a:lnTo>
                  <a:lnTo>
                    <a:pt x="35722" y="12404"/>
                  </a:lnTo>
                  <a:lnTo>
                    <a:pt x="35291" y="11892"/>
                  </a:lnTo>
                  <a:lnTo>
                    <a:pt x="34822" y="11417"/>
                  </a:lnTo>
                  <a:lnTo>
                    <a:pt x="34316" y="10979"/>
                  </a:lnTo>
                  <a:lnTo>
                    <a:pt x="33770" y="10579"/>
                  </a:lnTo>
                  <a:lnTo>
                    <a:pt x="33190" y="10216"/>
                  </a:lnTo>
                  <a:lnTo>
                    <a:pt x="32561" y="9892"/>
                  </a:lnTo>
                  <a:lnTo>
                    <a:pt x="31882" y="9606"/>
                  </a:lnTo>
                  <a:lnTo>
                    <a:pt x="31155" y="9357"/>
                  </a:lnTo>
                  <a:lnTo>
                    <a:pt x="30379" y="9148"/>
                  </a:lnTo>
                  <a:lnTo>
                    <a:pt x="29554" y="8976"/>
                  </a:lnTo>
                  <a:lnTo>
                    <a:pt x="28679" y="8842"/>
                  </a:lnTo>
                  <a:lnTo>
                    <a:pt x="27756" y="8747"/>
                  </a:lnTo>
                  <a:lnTo>
                    <a:pt x="26784" y="8689"/>
                  </a:lnTo>
                  <a:lnTo>
                    <a:pt x="25763" y="8670"/>
                  </a:lnTo>
                  <a:lnTo>
                    <a:pt x="25127" y="8676"/>
                  </a:lnTo>
                  <a:lnTo>
                    <a:pt x="24512" y="8694"/>
                  </a:lnTo>
                  <a:lnTo>
                    <a:pt x="23919" y="8723"/>
                  </a:lnTo>
                  <a:lnTo>
                    <a:pt x="23347" y="8763"/>
                  </a:lnTo>
                  <a:lnTo>
                    <a:pt x="22797" y="8816"/>
                  </a:lnTo>
                  <a:lnTo>
                    <a:pt x="22268" y="8879"/>
                  </a:lnTo>
                  <a:lnTo>
                    <a:pt x="21761" y="8955"/>
                  </a:lnTo>
                  <a:lnTo>
                    <a:pt x="21276" y="9042"/>
                  </a:lnTo>
                  <a:lnTo>
                    <a:pt x="20812" y="9141"/>
                  </a:lnTo>
                  <a:lnTo>
                    <a:pt x="20370" y="9251"/>
                  </a:lnTo>
                  <a:lnTo>
                    <a:pt x="19955" y="9363"/>
                  </a:lnTo>
                  <a:lnTo>
                    <a:pt x="19557" y="9484"/>
                  </a:lnTo>
                  <a:lnTo>
                    <a:pt x="19175" y="9612"/>
                  </a:lnTo>
                  <a:lnTo>
                    <a:pt x="18810" y="9749"/>
                  </a:lnTo>
                  <a:lnTo>
                    <a:pt x="18461" y="9894"/>
                  </a:lnTo>
                  <a:lnTo>
                    <a:pt x="18130" y="10048"/>
                  </a:lnTo>
                  <a:lnTo>
                    <a:pt x="17814" y="10210"/>
                  </a:lnTo>
                  <a:lnTo>
                    <a:pt x="17516" y="10380"/>
                  </a:lnTo>
                  <a:lnTo>
                    <a:pt x="17233" y="10558"/>
                  </a:lnTo>
                  <a:lnTo>
                    <a:pt x="16968" y="10745"/>
                  </a:lnTo>
                  <a:lnTo>
                    <a:pt x="16726" y="10939"/>
                  </a:lnTo>
                  <a:lnTo>
                    <a:pt x="16498" y="11140"/>
                  </a:lnTo>
                  <a:lnTo>
                    <a:pt x="16285" y="11347"/>
                  </a:lnTo>
                  <a:lnTo>
                    <a:pt x="16085" y="11561"/>
                  </a:lnTo>
                  <a:lnTo>
                    <a:pt x="15900" y="11782"/>
                  </a:lnTo>
                  <a:lnTo>
                    <a:pt x="15728" y="12009"/>
                  </a:lnTo>
                  <a:lnTo>
                    <a:pt x="15571" y="12243"/>
                  </a:lnTo>
                  <a:lnTo>
                    <a:pt x="15428" y="12484"/>
                  </a:lnTo>
                  <a:lnTo>
                    <a:pt x="15299" y="12731"/>
                  </a:lnTo>
                  <a:lnTo>
                    <a:pt x="15184" y="12985"/>
                  </a:lnTo>
                  <a:lnTo>
                    <a:pt x="15081" y="13236"/>
                  </a:lnTo>
                  <a:lnTo>
                    <a:pt x="14990" y="13490"/>
                  </a:lnTo>
                  <a:lnTo>
                    <a:pt x="14909" y="13747"/>
                  </a:lnTo>
                  <a:lnTo>
                    <a:pt x="14839" y="14007"/>
                  </a:lnTo>
                  <a:lnTo>
                    <a:pt x="14779" y="14271"/>
                  </a:lnTo>
                  <a:lnTo>
                    <a:pt x="14731" y="14538"/>
                  </a:lnTo>
                  <a:lnTo>
                    <a:pt x="14693" y="14809"/>
                  </a:lnTo>
                  <a:lnTo>
                    <a:pt x="14666" y="15083"/>
                  </a:lnTo>
                  <a:lnTo>
                    <a:pt x="14650" y="15360"/>
                  </a:lnTo>
                  <a:lnTo>
                    <a:pt x="14645" y="15640"/>
                  </a:lnTo>
                  <a:lnTo>
                    <a:pt x="14655" y="16064"/>
                  </a:lnTo>
                  <a:lnTo>
                    <a:pt x="14686" y="16473"/>
                  </a:lnTo>
                  <a:lnTo>
                    <a:pt x="14738" y="16868"/>
                  </a:lnTo>
                  <a:lnTo>
                    <a:pt x="14811" y="17247"/>
                  </a:lnTo>
                  <a:lnTo>
                    <a:pt x="14904" y="17611"/>
                  </a:lnTo>
                  <a:lnTo>
                    <a:pt x="15018" y="17960"/>
                  </a:lnTo>
                  <a:lnTo>
                    <a:pt x="15153" y="18295"/>
                  </a:lnTo>
                  <a:lnTo>
                    <a:pt x="15308" y="18614"/>
                  </a:lnTo>
                  <a:lnTo>
                    <a:pt x="15485" y="18919"/>
                  </a:lnTo>
                  <a:lnTo>
                    <a:pt x="15682" y="19208"/>
                  </a:lnTo>
                  <a:lnTo>
                    <a:pt x="15898" y="19478"/>
                  </a:lnTo>
                  <a:lnTo>
                    <a:pt x="16130" y="19739"/>
                  </a:lnTo>
                  <a:lnTo>
                    <a:pt x="16379" y="19992"/>
                  </a:lnTo>
                  <a:lnTo>
                    <a:pt x="16644" y="20237"/>
                  </a:lnTo>
                  <a:lnTo>
                    <a:pt x="16926" y="20474"/>
                  </a:lnTo>
                  <a:lnTo>
                    <a:pt x="17225" y="20702"/>
                  </a:lnTo>
                  <a:lnTo>
                    <a:pt x="17540" y="20922"/>
                  </a:lnTo>
                  <a:lnTo>
                    <a:pt x="17872" y="21133"/>
                  </a:lnTo>
                  <a:lnTo>
                    <a:pt x="18221" y="21337"/>
                  </a:lnTo>
                  <a:lnTo>
                    <a:pt x="18586" y="21532"/>
                  </a:lnTo>
                  <a:lnTo>
                    <a:pt x="18966" y="21712"/>
                  </a:lnTo>
                  <a:lnTo>
                    <a:pt x="19361" y="21887"/>
                  </a:lnTo>
                  <a:lnTo>
                    <a:pt x="19770" y="22057"/>
                  </a:lnTo>
                  <a:lnTo>
                    <a:pt x="20192" y="22222"/>
                  </a:lnTo>
                  <a:lnTo>
                    <a:pt x="20629" y="22382"/>
                  </a:lnTo>
                  <a:lnTo>
                    <a:pt x="21080" y="22537"/>
                  </a:lnTo>
                  <a:lnTo>
                    <a:pt x="21545" y="22687"/>
                  </a:lnTo>
                  <a:lnTo>
                    <a:pt x="22024" y="22833"/>
                  </a:lnTo>
                  <a:lnTo>
                    <a:pt x="22518" y="22973"/>
                  </a:lnTo>
                  <a:lnTo>
                    <a:pt x="23025" y="23108"/>
                  </a:lnTo>
                  <a:lnTo>
                    <a:pt x="23553" y="23233"/>
                  </a:lnTo>
                  <a:lnTo>
                    <a:pt x="24090" y="23359"/>
                  </a:lnTo>
                  <a:lnTo>
                    <a:pt x="24638" y="23485"/>
                  </a:lnTo>
                  <a:lnTo>
                    <a:pt x="25196" y="23613"/>
                  </a:lnTo>
                  <a:lnTo>
                    <a:pt x="25763" y="23741"/>
                  </a:lnTo>
                  <a:lnTo>
                    <a:pt x="26341" y="23870"/>
                  </a:lnTo>
                  <a:lnTo>
                    <a:pt x="26928" y="24000"/>
                  </a:lnTo>
                  <a:lnTo>
                    <a:pt x="27526" y="24130"/>
                  </a:lnTo>
                  <a:lnTo>
                    <a:pt x="28133" y="24262"/>
                  </a:lnTo>
                  <a:lnTo>
                    <a:pt x="28750" y="24394"/>
                  </a:lnTo>
                  <a:lnTo>
                    <a:pt x="29298" y="24511"/>
                  </a:lnTo>
                  <a:lnTo>
                    <a:pt x="29844" y="24630"/>
                  </a:lnTo>
                  <a:lnTo>
                    <a:pt x="30390" y="24750"/>
                  </a:lnTo>
                  <a:lnTo>
                    <a:pt x="30934" y="24872"/>
                  </a:lnTo>
                  <a:lnTo>
                    <a:pt x="31478" y="24996"/>
                  </a:lnTo>
                  <a:lnTo>
                    <a:pt x="32021" y="25121"/>
                  </a:lnTo>
                  <a:lnTo>
                    <a:pt x="32563" y="25248"/>
                  </a:lnTo>
                  <a:lnTo>
                    <a:pt x="33105" y="25377"/>
                  </a:lnTo>
                  <a:lnTo>
                    <a:pt x="33645" y="25507"/>
                  </a:lnTo>
                  <a:lnTo>
                    <a:pt x="34185" y="25639"/>
                  </a:lnTo>
                  <a:lnTo>
                    <a:pt x="34722" y="25766"/>
                  </a:lnTo>
                  <a:lnTo>
                    <a:pt x="35254" y="25898"/>
                  </a:lnTo>
                  <a:lnTo>
                    <a:pt x="35781" y="26035"/>
                  </a:lnTo>
                  <a:lnTo>
                    <a:pt x="36303" y="26176"/>
                  </a:lnTo>
                  <a:lnTo>
                    <a:pt x="36820" y="26323"/>
                  </a:lnTo>
                  <a:lnTo>
                    <a:pt x="37332" y="26475"/>
                  </a:lnTo>
                  <a:lnTo>
                    <a:pt x="37839" y="26632"/>
                  </a:lnTo>
                  <a:lnTo>
                    <a:pt x="38341" y="26794"/>
                  </a:lnTo>
                  <a:lnTo>
                    <a:pt x="38838" y="26961"/>
                  </a:lnTo>
                  <a:lnTo>
                    <a:pt x="39330" y="27132"/>
                  </a:lnTo>
                  <a:lnTo>
                    <a:pt x="39816" y="27310"/>
                  </a:lnTo>
                  <a:lnTo>
                    <a:pt x="40296" y="27496"/>
                  </a:lnTo>
                  <a:lnTo>
                    <a:pt x="40768" y="27689"/>
                  </a:lnTo>
                  <a:lnTo>
                    <a:pt x="41235" y="27889"/>
                  </a:lnTo>
                  <a:lnTo>
                    <a:pt x="41694" y="28097"/>
                  </a:lnTo>
                  <a:lnTo>
                    <a:pt x="42148" y="28312"/>
                  </a:lnTo>
                  <a:lnTo>
                    <a:pt x="42594" y="28535"/>
                  </a:lnTo>
                  <a:lnTo>
                    <a:pt x="43034" y="28765"/>
                  </a:lnTo>
                  <a:lnTo>
                    <a:pt x="43467" y="29003"/>
                  </a:lnTo>
                  <a:lnTo>
                    <a:pt x="43893" y="29248"/>
                  </a:lnTo>
                  <a:lnTo>
                    <a:pt x="44311" y="29503"/>
                  </a:lnTo>
                  <a:lnTo>
                    <a:pt x="44716" y="29769"/>
                  </a:lnTo>
                  <a:lnTo>
                    <a:pt x="45111" y="30047"/>
                  </a:lnTo>
                  <a:lnTo>
                    <a:pt x="45493" y="30337"/>
                  </a:lnTo>
                  <a:lnTo>
                    <a:pt x="45864" y="30638"/>
                  </a:lnTo>
                  <a:lnTo>
                    <a:pt x="46223" y="30951"/>
                  </a:lnTo>
                  <a:lnTo>
                    <a:pt x="46571" y="31275"/>
                  </a:lnTo>
                  <a:lnTo>
                    <a:pt x="46907" y="31611"/>
                  </a:lnTo>
                  <a:lnTo>
                    <a:pt x="47231" y="31959"/>
                  </a:lnTo>
                  <a:lnTo>
                    <a:pt x="47544" y="32318"/>
                  </a:lnTo>
                  <a:lnTo>
                    <a:pt x="47852" y="32682"/>
                  </a:lnTo>
                  <a:lnTo>
                    <a:pt x="48147" y="33060"/>
                  </a:lnTo>
                  <a:lnTo>
                    <a:pt x="48427" y="33452"/>
                  </a:lnTo>
                  <a:lnTo>
                    <a:pt x="48693" y="33858"/>
                  </a:lnTo>
                  <a:lnTo>
                    <a:pt x="48944" y="34279"/>
                  </a:lnTo>
                  <a:lnTo>
                    <a:pt x="49182" y="34713"/>
                  </a:lnTo>
                  <a:lnTo>
                    <a:pt x="49406" y="35161"/>
                  </a:lnTo>
                  <a:lnTo>
                    <a:pt x="49615" y="35624"/>
                  </a:lnTo>
                  <a:lnTo>
                    <a:pt x="49811" y="36101"/>
                  </a:lnTo>
                  <a:lnTo>
                    <a:pt x="49992" y="36592"/>
                  </a:lnTo>
                  <a:lnTo>
                    <a:pt x="50165" y="37099"/>
                  </a:lnTo>
                  <a:lnTo>
                    <a:pt x="50321" y="37624"/>
                  </a:lnTo>
                  <a:lnTo>
                    <a:pt x="50457" y="38167"/>
                  </a:lnTo>
                  <a:lnTo>
                    <a:pt x="50576" y="38729"/>
                  </a:lnTo>
                  <a:lnTo>
                    <a:pt x="50677" y="39309"/>
                  </a:lnTo>
                  <a:lnTo>
                    <a:pt x="50759" y="39907"/>
                  </a:lnTo>
                  <a:lnTo>
                    <a:pt x="50823" y="40524"/>
                  </a:lnTo>
                  <a:lnTo>
                    <a:pt x="50868" y="41158"/>
                  </a:lnTo>
                  <a:lnTo>
                    <a:pt x="50896" y="41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930962" y="4089055"/>
              <a:ext cx="50033" cy="58455"/>
            </a:xfrm>
            <a:custGeom>
              <a:avLst/>
              <a:pathLst>
                <a:path w="50033" h="58455">
                  <a:moveTo>
                    <a:pt x="31115" y="9459"/>
                  </a:moveTo>
                  <a:lnTo>
                    <a:pt x="31115" y="58455"/>
                  </a:lnTo>
                  <a:lnTo>
                    <a:pt x="18876" y="58455"/>
                  </a:lnTo>
                  <a:lnTo>
                    <a:pt x="18876" y="9459"/>
                  </a:lnTo>
                  <a:lnTo>
                    <a:pt x="0" y="9459"/>
                  </a:lnTo>
                  <a:lnTo>
                    <a:pt x="0" y="0"/>
                  </a:lnTo>
                  <a:lnTo>
                    <a:pt x="50033" y="0"/>
                  </a:lnTo>
                  <a:lnTo>
                    <a:pt x="50033" y="9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987593" y="4089055"/>
              <a:ext cx="53933" cy="58455"/>
            </a:xfrm>
            <a:custGeom>
              <a:avLst/>
              <a:pathLst>
                <a:path w="53933" h="58455">
                  <a:moveTo>
                    <a:pt x="40159" y="58455"/>
                  </a:moveTo>
                  <a:lnTo>
                    <a:pt x="26593" y="36260"/>
                  </a:lnTo>
                  <a:lnTo>
                    <a:pt x="12238" y="36260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0" y="0"/>
                  </a:lnTo>
                  <a:lnTo>
                    <a:pt x="29207" y="0"/>
                  </a:lnTo>
                  <a:lnTo>
                    <a:pt x="30288" y="12"/>
                  </a:lnTo>
                  <a:lnTo>
                    <a:pt x="31341" y="49"/>
                  </a:lnTo>
                  <a:lnTo>
                    <a:pt x="32366" y="112"/>
                  </a:lnTo>
                  <a:lnTo>
                    <a:pt x="33362" y="199"/>
                  </a:lnTo>
                  <a:lnTo>
                    <a:pt x="34330" y="311"/>
                  </a:lnTo>
                  <a:lnTo>
                    <a:pt x="35271" y="448"/>
                  </a:lnTo>
                  <a:lnTo>
                    <a:pt x="36182" y="609"/>
                  </a:lnTo>
                  <a:lnTo>
                    <a:pt x="37066" y="796"/>
                  </a:lnTo>
                  <a:lnTo>
                    <a:pt x="37922" y="1008"/>
                  </a:lnTo>
                  <a:lnTo>
                    <a:pt x="38749" y="1244"/>
                  </a:lnTo>
                  <a:lnTo>
                    <a:pt x="39557" y="1496"/>
                  </a:lnTo>
                  <a:lnTo>
                    <a:pt x="40337" y="1769"/>
                  </a:lnTo>
                  <a:lnTo>
                    <a:pt x="41090" y="2063"/>
                  </a:lnTo>
                  <a:lnTo>
                    <a:pt x="41816" y="2379"/>
                  </a:lnTo>
                  <a:lnTo>
                    <a:pt x="42514" y="2717"/>
                  </a:lnTo>
                  <a:lnTo>
                    <a:pt x="43185" y="3076"/>
                  </a:lnTo>
                  <a:lnTo>
                    <a:pt x="43828" y="3457"/>
                  </a:lnTo>
                  <a:lnTo>
                    <a:pt x="44444" y="3860"/>
                  </a:lnTo>
                  <a:lnTo>
                    <a:pt x="45033" y="4284"/>
                  </a:lnTo>
                  <a:lnTo>
                    <a:pt x="45594" y="4729"/>
                  </a:lnTo>
                  <a:lnTo>
                    <a:pt x="46128" y="5187"/>
                  </a:lnTo>
                  <a:lnTo>
                    <a:pt x="46633" y="5665"/>
                  </a:lnTo>
                  <a:lnTo>
                    <a:pt x="47110" y="6163"/>
                  </a:lnTo>
                  <a:lnTo>
                    <a:pt x="47559" y="6681"/>
                  </a:lnTo>
                  <a:lnTo>
                    <a:pt x="47980" y="7218"/>
                  </a:lnTo>
                  <a:lnTo>
                    <a:pt x="48372" y="7776"/>
                  </a:lnTo>
                  <a:lnTo>
                    <a:pt x="48737" y="8353"/>
                  </a:lnTo>
                  <a:lnTo>
                    <a:pt x="49073" y="8951"/>
                  </a:lnTo>
                  <a:lnTo>
                    <a:pt x="49380" y="9568"/>
                  </a:lnTo>
                  <a:lnTo>
                    <a:pt x="49660" y="10205"/>
                  </a:lnTo>
                  <a:lnTo>
                    <a:pt x="49920" y="10853"/>
                  </a:lnTo>
                  <a:lnTo>
                    <a:pt x="50153" y="11516"/>
                  </a:lnTo>
                  <a:lnTo>
                    <a:pt x="50358" y="12197"/>
                  </a:lnTo>
                  <a:lnTo>
                    <a:pt x="50536" y="12894"/>
                  </a:lnTo>
                  <a:lnTo>
                    <a:pt x="50687" y="13607"/>
                  </a:lnTo>
                  <a:lnTo>
                    <a:pt x="50810" y="14338"/>
                  </a:lnTo>
                  <a:lnTo>
                    <a:pt x="50906" y="15084"/>
                  </a:lnTo>
                  <a:lnTo>
                    <a:pt x="50974" y="15848"/>
                  </a:lnTo>
                  <a:lnTo>
                    <a:pt x="51016" y="16628"/>
                  </a:lnTo>
                  <a:lnTo>
                    <a:pt x="51029" y="17424"/>
                  </a:lnTo>
                  <a:lnTo>
                    <a:pt x="51019" y="18074"/>
                  </a:lnTo>
                  <a:lnTo>
                    <a:pt x="50989" y="18714"/>
                  </a:lnTo>
                  <a:lnTo>
                    <a:pt x="50940" y="19342"/>
                  </a:lnTo>
                  <a:lnTo>
                    <a:pt x="50870" y="19960"/>
                  </a:lnTo>
                  <a:lnTo>
                    <a:pt x="50780" y="20567"/>
                  </a:lnTo>
                  <a:lnTo>
                    <a:pt x="50671" y="21163"/>
                  </a:lnTo>
                  <a:lnTo>
                    <a:pt x="50541" y="21749"/>
                  </a:lnTo>
                  <a:lnTo>
                    <a:pt x="50392" y="22323"/>
                  </a:lnTo>
                  <a:lnTo>
                    <a:pt x="50223" y="22887"/>
                  </a:lnTo>
                  <a:lnTo>
                    <a:pt x="50033" y="23440"/>
                  </a:lnTo>
                  <a:lnTo>
                    <a:pt x="49835" y="23973"/>
                  </a:lnTo>
                  <a:lnTo>
                    <a:pt x="49620" y="24495"/>
                  </a:lnTo>
                  <a:lnTo>
                    <a:pt x="49390" y="25006"/>
                  </a:lnTo>
                  <a:lnTo>
                    <a:pt x="49144" y="25504"/>
                  </a:lnTo>
                  <a:lnTo>
                    <a:pt x="48882" y="25991"/>
                  </a:lnTo>
                  <a:lnTo>
                    <a:pt x="48605" y="26467"/>
                  </a:lnTo>
                  <a:lnTo>
                    <a:pt x="48311" y="26931"/>
                  </a:lnTo>
                  <a:lnTo>
                    <a:pt x="48002" y="27383"/>
                  </a:lnTo>
                  <a:lnTo>
                    <a:pt x="47677" y="27824"/>
                  </a:lnTo>
                  <a:lnTo>
                    <a:pt x="47337" y="28253"/>
                  </a:lnTo>
                  <a:lnTo>
                    <a:pt x="46990" y="28669"/>
                  </a:lnTo>
                  <a:lnTo>
                    <a:pt x="46630" y="29072"/>
                  </a:lnTo>
                  <a:lnTo>
                    <a:pt x="46256" y="29462"/>
                  </a:lnTo>
                  <a:lnTo>
                    <a:pt x="45870" y="29839"/>
                  </a:lnTo>
                  <a:lnTo>
                    <a:pt x="45470" y="30202"/>
                  </a:lnTo>
                  <a:lnTo>
                    <a:pt x="45057" y="30553"/>
                  </a:lnTo>
                  <a:lnTo>
                    <a:pt x="44630" y="30889"/>
                  </a:lnTo>
                  <a:lnTo>
                    <a:pt x="44190" y="31213"/>
                  </a:lnTo>
                  <a:lnTo>
                    <a:pt x="43737" y="31523"/>
                  </a:lnTo>
                  <a:lnTo>
                    <a:pt x="43271" y="31820"/>
                  </a:lnTo>
                  <a:lnTo>
                    <a:pt x="42794" y="32095"/>
                  </a:lnTo>
                  <a:lnTo>
                    <a:pt x="42309" y="32355"/>
                  </a:lnTo>
                  <a:lnTo>
                    <a:pt x="41815" y="32600"/>
                  </a:lnTo>
                  <a:lnTo>
                    <a:pt x="41313" y="32829"/>
                  </a:lnTo>
                  <a:lnTo>
                    <a:pt x="40803" y="33044"/>
                  </a:lnTo>
                  <a:lnTo>
                    <a:pt x="40284" y="33244"/>
                  </a:lnTo>
                  <a:lnTo>
                    <a:pt x="39757" y="33429"/>
                  </a:lnTo>
                  <a:lnTo>
                    <a:pt x="39222" y="33599"/>
                  </a:lnTo>
                  <a:lnTo>
                    <a:pt x="38678" y="33755"/>
                  </a:lnTo>
                  <a:lnTo>
                    <a:pt x="38127" y="33895"/>
                  </a:lnTo>
                  <a:lnTo>
                    <a:pt x="5393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999831" y="4098555"/>
              <a:ext cx="26469" cy="17258"/>
            </a:xfrm>
            <a:custGeom>
              <a:avLst/>
              <a:pathLst>
                <a:path w="26469" h="17258">
                  <a:moveTo>
                    <a:pt x="26469" y="8421"/>
                  </a:moveTo>
                  <a:lnTo>
                    <a:pt x="26440" y="7589"/>
                  </a:lnTo>
                  <a:lnTo>
                    <a:pt x="26356" y="6800"/>
                  </a:lnTo>
                  <a:lnTo>
                    <a:pt x="26215" y="6055"/>
                  </a:lnTo>
                  <a:lnTo>
                    <a:pt x="26017" y="5355"/>
                  </a:lnTo>
                  <a:lnTo>
                    <a:pt x="25763" y="4698"/>
                  </a:lnTo>
                  <a:lnTo>
                    <a:pt x="25453" y="4085"/>
                  </a:lnTo>
                  <a:lnTo>
                    <a:pt x="25086" y="3516"/>
                  </a:lnTo>
                  <a:lnTo>
                    <a:pt x="24663" y="2992"/>
                  </a:lnTo>
                  <a:lnTo>
                    <a:pt x="24183" y="2511"/>
                  </a:lnTo>
                  <a:lnTo>
                    <a:pt x="23647" y="2074"/>
                  </a:lnTo>
                  <a:lnTo>
                    <a:pt x="23067" y="1680"/>
                  </a:lnTo>
                  <a:lnTo>
                    <a:pt x="22439" y="1327"/>
                  </a:lnTo>
                  <a:lnTo>
                    <a:pt x="21763" y="1016"/>
                  </a:lnTo>
                  <a:lnTo>
                    <a:pt x="21039" y="746"/>
                  </a:lnTo>
                  <a:lnTo>
                    <a:pt x="20266" y="518"/>
                  </a:lnTo>
                  <a:lnTo>
                    <a:pt x="19446" y="331"/>
                  </a:lnTo>
                  <a:lnTo>
                    <a:pt x="18577" y="186"/>
                  </a:lnTo>
                  <a:lnTo>
                    <a:pt x="17660" y="82"/>
                  </a:lnTo>
                  <a:lnTo>
                    <a:pt x="16695" y="20"/>
                  </a:lnTo>
                  <a:lnTo>
                    <a:pt x="15682" y="0"/>
                  </a:lnTo>
                  <a:lnTo>
                    <a:pt x="0" y="0"/>
                  </a:lnTo>
                  <a:lnTo>
                    <a:pt x="0" y="17258"/>
                  </a:lnTo>
                  <a:lnTo>
                    <a:pt x="16014" y="17258"/>
                  </a:lnTo>
                  <a:lnTo>
                    <a:pt x="16553" y="17252"/>
                  </a:lnTo>
                  <a:lnTo>
                    <a:pt x="17077" y="17233"/>
                  </a:lnTo>
                  <a:lnTo>
                    <a:pt x="17586" y="17202"/>
                  </a:lnTo>
                  <a:lnTo>
                    <a:pt x="18078" y="17159"/>
                  </a:lnTo>
                  <a:lnTo>
                    <a:pt x="18555" y="17103"/>
                  </a:lnTo>
                  <a:lnTo>
                    <a:pt x="19016" y="17034"/>
                  </a:lnTo>
                  <a:lnTo>
                    <a:pt x="19461" y="16953"/>
                  </a:lnTo>
                  <a:lnTo>
                    <a:pt x="19890" y="16860"/>
                  </a:lnTo>
                  <a:lnTo>
                    <a:pt x="20304" y="16754"/>
                  </a:lnTo>
                  <a:lnTo>
                    <a:pt x="20702" y="16636"/>
                  </a:lnTo>
                  <a:lnTo>
                    <a:pt x="21093" y="16498"/>
                  </a:lnTo>
                  <a:lnTo>
                    <a:pt x="21468" y="16351"/>
                  </a:lnTo>
                  <a:lnTo>
                    <a:pt x="21829" y="16193"/>
                  </a:lnTo>
                  <a:lnTo>
                    <a:pt x="22175" y="16025"/>
                  </a:lnTo>
                  <a:lnTo>
                    <a:pt x="22506" y="15848"/>
                  </a:lnTo>
                  <a:lnTo>
                    <a:pt x="22823" y="15660"/>
                  </a:lnTo>
                  <a:lnTo>
                    <a:pt x="23124" y="15463"/>
                  </a:lnTo>
                  <a:lnTo>
                    <a:pt x="23410" y="15255"/>
                  </a:lnTo>
                  <a:lnTo>
                    <a:pt x="23681" y="15038"/>
                  </a:lnTo>
                  <a:lnTo>
                    <a:pt x="23938" y="14811"/>
                  </a:lnTo>
                  <a:lnTo>
                    <a:pt x="24188" y="14566"/>
                  </a:lnTo>
                  <a:lnTo>
                    <a:pt x="24426" y="14313"/>
                  </a:lnTo>
                  <a:lnTo>
                    <a:pt x="24650" y="14051"/>
                  </a:lnTo>
                  <a:lnTo>
                    <a:pt x="24861" y="13782"/>
                  </a:lnTo>
                  <a:lnTo>
                    <a:pt x="25058" y="13504"/>
                  </a:lnTo>
                  <a:lnTo>
                    <a:pt x="25242" y="13217"/>
                  </a:lnTo>
                  <a:lnTo>
                    <a:pt x="25413" y="12923"/>
                  </a:lnTo>
                  <a:lnTo>
                    <a:pt x="25571" y="12620"/>
                  </a:lnTo>
                  <a:lnTo>
                    <a:pt x="25715" y="12309"/>
                  </a:lnTo>
                  <a:lnTo>
                    <a:pt x="25846" y="11989"/>
                  </a:lnTo>
                  <a:lnTo>
                    <a:pt x="25964" y="11662"/>
                  </a:lnTo>
                  <a:lnTo>
                    <a:pt x="26070" y="11329"/>
                  </a:lnTo>
                  <a:lnTo>
                    <a:pt x="26164" y="10989"/>
                  </a:lnTo>
                  <a:lnTo>
                    <a:pt x="26245" y="10642"/>
                  </a:lnTo>
                  <a:lnTo>
                    <a:pt x="26313" y="10288"/>
                  </a:lnTo>
                  <a:lnTo>
                    <a:pt x="26369" y="9928"/>
                  </a:lnTo>
                  <a:lnTo>
                    <a:pt x="26413" y="9562"/>
                  </a:lnTo>
                  <a:lnTo>
                    <a:pt x="26444" y="9188"/>
                  </a:lnTo>
                  <a:lnTo>
                    <a:pt x="26462" y="8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46754" y="4088183"/>
              <a:ext cx="59036" cy="60156"/>
            </a:xfrm>
            <a:custGeom>
              <a:avLst/>
              <a:pathLst>
                <a:path w="59036" h="60156">
                  <a:moveTo>
                    <a:pt x="59036" y="29829"/>
                  </a:moveTo>
                  <a:lnTo>
                    <a:pt x="59016" y="31186"/>
                  </a:lnTo>
                  <a:lnTo>
                    <a:pt x="58955" y="32517"/>
                  </a:lnTo>
                  <a:lnTo>
                    <a:pt x="58853" y="33824"/>
                  </a:lnTo>
                  <a:lnTo>
                    <a:pt x="58711" y="35106"/>
                  </a:lnTo>
                  <a:lnTo>
                    <a:pt x="58528" y="36363"/>
                  </a:lnTo>
                  <a:lnTo>
                    <a:pt x="58304" y="37596"/>
                  </a:lnTo>
                  <a:lnTo>
                    <a:pt x="58040" y="38803"/>
                  </a:lnTo>
                  <a:lnTo>
                    <a:pt x="57735" y="39985"/>
                  </a:lnTo>
                  <a:lnTo>
                    <a:pt x="57390" y="41143"/>
                  </a:lnTo>
                  <a:lnTo>
                    <a:pt x="57003" y="42275"/>
                  </a:lnTo>
                  <a:lnTo>
                    <a:pt x="56579" y="43379"/>
                  </a:lnTo>
                  <a:lnTo>
                    <a:pt x="56119" y="44451"/>
                  </a:lnTo>
                  <a:lnTo>
                    <a:pt x="55623" y="45490"/>
                  </a:lnTo>
                  <a:lnTo>
                    <a:pt x="55092" y="46497"/>
                  </a:lnTo>
                  <a:lnTo>
                    <a:pt x="54525" y="47472"/>
                  </a:lnTo>
                  <a:lnTo>
                    <a:pt x="53922" y="48414"/>
                  </a:lnTo>
                  <a:lnTo>
                    <a:pt x="53283" y="49324"/>
                  </a:lnTo>
                  <a:lnTo>
                    <a:pt x="52609" y="50201"/>
                  </a:lnTo>
                  <a:lnTo>
                    <a:pt x="51899" y="51046"/>
                  </a:lnTo>
                  <a:lnTo>
                    <a:pt x="51154" y="51859"/>
                  </a:lnTo>
                  <a:lnTo>
                    <a:pt x="50373" y="52637"/>
                  </a:lnTo>
                  <a:lnTo>
                    <a:pt x="49559" y="53379"/>
                  </a:lnTo>
                  <a:lnTo>
                    <a:pt x="48710" y="54084"/>
                  </a:lnTo>
                  <a:lnTo>
                    <a:pt x="47828" y="54753"/>
                  </a:lnTo>
                  <a:lnTo>
                    <a:pt x="46912" y="55385"/>
                  </a:lnTo>
                  <a:lnTo>
                    <a:pt x="45961" y="55981"/>
                  </a:lnTo>
                  <a:lnTo>
                    <a:pt x="44977" y="56540"/>
                  </a:lnTo>
                  <a:lnTo>
                    <a:pt x="43958" y="57063"/>
                  </a:lnTo>
                  <a:lnTo>
                    <a:pt x="42906" y="57549"/>
                  </a:lnTo>
                  <a:lnTo>
                    <a:pt x="41819" y="57999"/>
                  </a:lnTo>
                  <a:lnTo>
                    <a:pt x="40709" y="58409"/>
                  </a:lnTo>
                  <a:lnTo>
                    <a:pt x="39570" y="58776"/>
                  </a:lnTo>
                  <a:lnTo>
                    <a:pt x="38402" y="59099"/>
                  </a:lnTo>
                  <a:lnTo>
                    <a:pt x="37206" y="59380"/>
                  </a:lnTo>
                  <a:lnTo>
                    <a:pt x="35980" y="59617"/>
                  </a:lnTo>
                  <a:lnTo>
                    <a:pt x="34725" y="59811"/>
                  </a:lnTo>
                  <a:lnTo>
                    <a:pt x="33441" y="59962"/>
                  </a:lnTo>
                  <a:lnTo>
                    <a:pt x="32127" y="60070"/>
                  </a:lnTo>
                  <a:lnTo>
                    <a:pt x="30785" y="60135"/>
                  </a:lnTo>
                  <a:lnTo>
                    <a:pt x="29414" y="60156"/>
                  </a:lnTo>
                  <a:lnTo>
                    <a:pt x="27964" y="60134"/>
                  </a:lnTo>
                  <a:lnTo>
                    <a:pt x="26550" y="60067"/>
                  </a:lnTo>
                  <a:lnTo>
                    <a:pt x="25172" y="59955"/>
                  </a:lnTo>
                  <a:lnTo>
                    <a:pt x="23832" y="59798"/>
                  </a:lnTo>
                  <a:lnTo>
                    <a:pt x="22527" y="59596"/>
                  </a:lnTo>
                  <a:lnTo>
                    <a:pt x="21259" y="59350"/>
                  </a:lnTo>
                  <a:lnTo>
                    <a:pt x="20028" y="59059"/>
                  </a:lnTo>
                  <a:lnTo>
                    <a:pt x="18833" y="58723"/>
                  </a:lnTo>
                  <a:lnTo>
                    <a:pt x="17675" y="58342"/>
                  </a:lnTo>
                  <a:lnTo>
                    <a:pt x="16553" y="57916"/>
                  </a:lnTo>
                  <a:lnTo>
                    <a:pt x="15476" y="57442"/>
                  </a:lnTo>
                  <a:lnTo>
                    <a:pt x="14434" y="56934"/>
                  </a:lnTo>
                  <a:lnTo>
                    <a:pt x="13428" y="56390"/>
                  </a:lnTo>
                  <a:lnTo>
                    <a:pt x="12457" y="55812"/>
                  </a:lnTo>
                  <a:lnTo>
                    <a:pt x="11523" y="55199"/>
                  </a:lnTo>
                  <a:lnTo>
                    <a:pt x="10624" y="54551"/>
                  </a:lnTo>
                  <a:lnTo>
                    <a:pt x="9760" y="53868"/>
                  </a:lnTo>
                  <a:lnTo>
                    <a:pt x="8933" y="53150"/>
                  </a:lnTo>
                  <a:lnTo>
                    <a:pt x="8141" y="52397"/>
                  </a:lnTo>
                  <a:lnTo>
                    <a:pt x="7384" y="51610"/>
                  </a:lnTo>
                  <a:lnTo>
                    <a:pt x="6664" y="50782"/>
                  </a:lnTo>
                  <a:lnTo>
                    <a:pt x="5980" y="49924"/>
                  </a:lnTo>
                  <a:lnTo>
                    <a:pt x="5333" y="49036"/>
                  </a:lnTo>
                  <a:lnTo>
                    <a:pt x="4722" y="48118"/>
                  </a:lnTo>
                  <a:lnTo>
                    <a:pt x="4148" y="47171"/>
                  </a:lnTo>
                  <a:lnTo>
                    <a:pt x="3611" y="46193"/>
                  </a:lnTo>
                  <a:lnTo>
                    <a:pt x="3109" y="45186"/>
                  </a:lnTo>
                  <a:lnTo>
                    <a:pt x="2645" y="44149"/>
                  </a:lnTo>
                  <a:lnTo>
                    <a:pt x="2217" y="43082"/>
                  </a:lnTo>
                  <a:lnTo>
                    <a:pt x="1825" y="41985"/>
                  </a:lnTo>
                  <a:lnTo>
                    <a:pt x="1478" y="40863"/>
                  </a:lnTo>
                  <a:lnTo>
                    <a:pt x="1168" y="39720"/>
                  </a:lnTo>
                  <a:lnTo>
                    <a:pt x="894" y="38556"/>
                  </a:lnTo>
                  <a:lnTo>
                    <a:pt x="657" y="37371"/>
                  </a:lnTo>
                  <a:lnTo>
                    <a:pt x="456" y="36166"/>
                  </a:lnTo>
                  <a:lnTo>
                    <a:pt x="292" y="34940"/>
                  </a:lnTo>
                  <a:lnTo>
                    <a:pt x="164" y="33694"/>
                  </a:lnTo>
                  <a:lnTo>
                    <a:pt x="73" y="32426"/>
                  </a:lnTo>
                  <a:lnTo>
                    <a:pt x="18" y="31138"/>
                  </a:lnTo>
                  <a:lnTo>
                    <a:pt x="0" y="29829"/>
                  </a:lnTo>
                  <a:lnTo>
                    <a:pt x="19" y="28473"/>
                  </a:lnTo>
                  <a:lnTo>
                    <a:pt x="76" y="27144"/>
                  </a:lnTo>
                  <a:lnTo>
                    <a:pt x="171" y="25841"/>
                  </a:lnTo>
                  <a:lnTo>
                    <a:pt x="305" y="24565"/>
                  </a:lnTo>
                  <a:lnTo>
                    <a:pt x="477" y="23316"/>
                  </a:lnTo>
                  <a:lnTo>
                    <a:pt x="687" y="22092"/>
                  </a:lnTo>
                  <a:lnTo>
                    <a:pt x="935" y="20896"/>
                  </a:lnTo>
                  <a:lnTo>
                    <a:pt x="1221" y="19726"/>
                  </a:lnTo>
                  <a:lnTo>
                    <a:pt x="1545" y="18583"/>
                  </a:lnTo>
                  <a:lnTo>
                    <a:pt x="1908" y="17466"/>
                  </a:lnTo>
                  <a:lnTo>
                    <a:pt x="2316" y="16379"/>
                  </a:lnTo>
                  <a:lnTo>
                    <a:pt x="2759" y="15325"/>
                  </a:lnTo>
                  <a:lnTo>
                    <a:pt x="3238" y="14304"/>
                  </a:lnTo>
                  <a:lnTo>
                    <a:pt x="3753" y="13317"/>
                  </a:lnTo>
                  <a:lnTo>
                    <a:pt x="4304" y="12363"/>
                  </a:lnTo>
                  <a:lnTo>
                    <a:pt x="4890" y="11442"/>
                  </a:lnTo>
                  <a:lnTo>
                    <a:pt x="5512" y="10554"/>
                  </a:lnTo>
                  <a:lnTo>
                    <a:pt x="6170" y="9699"/>
                  </a:lnTo>
                  <a:lnTo>
                    <a:pt x="6863" y="8878"/>
                  </a:lnTo>
                  <a:lnTo>
                    <a:pt x="7592" y="8090"/>
                  </a:lnTo>
                  <a:lnTo>
                    <a:pt x="8364" y="7328"/>
                  </a:lnTo>
                  <a:lnTo>
                    <a:pt x="9170" y="6603"/>
                  </a:lnTo>
                  <a:lnTo>
                    <a:pt x="10010" y="5914"/>
                  </a:lnTo>
                  <a:lnTo>
                    <a:pt x="10884" y="5262"/>
                  </a:lnTo>
                  <a:lnTo>
                    <a:pt x="11792" y="4646"/>
                  </a:lnTo>
                  <a:lnTo>
                    <a:pt x="12735" y="4067"/>
                  </a:lnTo>
                  <a:lnTo>
                    <a:pt x="13711" y="3524"/>
                  </a:lnTo>
                  <a:lnTo>
                    <a:pt x="14721" y="3018"/>
                  </a:lnTo>
                  <a:lnTo>
                    <a:pt x="15765" y="2548"/>
                  </a:lnTo>
                  <a:lnTo>
                    <a:pt x="16843" y="2115"/>
                  </a:lnTo>
                  <a:lnTo>
                    <a:pt x="17963" y="1713"/>
                  </a:lnTo>
                  <a:lnTo>
                    <a:pt x="19115" y="1354"/>
                  </a:lnTo>
                  <a:lnTo>
                    <a:pt x="20300" y="1036"/>
                  </a:lnTo>
                  <a:lnTo>
                    <a:pt x="21517" y="761"/>
                  </a:lnTo>
                  <a:lnTo>
                    <a:pt x="22766" y="528"/>
                  </a:lnTo>
                  <a:lnTo>
                    <a:pt x="24047" y="338"/>
                  </a:lnTo>
                  <a:lnTo>
                    <a:pt x="25361" y="190"/>
                  </a:lnTo>
                  <a:lnTo>
                    <a:pt x="26708" y="84"/>
                  </a:lnTo>
                  <a:lnTo>
                    <a:pt x="28086" y="21"/>
                  </a:lnTo>
                  <a:lnTo>
                    <a:pt x="29497" y="0"/>
                  </a:lnTo>
                  <a:lnTo>
                    <a:pt x="30908" y="21"/>
                  </a:lnTo>
                  <a:lnTo>
                    <a:pt x="32285" y="84"/>
                  </a:lnTo>
                  <a:lnTo>
                    <a:pt x="33629" y="190"/>
                  </a:lnTo>
                  <a:lnTo>
                    <a:pt x="34940" y="338"/>
                  </a:lnTo>
                  <a:lnTo>
                    <a:pt x="36218" y="528"/>
                  </a:lnTo>
                  <a:lnTo>
                    <a:pt x="37463" y="761"/>
                  </a:lnTo>
                  <a:lnTo>
                    <a:pt x="38674" y="1036"/>
                  </a:lnTo>
                  <a:lnTo>
                    <a:pt x="39852" y="1354"/>
                  </a:lnTo>
                  <a:lnTo>
                    <a:pt x="40998" y="1713"/>
                  </a:lnTo>
                  <a:lnTo>
                    <a:pt x="42109" y="2115"/>
                  </a:lnTo>
                  <a:lnTo>
                    <a:pt x="43195" y="2556"/>
                  </a:lnTo>
                  <a:lnTo>
                    <a:pt x="44245" y="3033"/>
                  </a:lnTo>
                  <a:lnTo>
                    <a:pt x="45260" y="3545"/>
                  </a:lnTo>
                  <a:lnTo>
                    <a:pt x="46238" y="4093"/>
                  </a:lnTo>
                  <a:lnTo>
                    <a:pt x="47181" y="4677"/>
                  </a:lnTo>
                  <a:lnTo>
                    <a:pt x="48089" y="5297"/>
                  </a:lnTo>
                  <a:lnTo>
                    <a:pt x="48960" y="5952"/>
                  </a:lnTo>
                  <a:lnTo>
                    <a:pt x="49796" y="6642"/>
                  </a:lnTo>
                  <a:lnTo>
                    <a:pt x="50596" y="7369"/>
                  </a:lnTo>
                  <a:lnTo>
                    <a:pt x="51361" y="8131"/>
                  </a:lnTo>
                  <a:lnTo>
                    <a:pt x="52098" y="8927"/>
                  </a:lnTo>
                  <a:lnTo>
                    <a:pt x="52798" y="9756"/>
                  </a:lnTo>
                  <a:lnTo>
                    <a:pt x="53462" y="10617"/>
                  </a:lnTo>
                  <a:lnTo>
                    <a:pt x="54089" y="11510"/>
                  </a:lnTo>
                  <a:lnTo>
                    <a:pt x="54680" y="12435"/>
                  </a:lnTo>
                  <a:lnTo>
                    <a:pt x="55234" y="13393"/>
                  </a:lnTo>
                  <a:lnTo>
                    <a:pt x="55752" y="14384"/>
                  </a:lnTo>
                  <a:lnTo>
                    <a:pt x="56233" y="15406"/>
                  </a:lnTo>
                  <a:lnTo>
                    <a:pt x="56678" y="16461"/>
                  </a:lnTo>
                  <a:lnTo>
                    <a:pt x="57086" y="17549"/>
                  </a:lnTo>
                  <a:lnTo>
                    <a:pt x="57457" y="18657"/>
                  </a:lnTo>
                  <a:lnTo>
                    <a:pt x="57788" y="19792"/>
                  </a:lnTo>
                  <a:lnTo>
                    <a:pt x="58081" y="20954"/>
                  </a:lnTo>
                  <a:lnTo>
                    <a:pt x="58334" y="22142"/>
                  </a:lnTo>
                  <a:lnTo>
                    <a:pt x="58549" y="23357"/>
                  </a:lnTo>
                  <a:lnTo>
                    <a:pt x="58724" y="24598"/>
                  </a:lnTo>
                  <a:lnTo>
                    <a:pt x="58861" y="25866"/>
                  </a:lnTo>
                  <a:lnTo>
                    <a:pt x="58958" y="27161"/>
                  </a:lnTo>
                  <a:lnTo>
                    <a:pt x="59017" y="28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59076" y="4097809"/>
              <a:ext cx="34227" cy="40906"/>
            </a:xfrm>
            <a:custGeom>
              <a:avLst/>
              <a:pathLst>
                <a:path w="34227" h="40906">
                  <a:moveTo>
                    <a:pt x="34227" y="20204"/>
                  </a:moveTo>
                  <a:lnTo>
                    <a:pt x="34216" y="19292"/>
                  </a:lnTo>
                  <a:lnTo>
                    <a:pt x="34182" y="18398"/>
                  </a:lnTo>
                  <a:lnTo>
                    <a:pt x="34126" y="17523"/>
                  </a:lnTo>
                  <a:lnTo>
                    <a:pt x="34048" y="16666"/>
                  </a:lnTo>
                  <a:lnTo>
                    <a:pt x="33947" y="15827"/>
                  </a:lnTo>
                  <a:lnTo>
                    <a:pt x="33823" y="15006"/>
                  </a:lnTo>
                  <a:lnTo>
                    <a:pt x="33678" y="14204"/>
                  </a:lnTo>
                  <a:lnTo>
                    <a:pt x="33510" y="13420"/>
                  </a:lnTo>
                  <a:lnTo>
                    <a:pt x="33319" y="12654"/>
                  </a:lnTo>
                  <a:lnTo>
                    <a:pt x="33107" y="11906"/>
                  </a:lnTo>
                  <a:lnTo>
                    <a:pt x="32880" y="11170"/>
                  </a:lnTo>
                  <a:lnTo>
                    <a:pt x="32632" y="10456"/>
                  </a:lnTo>
                  <a:lnTo>
                    <a:pt x="32362" y="9763"/>
                  </a:lnTo>
                  <a:lnTo>
                    <a:pt x="32071" y="9092"/>
                  </a:lnTo>
                  <a:lnTo>
                    <a:pt x="31758" y="8442"/>
                  </a:lnTo>
                  <a:lnTo>
                    <a:pt x="31424" y="7814"/>
                  </a:lnTo>
                  <a:lnTo>
                    <a:pt x="31068" y="7208"/>
                  </a:lnTo>
                  <a:lnTo>
                    <a:pt x="30690" y="6623"/>
                  </a:lnTo>
                  <a:lnTo>
                    <a:pt x="30291" y="6059"/>
                  </a:lnTo>
                  <a:lnTo>
                    <a:pt x="29871" y="5517"/>
                  </a:lnTo>
                  <a:lnTo>
                    <a:pt x="29429" y="4999"/>
                  </a:lnTo>
                  <a:lnTo>
                    <a:pt x="28966" y="4505"/>
                  </a:lnTo>
                  <a:lnTo>
                    <a:pt x="28483" y="4036"/>
                  </a:lnTo>
                  <a:lnTo>
                    <a:pt x="27979" y="3592"/>
                  </a:lnTo>
                  <a:lnTo>
                    <a:pt x="27454" y="3173"/>
                  </a:lnTo>
                  <a:lnTo>
                    <a:pt x="26908" y="2779"/>
                  </a:lnTo>
                  <a:lnTo>
                    <a:pt x="26342" y="2410"/>
                  </a:lnTo>
                  <a:lnTo>
                    <a:pt x="25755" y="2066"/>
                  </a:lnTo>
                  <a:lnTo>
                    <a:pt x="25147" y="1746"/>
                  </a:lnTo>
                  <a:lnTo>
                    <a:pt x="24519" y="1452"/>
                  </a:lnTo>
                  <a:lnTo>
                    <a:pt x="23878" y="1176"/>
                  </a:lnTo>
                  <a:lnTo>
                    <a:pt x="23216" y="929"/>
                  </a:lnTo>
                  <a:lnTo>
                    <a:pt x="22533" y="711"/>
                  </a:lnTo>
                  <a:lnTo>
                    <a:pt x="21830" y="522"/>
                  </a:lnTo>
                  <a:lnTo>
                    <a:pt x="21106" y="363"/>
                  </a:lnTo>
                  <a:lnTo>
                    <a:pt x="20362" y="232"/>
                  </a:lnTo>
                  <a:lnTo>
                    <a:pt x="19596" y="130"/>
                  </a:lnTo>
                  <a:lnTo>
                    <a:pt x="18810" y="58"/>
                  </a:lnTo>
                  <a:lnTo>
                    <a:pt x="18003" y="14"/>
                  </a:lnTo>
                  <a:lnTo>
                    <a:pt x="17175" y="0"/>
                  </a:lnTo>
                  <a:lnTo>
                    <a:pt x="16331" y="14"/>
                  </a:lnTo>
                  <a:lnTo>
                    <a:pt x="15508" y="58"/>
                  </a:lnTo>
                  <a:lnTo>
                    <a:pt x="14705" y="130"/>
                  </a:lnTo>
                  <a:lnTo>
                    <a:pt x="13923" y="232"/>
                  </a:lnTo>
                  <a:lnTo>
                    <a:pt x="13161" y="363"/>
                  </a:lnTo>
                  <a:lnTo>
                    <a:pt x="12421" y="522"/>
                  </a:lnTo>
                  <a:lnTo>
                    <a:pt x="11701" y="711"/>
                  </a:lnTo>
                  <a:lnTo>
                    <a:pt x="11002" y="929"/>
                  </a:lnTo>
                  <a:lnTo>
                    <a:pt x="10324" y="1176"/>
                  </a:lnTo>
                  <a:lnTo>
                    <a:pt x="9666" y="1452"/>
                  </a:lnTo>
                  <a:lnTo>
                    <a:pt x="9038" y="1746"/>
                  </a:lnTo>
                  <a:lnTo>
                    <a:pt x="8430" y="2066"/>
                  </a:lnTo>
                  <a:lnTo>
                    <a:pt x="7843" y="2410"/>
                  </a:lnTo>
                  <a:lnTo>
                    <a:pt x="7276" y="2779"/>
                  </a:lnTo>
                  <a:lnTo>
                    <a:pt x="6731" y="3173"/>
                  </a:lnTo>
                  <a:lnTo>
                    <a:pt x="6206" y="3592"/>
                  </a:lnTo>
                  <a:lnTo>
                    <a:pt x="5702" y="4036"/>
                  </a:lnTo>
                  <a:lnTo>
                    <a:pt x="5219" y="4505"/>
                  </a:lnTo>
                  <a:lnTo>
                    <a:pt x="4756" y="4999"/>
                  </a:lnTo>
                  <a:lnTo>
                    <a:pt x="4314" y="5517"/>
                  </a:lnTo>
                  <a:lnTo>
                    <a:pt x="3894" y="6059"/>
                  </a:lnTo>
                  <a:lnTo>
                    <a:pt x="3494" y="6623"/>
                  </a:lnTo>
                  <a:lnTo>
                    <a:pt x="3117" y="7208"/>
                  </a:lnTo>
                  <a:lnTo>
                    <a:pt x="2761" y="7814"/>
                  </a:lnTo>
                  <a:lnTo>
                    <a:pt x="2427" y="8442"/>
                  </a:lnTo>
                  <a:lnTo>
                    <a:pt x="2114" y="9092"/>
                  </a:lnTo>
                  <a:lnTo>
                    <a:pt x="1822" y="9763"/>
                  </a:lnTo>
                  <a:lnTo>
                    <a:pt x="1553" y="10456"/>
                  </a:lnTo>
                  <a:lnTo>
                    <a:pt x="1305" y="11170"/>
                  </a:lnTo>
                  <a:lnTo>
                    <a:pt x="1078" y="11906"/>
                  </a:lnTo>
                  <a:lnTo>
                    <a:pt x="873" y="12654"/>
                  </a:lnTo>
                  <a:lnTo>
                    <a:pt x="690" y="13420"/>
                  </a:lnTo>
                  <a:lnTo>
                    <a:pt x="528" y="14204"/>
                  </a:lnTo>
                  <a:lnTo>
                    <a:pt x="388" y="15006"/>
                  </a:lnTo>
                  <a:lnTo>
                    <a:pt x="269" y="15827"/>
                  </a:lnTo>
                  <a:lnTo>
                    <a:pt x="172" y="16666"/>
                  </a:lnTo>
                  <a:lnTo>
                    <a:pt x="97" y="17523"/>
                  </a:lnTo>
                  <a:lnTo>
                    <a:pt x="43" y="18398"/>
                  </a:lnTo>
                  <a:lnTo>
                    <a:pt x="10" y="19292"/>
                  </a:lnTo>
                  <a:lnTo>
                    <a:pt x="0" y="20204"/>
                  </a:lnTo>
                  <a:lnTo>
                    <a:pt x="10" y="21109"/>
                  </a:lnTo>
                  <a:lnTo>
                    <a:pt x="43" y="22000"/>
                  </a:lnTo>
                  <a:lnTo>
                    <a:pt x="97" y="22875"/>
                  </a:lnTo>
                  <a:lnTo>
                    <a:pt x="172" y="23735"/>
                  </a:lnTo>
                  <a:lnTo>
                    <a:pt x="269" y="24581"/>
                  </a:lnTo>
                  <a:lnTo>
                    <a:pt x="388" y="25411"/>
                  </a:lnTo>
                  <a:lnTo>
                    <a:pt x="528" y="26227"/>
                  </a:lnTo>
                  <a:lnTo>
                    <a:pt x="690" y="27028"/>
                  </a:lnTo>
                  <a:lnTo>
                    <a:pt x="873" y="27814"/>
                  </a:lnTo>
                  <a:lnTo>
                    <a:pt x="1078" y="28584"/>
                  </a:lnTo>
                  <a:lnTo>
                    <a:pt x="1313" y="29329"/>
                  </a:lnTo>
                  <a:lnTo>
                    <a:pt x="1568" y="30053"/>
                  </a:lnTo>
                  <a:lnTo>
                    <a:pt x="1844" y="30756"/>
                  </a:lnTo>
                  <a:lnTo>
                    <a:pt x="2140" y="31439"/>
                  </a:lnTo>
                  <a:lnTo>
                    <a:pt x="2458" y="32100"/>
                  </a:lnTo>
                  <a:lnTo>
                    <a:pt x="2796" y="32741"/>
                  </a:lnTo>
                  <a:lnTo>
                    <a:pt x="3155" y="33362"/>
                  </a:lnTo>
                  <a:lnTo>
                    <a:pt x="3534" y="33961"/>
                  </a:lnTo>
                  <a:lnTo>
                    <a:pt x="3935" y="34540"/>
                  </a:lnTo>
                  <a:lnTo>
                    <a:pt x="4356" y="35098"/>
                  </a:lnTo>
                  <a:lnTo>
                    <a:pt x="4798" y="35634"/>
                  </a:lnTo>
                  <a:lnTo>
                    <a:pt x="5260" y="36145"/>
                  </a:lnTo>
                  <a:lnTo>
                    <a:pt x="5743" y="36633"/>
                  </a:lnTo>
                  <a:lnTo>
                    <a:pt x="6248" y="37096"/>
                  </a:lnTo>
                  <a:lnTo>
                    <a:pt x="6772" y="37535"/>
                  </a:lnTo>
                  <a:lnTo>
                    <a:pt x="7318" y="37951"/>
                  </a:lnTo>
                  <a:lnTo>
                    <a:pt x="7884" y="38342"/>
                  </a:lnTo>
                  <a:lnTo>
                    <a:pt x="8471" y="38709"/>
                  </a:lnTo>
                  <a:lnTo>
                    <a:pt x="9079" y="39052"/>
                  </a:lnTo>
                  <a:lnTo>
                    <a:pt x="9708" y="39371"/>
                  </a:lnTo>
                  <a:lnTo>
                    <a:pt x="10356" y="39663"/>
                  </a:lnTo>
                  <a:lnTo>
                    <a:pt x="11025" y="39924"/>
                  </a:lnTo>
                  <a:lnTo>
                    <a:pt x="11714" y="40154"/>
                  </a:lnTo>
                  <a:lnTo>
                    <a:pt x="12423" y="40354"/>
                  </a:lnTo>
                  <a:lnTo>
                    <a:pt x="13151" y="40522"/>
                  </a:lnTo>
                  <a:lnTo>
                    <a:pt x="13899" y="40661"/>
                  </a:lnTo>
                  <a:lnTo>
                    <a:pt x="14668" y="40768"/>
                  </a:lnTo>
                  <a:lnTo>
                    <a:pt x="15456" y="40845"/>
                  </a:lnTo>
                  <a:lnTo>
                    <a:pt x="16264" y="40891"/>
                  </a:lnTo>
                  <a:lnTo>
                    <a:pt x="17092" y="40906"/>
                  </a:lnTo>
                  <a:lnTo>
                    <a:pt x="17976" y="40891"/>
                  </a:lnTo>
                  <a:lnTo>
                    <a:pt x="18835" y="40845"/>
                  </a:lnTo>
                  <a:lnTo>
                    <a:pt x="19669" y="40768"/>
                  </a:lnTo>
                  <a:lnTo>
                    <a:pt x="20478" y="40661"/>
                  </a:lnTo>
                  <a:lnTo>
                    <a:pt x="21262" y="40522"/>
                  </a:lnTo>
                  <a:lnTo>
                    <a:pt x="22021" y="40354"/>
                  </a:lnTo>
                  <a:lnTo>
                    <a:pt x="22755" y="40154"/>
                  </a:lnTo>
                  <a:lnTo>
                    <a:pt x="23465" y="39924"/>
                  </a:lnTo>
                  <a:lnTo>
                    <a:pt x="24149" y="39663"/>
                  </a:lnTo>
                  <a:lnTo>
                    <a:pt x="24809" y="39371"/>
                  </a:lnTo>
                  <a:lnTo>
                    <a:pt x="25445" y="39044"/>
                  </a:lnTo>
                  <a:lnTo>
                    <a:pt x="26057" y="38694"/>
                  </a:lnTo>
                  <a:lnTo>
                    <a:pt x="26646" y="38321"/>
                  </a:lnTo>
                  <a:lnTo>
                    <a:pt x="27212" y="37924"/>
                  </a:lnTo>
                  <a:lnTo>
                    <a:pt x="27755" y="37504"/>
                  </a:lnTo>
                  <a:lnTo>
                    <a:pt x="28274" y="37061"/>
                  </a:lnTo>
                  <a:lnTo>
                    <a:pt x="28770" y="36595"/>
                  </a:lnTo>
                  <a:lnTo>
                    <a:pt x="29243" y="36105"/>
                  </a:lnTo>
                  <a:lnTo>
                    <a:pt x="29693" y="35593"/>
                  </a:lnTo>
                  <a:lnTo>
                    <a:pt x="30119" y="35056"/>
                  </a:lnTo>
                  <a:lnTo>
                    <a:pt x="30531" y="34491"/>
                  </a:lnTo>
                  <a:lnTo>
                    <a:pt x="30921" y="33905"/>
                  </a:lnTo>
                  <a:lnTo>
                    <a:pt x="31288" y="33299"/>
                  </a:lnTo>
                  <a:lnTo>
                    <a:pt x="31633" y="32673"/>
                  </a:lnTo>
                  <a:lnTo>
                    <a:pt x="31955" y="32028"/>
                  </a:lnTo>
                  <a:lnTo>
                    <a:pt x="32255" y="31362"/>
                  </a:lnTo>
                  <a:lnTo>
                    <a:pt x="32533" y="30677"/>
                  </a:lnTo>
                  <a:lnTo>
                    <a:pt x="32788" y="29972"/>
                  </a:lnTo>
                  <a:lnTo>
                    <a:pt x="33021" y="29247"/>
                  </a:lnTo>
                  <a:lnTo>
                    <a:pt x="33231" y="28501"/>
                  </a:lnTo>
                  <a:lnTo>
                    <a:pt x="33420" y="27731"/>
                  </a:lnTo>
                  <a:lnTo>
                    <a:pt x="33589" y="26948"/>
                  </a:lnTo>
                  <a:lnTo>
                    <a:pt x="33739" y="26152"/>
                  </a:lnTo>
                  <a:lnTo>
                    <a:pt x="33868" y="25342"/>
                  </a:lnTo>
                  <a:lnTo>
                    <a:pt x="33978" y="24519"/>
                  </a:lnTo>
                  <a:lnTo>
                    <a:pt x="34067" y="23682"/>
                  </a:lnTo>
                  <a:lnTo>
                    <a:pt x="34137" y="22833"/>
                  </a:lnTo>
                  <a:lnTo>
                    <a:pt x="34187" y="21970"/>
                  </a:lnTo>
                  <a:lnTo>
                    <a:pt x="34217" y="21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115042" y="4089055"/>
              <a:ext cx="47669" cy="58455"/>
            </a:xfrm>
            <a:custGeom>
              <a:avLst/>
              <a:pathLst>
                <a:path w="47669" h="58455">
                  <a:moveTo>
                    <a:pt x="0" y="58455"/>
                  </a:moveTo>
                  <a:lnTo>
                    <a:pt x="0" y="0"/>
                  </a:lnTo>
                  <a:lnTo>
                    <a:pt x="45968" y="0"/>
                  </a:lnTo>
                  <a:lnTo>
                    <a:pt x="45968" y="9459"/>
                  </a:lnTo>
                  <a:lnTo>
                    <a:pt x="12238" y="9459"/>
                  </a:lnTo>
                  <a:lnTo>
                    <a:pt x="12238" y="24145"/>
                  </a:lnTo>
                  <a:lnTo>
                    <a:pt x="43437" y="24145"/>
                  </a:lnTo>
                  <a:lnTo>
                    <a:pt x="43437" y="33604"/>
                  </a:lnTo>
                  <a:lnTo>
                    <a:pt x="12238" y="33604"/>
                  </a:lnTo>
                  <a:lnTo>
                    <a:pt x="12238" y="48996"/>
                  </a:lnTo>
                  <a:lnTo>
                    <a:pt x="47669" y="48996"/>
                  </a:lnTo>
                  <a:lnTo>
                    <a:pt x="47669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71714" y="4089055"/>
              <a:ext cx="49951" cy="58455"/>
            </a:xfrm>
            <a:custGeom>
              <a:avLst/>
              <a:pathLst>
                <a:path w="49951" h="58455">
                  <a:moveTo>
                    <a:pt x="35596" y="58455"/>
                  </a:moveTo>
                  <a:lnTo>
                    <a:pt x="10122" y="13441"/>
                  </a:lnTo>
                  <a:lnTo>
                    <a:pt x="10164" y="13807"/>
                  </a:lnTo>
                  <a:lnTo>
                    <a:pt x="10204" y="14172"/>
                  </a:lnTo>
                  <a:lnTo>
                    <a:pt x="10243" y="14537"/>
                  </a:lnTo>
                  <a:lnTo>
                    <a:pt x="10282" y="14902"/>
                  </a:lnTo>
                  <a:lnTo>
                    <a:pt x="10320" y="15267"/>
                  </a:lnTo>
                  <a:lnTo>
                    <a:pt x="10356" y="15632"/>
                  </a:lnTo>
                  <a:lnTo>
                    <a:pt x="10393" y="15997"/>
                  </a:lnTo>
                  <a:lnTo>
                    <a:pt x="10428" y="16362"/>
                  </a:lnTo>
                  <a:lnTo>
                    <a:pt x="10462" y="16727"/>
                  </a:lnTo>
                  <a:lnTo>
                    <a:pt x="10496" y="17092"/>
                  </a:lnTo>
                  <a:lnTo>
                    <a:pt x="10528" y="17410"/>
                  </a:lnTo>
                  <a:lnTo>
                    <a:pt x="10559" y="17733"/>
                  </a:lnTo>
                  <a:lnTo>
                    <a:pt x="10588" y="18061"/>
                  </a:lnTo>
                  <a:lnTo>
                    <a:pt x="10615" y="18393"/>
                  </a:lnTo>
                  <a:lnTo>
                    <a:pt x="10641" y="18731"/>
                  </a:lnTo>
                  <a:lnTo>
                    <a:pt x="10665" y="19074"/>
                  </a:lnTo>
                  <a:lnTo>
                    <a:pt x="10688" y="19421"/>
                  </a:lnTo>
                  <a:lnTo>
                    <a:pt x="10708" y="19774"/>
                  </a:lnTo>
                  <a:lnTo>
                    <a:pt x="10727" y="20132"/>
                  </a:lnTo>
                  <a:lnTo>
                    <a:pt x="10745" y="20494"/>
                  </a:lnTo>
                  <a:lnTo>
                    <a:pt x="10768" y="20858"/>
                  </a:lnTo>
                  <a:lnTo>
                    <a:pt x="10790" y="21218"/>
                  </a:lnTo>
                  <a:lnTo>
                    <a:pt x="10808" y="21575"/>
                  </a:lnTo>
                  <a:lnTo>
                    <a:pt x="10824" y="21928"/>
                  </a:lnTo>
                  <a:lnTo>
                    <a:pt x="10838" y="22278"/>
                  </a:lnTo>
                  <a:lnTo>
                    <a:pt x="10849" y="22625"/>
                  </a:lnTo>
                  <a:lnTo>
                    <a:pt x="10858" y="22969"/>
                  </a:lnTo>
                  <a:lnTo>
                    <a:pt x="10864" y="23309"/>
                  </a:lnTo>
                  <a:lnTo>
                    <a:pt x="10868" y="23646"/>
                  </a:lnTo>
                  <a:lnTo>
                    <a:pt x="10869" y="23979"/>
                  </a:lnTo>
                  <a:lnTo>
                    <a:pt x="10869" y="58455"/>
                  </a:lnTo>
                  <a:lnTo>
                    <a:pt x="0" y="58455"/>
                  </a:lnTo>
                  <a:lnTo>
                    <a:pt x="0" y="0"/>
                  </a:lnTo>
                  <a:lnTo>
                    <a:pt x="13981" y="0"/>
                  </a:lnTo>
                  <a:lnTo>
                    <a:pt x="39828" y="45387"/>
                  </a:lnTo>
                  <a:lnTo>
                    <a:pt x="39786" y="45037"/>
                  </a:lnTo>
                  <a:lnTo>
                    <a:pt x="39746" y="44683"/>
                  </a:lnTo>
                  <a:lnTo>
                    <a:pt x="39707" y="44326"/>
                  </a:lnTo>
                  <a:lnTo>
                    <a:pt x="39668" y="43966"/>
                  </a:lnTo>
                  <a:lnTo>
                    <a:pt x="39630" y="43603"/>
                  </a:lnTo>
                  <a:lnTo>
                    <a:pt x="39594" y="43236"/>
                  </a:lnTo>
                  <a:lnTo>
                    <a:pt x="39557" y="42866"/>
                  </a:lnTo>
                  <a:lnTo>
                    <a:pt x="39522" y="42493"/>
                  </a:lnTo>
                  <a:lnTo>
                    <a:pt x="39488" y="42116"/>
                  </a:lnTo>
                  <a:lnTo>
                    <a:pt x="39454" y="41736"/>
                  </a:lnTo>
                  <a:lnTo>
                    <a:pt x="39421" y="41408"/>
                  </a:lnTo>
                  <a:lnTo>
                    <a:pt x="39389" y="41072"/>
                  </a:lnTo>
                  <a:lnTo>
                    <a:pt x="39358" y="40728"/>
                  </a:lnTo>
                  <a:lnTo>
                    <a:pt x="39328" y="40375"/>
                  </a:lnTo>
                  <a:lnTo>
                    <a:pt x="39299" y="40014"/>
                  </a:lnTo>
                  <a:lnTo>
                    <a:pt x="39270" y="39645"/>
                  </a:lnTo>
                  <a:lnTo>
                    <a:pt x="39242" y="39267"/>
                  </a:lnTo>
                  <a:lnTo>
                    <a:pt x="39215" y="38882"/>
                  </a:lnTo>
                  <a:lnTo>
                    <a:pt x="39189" y="38488"/>
                  </a:lnTo>
                  <a:lnTo>
                    <a:pt x="39164" y="38085"/>
                  </a:lnTo>
                  <a:lnTo>
                    <a:pt x="39148" y="37678"/>
                  </a:lnTo>
                  <a:lnTo>
                    <a:pt x="39134" y="37270"/>
                  </a:lnTo>
                  <a:lnTo>
                    <a:pt x="39121" y="36862"/>
                  </a:lnTo>
                  <a:lnTo>
                    <a:pt x="39111" y="36452"/>
                  </a:lnTo>
                  <a:lnTo>
                    <a:pt x="39102" y="36042"/>
                  </a:lnTo>
                  <a:lnTo>
                    <a:pt x="39094" y="35631"/>
                  </a:lnTo>
                  <a:lnTo>
                    <a:pt x="39088" y="35219"/>
                  </a:lnTo>
                  <a:lnTo>
                    <a:pt x="39084" y="34806"/>
                  </a:lnTo>
                  <a:lnTo>
                    <a:pt x="39082" y="34392"/>
                  </a:lnTo>
                  <a:lnTo>
                    <a:pt x="39081" y="33978"/>
                  </a:lnTo>
                  <a:lnTo>
                    <a:pt x="39081" y="0"/>
                  </a:lnTo>
                  <a:lnTo>
                    <a:pt x="49951" y="0"/>
                  </a:lnTo>
                  <a:lnTo>
                    <a:pt x="49951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228345" y="4089055"/>
              <a:ext cx="50033" cy="58455"/>
            </a:xfrm>
            <a:custGeom>
              <a:avLst/>
              <a:pathLst>
                <a:path w="50033" h="58455">
                  <a:moveTo>
                    <a:pt x="31115" y="9459"/>
                  </a:moveTo>
                  <a:lnTo>
                    <a:pt x="31115" y="58455"/>
                  </a:lnTo>
                  <a:lnTo>
                    <a:pt x="18876" y="58455"/>
                  </a:lnTo>
                  <a:lnTo>
                    <a:pt x="18876" y="9459"/>
                  </a:lnTo>
                  <a:lnTo>
                    <a:pt x="0" y="9459"/>
                  </a:lnTo>
                  <a:lnTo>
                    <a:pt x="0" y="0"/>
                  </a:lnTo>
                  <a:lnTo>
                    <a:pt x="50033" y="0"/>
                  </a:lnTo>
                  <a:lnTo>
                    <a:pt x="50033" y="9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284975" y="4089055"/>
              <a:ext cx="47669" cy="58455"/>
            </a:xfrm>
            <a:custGeom>
              <a:avLst/>
              <a:pathLst>
                <a:path w="47669" h="58455">
                  <a:moveTo>
                    <a:pt x="0" y="58455"/>
                  </a:moveTo>
                  <a:lnTo>
                    <a:pt x="0" y="0"/>
                  </a:lnTo>
                  <a:lnTo>
                    <a:pt x="45968" y="0"/>
                  </a:lnTo>
                  <a:lnTo>
                    <a:pt x="45968" y="9459"/>
                  </a:lnTo>
                  <a:lnTo>
                    <a:pt x="12238" y="9459"/>
                  </a:lnTo>
                  <a:lnTo>
                    <a:pt x="12238" y="24145"/>
                  </a:lnTo>
                  <a:lnTo>
                    <a:pt x="43437" y="24145"/>
                  </a:lnTo>
                  <a:lnTo>
                    <a:pt x="43437" y="33604"/>
                  </a:lnTo>
                  <a:lnTo>
                    <a:pt x="12238" y="33604"/>
                  </a:lnTo>
                  <a:lnTo>
                    <a:pt x="12238" y="48996"/>
                  </a:lnTo>
                  <a:lnTo>
                    <a:pt x="47669" y="48996"/>
                  </a:lnTo>
                  <a:lnTo>
                    <a:pt x="47669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341647" y="4089055"/>
              <a:ext cx="53933" cy="58455"/>
            </a:xfrm>
            <a:custGeom>
              <a:avLst/>
              <a:pathLst>
                <a:path w="53933" h="58455">
                  <a:moveTo>
                    <a:pt x="40159" y="58455"/>
                  </a:moveTo>
                  <a:lnTo>
                    <a:pt x="26593" y="36260"/>
                  </a:lnTo>
                  <a:lnTo>
                    <a:pt x="12238" y="36260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0" y="0"/>
                  </a:lnTo>
                  <a:lnTo>
                    <a:pt x="29207" y="0"/>
                  </a:lnTo>
                  <a:lnTo>
                    <a:pt x="30288" y="12"/>
                  </a:lnTo>
                  <a:lnTo>
                    <a:pt x="31341" y="49"/>
                  </a:lnTo>
                  <a:lnTo>
                    <a:pt x="32366" y="112"/>
                  </a:lnTo>
                  <a:lnTo>
                    <a:pt x="33362" y="199"/>
                  </a:lnTo>
                  <a:lnTo>
                    <a:pt x="34330" y="311"/>
                  </a:lnTo>
                  <a:lnTo>
                    <a:pt x="35271" y="448"/>
                  </a:lnTo>
                  <a:lnTo>
                    <a:pt x="36182" y="609"/>
                  </a:lnTo>
                  <a:lnTo>
                    <a:pt x="37066" y="796"/>
                  </a:lnTo>
                  <a:lnTo>
                    <a:pt x="37922" y="1008"/>
                  </a:lnTo>
                  <a:lnTo>
                    <a:pt x="38749" y="1244"/>
                  </a:lnTo>
                  <a:lnTo>
                    <a:pt x="39557" y="1496"/>
                  </a:lnTo>
                  <a:lnTo>
                    <a:pt x="40337" y="1769"/>
                  </a:lnTo>
                  <a:lnTo>
                    <a:pt x="41090" y="2063"/>
                  </a:lnTo>
                  <a:lnTo>
                    <a:pt x="41816" y="2379"/>
                  </a:lnTo>
                  <a:lnTo>
                    <a:pt x="42514" y="2717"/>
                  </a:lnTo>
                  <a:lnTo>
                    <a:pt x="43185" y="3076"/>
                  </a:lnTo>
                  <a:lnTo>
                    <a:pt x="43828" y="3457"/>
                  </a:lnTo>
                  <a:lnTo>
                    <a:pt x="44444" y="3860"/>
                  </a:lnTo>
                  <a:lnTo>
                    <a:pt x="45033" y="4284"/>
                  </a:lnTo>
                  <a:lnTo>
                    <a:pt x="45594" y="4729"/>
                  </a:lnTo>
                  <a:lnTo>
                    <a:pt x="46128" y="5187"/>
                  </a:lnTo>
                  <a:lnTo>
                    <a:pt x="46633" y="5665"/>
                  </a:lnTo>
                  <a:lnTo>
                    <a:pt x="47110" y="6163"/>
                  </a:lnTo>
                  <a:lnTo>
                    <a:pt x="47559" y="6681"/>
                  </a:lnTo>
                  <a:lnTo>
                    <a:pt x="47980" y="7218"/>
                  </a:lnTo>
                  <a:lnTo>
                    <a:pt x="48372" y="7776"/>
                  </a:lnTo>
                  <a:lnTo>
                    <a:pt x="48737" y="8353"/>
                  </a:lnTo>
                  <a:lnTo>
                    <a:pt x="49073" y="8951"/>
                  </a:lnTo>
                  <a:lnTo>
                    <a:pt x="49380" y="9568"/>
                  </a:lnTo>
                  <a:lnTo>
                    <a:pt x="49660" y="10205"/>
                  </a:lnTo>
                  <a:lnTo>
                    <a:pt x="49920" y="10853"/>
                  </a:lnTo>
                  <a:lnTo>
                    <a:pt x="50153" y="11516"/>
                  </a:lnTo>
                  <a:lnTo>
                    <a:pt x="50358" y="12197"/>
                  </a:lnTo>
                  <a:lnTo>
                    <a:pt x="50536" y="12894"/>
                  </a:lnTo>
                  <a:lnTo>
                    <a:pt x="50687" y="13607"/>
                  </a:lnTo>
                  <a:lnTo>
                    <a:pt x="50810" y="14338"/>
                  </a:lnTo>
                  <a:lnTo>
                    <a:pt x="50906" y="15084"/>
                  </a:lnTo>
                  <a:lnTo>
                    <a:pt x="50974" y="15848"/>
                  </a:lnTo>
                  <a:lnTo>
                    <a:pt x="51016" y="16628"/>
                  </a:lnTo>
                  <a:lnTo>
                    <a:pt x="51029" y="17424"/>
                  </a:lnTo>
                  <a:lnTo>
                    <a:pt x="51019" y="18074"/>
                  </a:lnTo>
                  <a:lnTo>
                    <a:pt x="50989" y="18714"/>
                  </a:lnTo>
                  <a:lnTo>
                    <a:pt x="50940" y="19342"/>
                  </a:lnTo>
                  <a:lnTo>
                    <a:pt x="50870" y="19960"/>
                  </a:lnTo>
                  <a:lnTo>
                    <a:pt x="50780" y="20567"/>
                  </a:lnTo>
                  <a:lnTo>
                    <a:pt x="50671" y="21163"/>
                  </a:lnTo>
                  <a:lnTo>
                    <a:pt x="50541" y="21749"/>
                  </a:lnTo>
                  <a:lnTo>
                    <a:pt x="50392" y="22323"/>
                  </a:lnTo>
                  <a:lnTo>
                    <a:pt x="50223" y="22887"/>
                  </a:lnTo>
                  <a:lnTo>
                    <a:pt x="50033" y="23440"/>
                  </a:lnTo>
                  <a:lnTo>
                    <a:pt x="49835" y="23973"/>
                  </a:lnTo>
                  <a:lnTo>
                    <a:pt x="49620" y="24495"/>
                  </a:lnTo>
                  <a:lnTo>
                    <a:pt x="49390" y="25006"/>
                  </a:lnTo>
                  <a:lnTo>
                    <a:pt x="49144" y="25504"/>
                  </a:lnTo>
                  <a:lnTo>
                    <a:pt x="48882" y="25991"/>
                  </a:lnTo>
                  <a:lnTo>
                    <a:pt x="48605" y="26467"/>
                  </a:lnTo>
                  <a:lnTo>
                    <a:pt x="48311" y="26931"/>
                  </a:lnTo>
                  <a:lnTo>
                    <a:pt x="48002" y="27383"/>
                  </a:lnTo>
                  <a:lnTo>
                    <a:pt x="47677" y="27824"/>
                  </a:lnTo>
                  <a:lnTo>
                    <a:pt x="47337" y="28253"/>
                  </a:lnTo>
                  <a:lnTo>
                    <a:pt x="46990" y="28669"/>
                  </a:lnTo>
                  <a:lnTo>
                    <a:pt x="46630" y="29072"/>
                  </a:lnTo>
                  <a:lnTo>
                    <a:pt x="46256" y="29462"/>
                  </a:lnTo>
                  <a:lnTo>
                    <a:pt x="45870" y="29839"/>
                  </a:lnTo>
                  <a:lnTo>
                    <a:pt x="45470" y="30202"/>
                  </a:lnTo>
                  <a:lnTo>
                    <a:pt x="45057" y="30553"/>
                  </a:lnTo>
                  <a:lnTo>
                    <a:pt x="44630" y="30889"/>
                  </a:lnTo>
                  <a:lnTo>
                    <a:pt x="44190" y="31213"/>
                  </a:lnTo>
                  <a:lnTo>
                    <a:pt x="43737" y="31523"/>
                  </a:lnTo>
                  <a:lnTo>
                    <a:pt x="43271" y="31820"/>
                  </a:lnTo>
                  <a:lnTo>
                    <a:pt x="42794" y="32095"/>
                  </a:lnTo>
                  <a:lnTo>
                    <a:pt x="42309" y="32355"/>
                  </a:lnTo>
                  <a:lnTo>
                    <a:pt x="41815" y="32600"/>
                  </a:lnTo>
                  <a:lnTo>
                    <a:pt x="41313" y="32829"/>
                  </a:lnTo>
                  <a:lnTo>
                    <a:pt x="40803" y="33044"/>
                  </a:lnTo>
                  <a:lnTo>
                    <a:pt x="40284" y="33244"/>
                  </a:lnTo>
                  <a:lnTo>
                    <a:pt x="39757" y="33429"/>
                  </a:lnTo>
                  <a:lnTo>
                    <a:pt x="39222" y="33599"/>
                  </a:lnTo>
                  <a:lnTo>
                    <a:pt x="38678" y="33755"/>
                  </a:lnTo>
                  <a:lnTo>
                    <a:pt x="38127" y="33895"/>
                  </a:lnTo>
                  <a:lnTo>
                    <a:pt x="5393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353886" y="4098555"/>
              <a:ext cx="26469" cy="17258"/>
            </a:xfrm>
            <a:custGeom>
              <a:avLst/>
              <a:pathLst>
                <a:path w="26469" h="17258">
                  <a:moveTo>
                    <a:pt x="26469" y="8421"/>
                  </a:moveTo>
                  <a:lnTo>
                    <a:pt x="26440" y="7589"/>
                  </a:lnTo>
                  <a:lnTo>
                    <a:pt x="26356" y="6800"/>
                  </a:lnTo>
                  <a:lnTo>
                    <a:pt x="26215" y="6055"/>
                  </a:lnTo>
                  <a:lnTo>
                    <a:pt x="26017" y="5355"/>
                  </a:lnTo>
                  <a:lnTo>
                    <a:pt x="25763" y="4698"/>
                  </a:lnTo>
                  <a:lnTo>
                    <a:pt x="25453" y="4085"/>
                  </a:lnTo>
                  <a:lnTo>
                    <a:pt x="25086" y="3516"/>
                  </a:lnTo>
                  <a:lnTo>
                    <a:pt x="24663" y="2992"/>
                  </a:lnTo>
                  <a:lnTo>
                    <a:pt x="24183" y="2511"/>
                  </a:lnTo>
                  <a:lnTo>
                    <a:pt x="23647" y="2074"/>
                  </a:lnTo>
                  <a:lnTo>
                    <a:pt x="23067" y="1680"/>
                  </a:lnTo>
                  <a:lnTo>
                    <a:pt x="22439" y="1327"/>
                  </a:lnTo>
                  <a:lnTo>
                    <a:pt x="21763" y="1016"/>
                  </a:lnTo>
                  <a:lnTo>
                    <a:pt x="21039" y="746"/>
                  </a:lnTo>
                  <a:lnTo>
                    <a:pt x="20266" y="518"/>
                  </a:lnTo>
                  <a:lnTo>
                    <a:pt x="19446" y="331"/>
                  </a:lnTo>
                  <a:lnTo>
                    <a:pt x="18577" y="186"/>
                  </a:lnTo>
                  <a:lnTo>
                    <a:pt x="17660" y="82"/>
                  </a:lnTo>
                  <a:lnTo>
                    <a:pt x="16695" y="20"/>
                  </a:lnTo>
                  <a:lnTo>
                    <a:pt x="15682" y="0"/>
                  </a:lnTo>
                  <a:lnTo>
                    <a:pt x="0" y="0"/>
                  </a:lnTo>
                  <a:lnTo>
                    <a:pt x="0" y="17258"/>
                  </a:lnTo>
                  <a:lnTo>
                    <a:pt x="16014" y="17258"/>
                  </a:lnTo>
                  <a:lnTo>
                    <a:pt x="16553" y="17252"/>
                  </a:lnTo>
                  <a:lnTo>
                    <a:pt x="17077" y="17233"/>
                  </a:lnTo>
                  <a:lnTo>
                    <a:pt x="17586" y="17202"/>
                  </a:lnTo>
                  <a:lnTo>
                    <a:pt x="18078" y="17159"/>
                  </a:lnTo>
                  <a:lnTo>
                    <a:pt x="18555" y="17103"/>
                  </a:lnTo>
                  <a:lnTo>
                    <a:pt x="19016" y="17034"/>
                  </a:lnTo>
                  <a:lnTo>
                    <a:pt x="19461" y="16953"/>
                  </a:lnTo>
                  <a:lnTo>
                    <a:pt x="19890" y="16860"/>
                  </a:lnTo>
                  <a:lnTo>
                    <a:pt x="20304" y="16754"/>
                  </a:lnTo>
                  <a:lnTo>
                    <a:pt x="20702" y="16636"/>
                  </a:lnTo>
                  <a:lnTo>
                    <a:pt x="21093" y="16498"/>
                  </a:lnTo>
                  <a:lnTo>
                    <a:pt x="21468" y="16351"/>
                  </a:lnTo>
                  <a:lnTo>
                    <a:pt x="21829" y="16193"/>
                  </a:lnTo>
                  <a:lnTo>
                    <a:pt x="22175" y="16025"/>
                  </a:lnTo>
                  <a:lnTo>
                    <a:pt x="22506" y="15848"/>
                  </a:lnTo>
                  <a:lnTo>
                    <a:pt x="22823" y="15660"/>
                  </a:lnTo>
                  <a:lnTo>
                    <a:pt x="23124" y="15463"/>
                  </a:lnTo>
                  <a:lnTo>
                    <a:pt x="23410" y="15255"/>
                  </a:lnTo>
                  <a:lnTo>
                    <a:pt x="23681" y="15038"/>
                  </a:lnTo>
                  <a:lnTo>
                    <a:pt x="23938" y="14811"/>
                  </a:lnTo>
                  <a:lnTo>
                    <a:pt x="24188" y="14566"/>
                  </a:lnTo>
                  <a:lnTo>
                    <a:pt x="24426" y="14313"/>
                  </a:lnTo>
                  <a:lnTo>
                    <a:pt x="24650" y="14051"/>
                  </a:lnTo>
                  <a:lnTo>
                    <a:pt x="24861" y="13782"/>
                  </a:lnTo>
                  <a:lnTo>
                    <a:pt x="25058" y="13504"/>
                  </a:lnTo>
                  <a:lnTo>
                    <a:pt x="25242" y="13217"/>
                  </a:lnTo>
                  <a:lnTo>
                    <a:pt x="25413" y="12923"/>
                  </a:lnTo>
                  <a:lnTo>
                    <a:pt x="25571" y="12620"/>
                  </a:lnTo>
                  <a:lnTo>
                    <a:pt x="25715" y="12309"/>
                  </a:lnTo>
                  <a:lnTo>
                    <a:pt x="25846" y="11989"/>
                  </a:lnTo>
                  <a:lnTo>
                    <a:pt x="25964" y="11662"/>
                  </a:lnTo>
                  <a:lnTo>
                    <a:pt x="26070" y="11329"/>
                  </a:lnTo>
                  <a:lnTo>
                    <a:pt x="26164" y="10989"/>
                  </a:lnTo>
                  <a:lnTo>
                    <a:pt x="26245" y="10642"/>
                  </a:lnTo>
                  <a:lnTo>
                    <a:pt x="26313" y="10288"/>
                  </a:lnTo>
                  <a:lnTo>
                    <a:pt x="26369" y="9928"/>
                  </a:lnTo>
                  <a:lnTo>
                    <a:pt x="26413" y="9562"/>
                  </a:lnTo>
                  <a:lnTo>
                    <a:pt x="26444" y="9188"/>
                  </a:lnTo>
                  <a:lnTo>
                    <a:pt x="26462" y="8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400809" y="4088183"/>
              <a:ext cx="59036" cy="60156"/>
            </a:xfrm>
            <a:custGeom>
              <a:avLst/>
              <a:pathLst>
                <a:path w="59036" h="60156">
                  <a:moveTo>
                    <a:pt x="59036" y="29829"/>
                  </a:moveTo>
                  <a:lnTo>
                    <a:pt x="59016" y="31186"/>
                  </a:lnTo>
                  <a:lnTo>
                    <a:pt x="58955" y="32517"/>
                  </a:lnTo>
                  <a:lnTo>
                    <a:pt x="58853" y="33824"/>
                  </a:lnTo>
                  <a:lnTo>
                    <a:pt x="58711" y="35106"/>
                  </a:lnTo>
                  <a:lnTo>
                    <a:pt x="58528" y="36363"/>
                  </a:lnTo>
                  <a:lnTo>
                    <a:pt x="58304" y="37596"/>
                  </a:lnTo>
                  <a:lnTo>
                    <a:pt x="58040" y="38803"/>
                  </a:lnTo>
                  <a:lnTo>
                    <a:pt x="57735" y="39985"/>
                  </a:lnTo>
                  <a:lnTo>
                    <a:pt x="57390" y="41143"/>
                  </a:lnTo>
                  <a:lnTo>
                    <a:pt x="57003" y="42275"/>
                  </a:lnTo>
                  <a:lnTo>
                    <a:pt x="56579" y="43379"/>
                  </a:lnTo>
                  <a:lnTo>
                    <a:pt x="56119" y="44451"/>
                  </a:lnTo>
                  <a:lnTo>
                    <a:pt x="55623" y="45490"/>
                  </a:lnTo>
                  <a:lnTo>
                    <a:pt x="55092" y="46497"/>
                  </a:lnTo>
                  <a:lnTo>
                    <a:pt x="54525" y="47472"/>
                  </a:lnTo>
                  <a:lnTo>
                    <a:pt x="53922" y="48414"/>
                  </a:lnTo>
                  <a:lnTo>
                    <a:pt x="53283" y="49324"/>
                  </a:lnTo>
                  <a:lnTo>
                    <a:pt x="52609" y="50201"/>
                  </a:lnTo>
                  <a:lnTo>
                    <a:pt x="51899" y="51046"/>
                  </a:lnTo>
                  <a:lnTo>
                    <a:pt x="51154" y="51859"/>
                  </a:lnTo>
                  <a:lnTo>
                    <a:pt x="50373" y="52637"/>
                  </a:lnTo>
                  <a:lnTo>
                    <a:pt x="49559" y="53379"/>
                  </a:lnTo>
                  <a:lnTo>
                    <a:pt x="48710" y="54084"/>
                  </a:lnTo>
                  <a:lnTo>
                    <a:pt x="47828" y="54753"/>
                  </a:lnTo>
                  <a:lnTo>
                    <a:pt x="46912" y="55385"/>
                  </a:lnTo>
                  <a:lnTo>
                    <a:pt x="45961" y="55981"/>
                  </a:lnTo>
                  <a:lnTo>
                    <a:pt x="44977" y="56540"/>
                  </a:lnTo>
                  <a:lnTo>
                    <a:pt x="43958" y="57063"/>
                  </a:lnTo>
                  <a:lnTo>
                    <a:pt x="42906" y="57549"/>
                  </a:lnTo>
                  <a:lnTo>
                    <a:pt x="41819" y="57999"/>
                  </a:lnTo>
                  <a:lnTo>
                    <a:pt x="40709" y="58409"/>
                  </a:lnTo>
                  <a:lnTo>
                    <a:pt x="39570" y="58776"/>
                  </a:lnTo>
                  <a:lnTo>
                    <a:pt x="38402" y="59099"/>
                  </a:lnTo>
                  <a:lnTo>
                    <a:pt x="37206" y="59380"/>
                  </a:lnTo>
                  <a:lnTo>
                    <a:pt x="35980" y="59617"/>
                  </a:lnTo>
                  <a:lnTo>
                    <a:pt x="34725" y="59811"/>
                  </a:lnTo>
                  <a:lnTo>
                    <a:pt x="33441" y="59962"/>
                  </a:lnTo>
                  <a:lnTo>
                    <a:pt x="32127" y="60070"/>
                  </a:lnTo>
                  <a:lnTo>
                    <a:pt x="30785" y="60135"/>
                  </a:lnTo>
                  <a:lnTo>
                    <a:pt x="29414" y="60156"/>
                  </a:lnTo>
                  <a:lnTo>
                    <a:pt x="27964" y="60134"/>
                  </a:lnTo>
                  <a:lnTo>
                    <a:pt x="26550" y="60067"/>
                  </a:lnTo>
                  <a:lnTo>
                    <a:pt x="25172" y="59955"/>
                  </a:lnTo>
                  <a:lnTo>
                    <a:pt x="23832" y="59798"/>
                  </a:lnTo>
                  <a:lnTo>
                    <a:pt x="22527" y="59596"/>
                  </a:lnTo>
                  <a:lnTo>
                    <a:pt x="21259" y="59350"/>
                  </a:lnTo>
                  <a:lnTo>
                    <a:pt x="20028" y="59059"/>
                  </a:lnTo>
                  <a:lnTo>
                    <a:pt x="18833" y="58723"/>
                  </a:lnTo>
                  <a:lnTo>
                    <a:pt x="17675" y="58342"/>
                  </a:lnTo>
                  <a:lnTo>
                    <a:pt x="16553" y="57916"/>
                  </a:lnTo>
                  <a:lnTo>
                    <a:pt x="15476" y="57442"/>
                  </a:lnTo>
                  <a:lnTo>
                    <a:pt x="14434" y="56934"/>
                  </a:lnTo>
                  <a:lnTo>
                    <a:pt x="13428" y="56390"/>
                  </a:lnTo>
                  <a:lnTo>
                    <a:pt x="12457" y="55812"/>
                  </a:lnTo>
                  <a:lnTo>
                    <a:pt x="11523" y="55199"/>
                  </a:lnTo>
                  <a:lnTo>
                    <a:pt x="10624" y="54551"/>
                  </a:lnTo>
                  <a:lnTo>
                    <a:pt x="9760" y="53868"/>
                  </a:lnTo>
                  <a:lnTo>
                    <a:pt x="8933" y="53150"/>
                  </a:lnTo>
                  <a:lnTo>
                    <a:pt x="8141" y="52397"/>
                  </a:lnTo>
                  <a:lnTo>
                    <a:pt x="7384" y="51610"/>
                  </a:lnTo>
                  <a:lnTo>
                    <a:pt x="6664" y="50782"/>
                  </a:lnTo>
                  <a:lnTo>
                    <a:pt x="5980" y="49924"/>
                  </a:lnTo>
                  <a:lnTo>
                    <a:pt x="5333" y="49036"/>
                  </a:lnTo>
                  <a:lnTo>
                    <a:pt x="4722" y="48118"/>
                  </a:lnTo>
                  <a:lnTo>
                    <a:pt x="4148" y="47171"/>
                  </a:lnTo>
                  <a:lnTo>
                    <a:pt x="3611" y="46193"/>
                  </a:lnTo>
                  <a:lnTo>
                    <a:pt x="3109" y="45186"/>
                  </a:lnTo>
                  <a:lnTo>
                    <a:pt x="2645" y="44149"/>
                  </a:lnTo>
                  <a:lnTo>
                    <a:pt x="2217" y="43082"/>
                  </a:lnTo>
                  <a:lnTo>
                    <a:pt x="1825" y="41985"/>
                  </a:lnTo>
                  <a:lnTo>
                    <a:pt x="1478" y="40863"/>
                  </a:lnTo>
                  <a:lnTo>
                    <a:pt x="1168" y="39720"/>
                  </a:lnTo>
                  <a:lnTo>
                    <a:pt x="894" y="38556"/>
                  </a:lnTo>
                  <a:lnTo>
                    <a:pt x="657" y="37371"/>
                  </a:lnTo>
                  <a:lnTo>
                    <a:pt x="456" y="36166"/>
                  </a:lnTo>
                  <a:lnTo>
                    <a:pt x="292" y="34940"/>
                  </a:lnTo>
                  <a:lnTo>
                    <a:pt x="164" y="33694"/>
                  </a:lnTo>
                  <a:lnTo>
                    <a:pt x="73" y="32426"/>
                  </a:lnTo>
                  <a:lnTo>
                    <a:pt x="18" y="31138"/>
                  </a:lnTo>
                  <a:lnTo>
                    <a:pt x="0" y="29829"/>
                  </a:lnTo>
                  <a:lnTo>
                    <a:pt x="19" y="28473"/>
                  </a:lnTo>
                  <a:lnTo>
                    <a:pt x="76" y="27144"/>
                  </a:lnTo>
                  <a:lnTo>
                    <a:pt x="171" y="25841"/>
                  </a:lnTo>
                  <a:lnTo>
                    <a:pt x="305" y="24565"/>
                  </a:lnTo>
                  <a:lnTo>
                    <a:pt x="477" y="23316"/>
                  </a:lnTo>
                  <a:lnTo>
                    <a:pt x="687" y="22092"/>
                  </a:lnTo>
                  <a:lnTo>
                    <a:pt x="935" y="20896"/>
                  </a:lnTo>
                  <a:lnTo>
                    <a:pt x="1221" y="19726"/>
                  </a:lnTo>
                  <a:lnTo>
                    <a:pt x="1545" y="18583"/>
                  </a:lnTo>
                  <a:lnTo>
                    <a:pt x="1908" y="17466"/>
                  </a:lnTo>
                  <a:lnTo>
                    <a:pt x="2316" y="16379"/>
                  </a:lnTo>
                  <a:lnTo>
                    <a:pt x="2759" y="15325"/>
                  </a:lnTo>
                  <a:lnTo>
                    <a:pt x="3238" y="14304"/>
                  </a:lnTo>
                  <a:lnTo>
                    <a:pt x="3753" y="13317"/>
                  </a:lnTo>
                  <a:lnTo>
                    <a:pt x="4304" y="12363"/>
                  </a:lnTo>
                  <a:lnTo>
                    <a:pt x="4890" y="11442"/>
                  </a:lnTo>
                  <a:lnTo>
                    <a:pt x="5512" y="10554"/>
                  </a:lnTo>
                  <a:lnTo>
                    <a:pt x="6170" y="9699"/>
                  </a:lnTo>
                  <a:lnTo>
                    <a:pt x="6863" y="8878"/>
                  </a:lnTo>
                  <a:lnTo>
                    <a:pt x="7592" y="8090"/>
                  </a:lnTo>
                  <a:lnTo>
                    <a:pt x="8364" y="7328"/>
                  </a:lnTo>
                  <a:lnTo>
                    <a:pt x="9170" y="6603"/>
                  </a:lnTo>
                  <a:lnTo>
                    <a:pt x="10010" y="5914"/>
                  </a:lnTo>
                  <a:lnTo>
                    <a:pt x="10884" y="5262"/>
                  </a:lnTo>
                  <a:lnTo>
                    <a:pt x="11792" y="4646"/>
                  </a:lnTo>
                  <a:lnTo>
                    <a:pt x="12735" y="4067"/>
                  </a:lnTo>
                  <a:lnTo>
                    <a:pt x="13711" y="3524"/>
                  </a:lnTo>
                  <a:lnTo>
                    <a:pt x="14721" y="3018"/>
                  </a:lnTo>
                  <a:lnTo>
                    <a:pt x="15765" y="2548"/>
                  </a:lnTo>
                  <a:lnTo>
                    <a:pt x="16843" y="2115"/>
                  </a:lnTo>
                  <a:lnTo>
                    <a:pt x="17963" y="1713"/>
                  </a:lnTo>
                  <a:lnTo>
                    <a:pt x="19115" y="1354"/>
                  </a:lnTo>
                  <a:lnTo>
                    <a:pt x="20300" y="1036"/>
                  </a:lnTo>
                  <a:lnTo>
                    <a:pt x="21517" y="761"/>
                  </a:lnTo>
                  <a:lnTo>
                    <a:pt x="22766" y="528"/>
                  </a:lnTo>
                  <a:lnTo>
                    <a:pt x="24047" y="338"/>
                  </a:lnTo>
                  <a:lnTo>
                    <a:pt x="25361" y="190"/>
                  </a:lnTo>
                  <a:lnTo>
                    <a:pt x="26708" y="84"/>
                  </a:lnTo>
                  <a:lnTo>
                    <a:pt x="28086" y="21"/>
                  </a:lnTo>
                  <a:lnTo>
                    <a:pt x="29497" y="0"/>
                  </a:lnTo>
                  <a:lnTo>
                    <a:pt x="30908" y="21"/>
                  </a:lnTo>
                  <a:lnTo>
                    <a:pt x="32285" y="84"/>
                  </a:lnTo>
                  <a:lnTo>
                    <a:pt x="33629" y="190"/>
                  </a:lnTo>
                  <a:lnTo>
                    <a:pt x="34940" y="338"/>
                  </a:lnTo>
                  <a:lnTo>
                    <a:pt x="36218" y="528"/>
                  </a:lnTo>
                  <a:lnTo>
                    <a:pt x="37463" y="761"/>
                  </a:lnTo>
                  <a:lnTo>
                    <a:pt x="38674" y="1036"/>
                  </a:lnTo>
                  <a:lnTo>
                    <a:pt x="39852" y="1354"/>
                  </a:lnTo>
                  <a:lnTo>
                    <a:pt x="40998" y="1713"/>
                  </a:lnTo>
                  <a:lnTo>
                    <a:pt x="42109" y="2115"/>
                  </a:lnTo>
                  <a:lnTo>
                    <a:pt x="43195" y="2556"/>
                  </a:lnTo>
                  <a:lnTo>
                    <a:pt x="44245" y="3033"/>
                  </a:lnTo>
                  <a:lnTo>
                    <a:pt x="45260" y="3545"/>
                  </a:lnTo>
                  <a:lnTo>
                    <a:pt x="46238" y="4093"/>
                  </a:lnTo>
                  <a:lnTo>
                    <a:pt x="47181" y="4677"/>
                  </a:lnTo>
                  <a:lnTo>
                    <a:pt x="48089" y="5297"/>
                  </a:lnTo>
                  <a:lnTo>
                    <a:pt x="48960" y="5952"/>
                  </a:lnTo>
                  <a:lnTo>
                    <a:pt x="49796" y="6642"/>
                  </a:lnTo>
                  <a:lnTo>
                    <a:pt x="50596" y="7369"/>
                  </a:lnTo>
                  <a:lnTo>
                    <a:pt x="51361" y="8131"/>
                  </a:lnTo>
                  <a:lnTo>
                    <a:pt x="52098" y="8927"/>
                  </a:lnTo>
                  <a:lnTo>
                    <a:pt x="52798" y="9756"/>
                  </a:lnTo>
                  <a:lnTo>
                    <a:pt x="53462" y="10617"/>
                  </a:lnTo>
                  <a:lnTo>
                    <a:pt x="54089" y="11510"/>
                  </a:lnTo>
                  <a:lnTo>
                    <a:pt x="54680" y="12435"/>
                  </a:lnTo>
                  <a:lnTo>
                    <a:pt x="55234" y="13393"/>
                  </a:lnTo>
                  <a:lnTo>
                    <a:pt x="55752" y="14384"/>
                  </a:lnTo>
                  <a:lnTo>
                    <a:pt x="56233" y="15406"/>
                  </a:lnTo>
                  <a:lnTo>
                    <a:pt x="56678" y="16461"/>
                  </a:lnTo>
                  <a:lnTo>
                    <a:pt x="57086" y="17549"/>
                  </a:lnTo>
                  <a:lnTo>
                    <a:pt x="57457" y="18657"/>
                  </a:lnTo>
                  <a:lnTo>
                    <a:pt x="57788" y="19792"/>
                  </a:lnTo>
                  <a:lnTo>
                    <a:pt x="58081" y="20954"/>
                  </a:lnTo>
                  <a:lnTo>
                    <a:pt x="58334" y="22142"/>
                  </a:lnTo>
                  <a:lnTo>
                    <a:pt x="58549" y="23357"/>
                  </a:lnTo>
                  <a:lnTo>
                    <a:pt x="58724" y="24598"/>
                  </a:lnTo>
                  <a:lnTo>
                    <a:pt x="58861" y="25866"/>
                  </a:lnTo>
                  <a:lnTo>
                    <a:pt x="58958" y="27161"/>
                  </a:lnTo>
                  <a:lnTo>
                    <a:pt x="59017" y="28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413130" y="4097809"/>
              <a:ext cx="34227" cy="40906"/>
            </a:xfrm>
            <a:custGeom>
              <a:avLst/>
              <a:pathLst>
                <a:path w="34227" h="40906">
                  <a:moveTo>
                    <a:pt x="34227" y="20204"/>
                  </a:moveTo>
                  <a:lnTo>
                    <a:pt x="34216" y="19292"/>
                  </a:lnTo>
                  <a:lnTo>
                    <a:pt x="34182" y="18398"/>
                  </a:lnTo>
                  <a:lnTo>
                    <a:pt x="34126" y="17523"/>
                  </a:lnTo>
                  <a:lnTo>
                    <a:pt x="34048" y="16666"/>
                  </a:lnTo>
                  <a:lnTo>
                    <a:pt x="33947" y="15827"/>
                  </a:lnTo>
                  <a:lnTo>
                    <a:pt x="33823" y="15006"/>
                  </a:lnTo>
                  <a:lnTo>
                    <a:pt x="33678" y="14204"/>
                  </a:lnTo>
                  <a:lnTo>
                    <a:pt x="33510" y="13420"/>
                  </a:lnTo>
                  <a:lnTo>
                    <a:pt x="33319" y="12654"/>
                  </a:lnTo>
                  <a:lnTo>
                    <a:pt x="33107" y="11906"/>
                  </a:lnTo>
                  <a:lnTo>
                    <a:pt x="32880" y="11170"/>
                  </a:lnTo>
                  <a:lnTo>
                    <a:pt x="32632" y="10456"/>
                  </a:lnTo>
                  <a:lnTo>
                    <a:pt x="32362" y="9763"/>
                  </a:lnTo>
                  <a:lnTo>
                    <a:pt x="32071" y="9092"/>
                  </a:lnTo>
                  <a:lnTo>
                    <a:pt x="31758" y="8442"/>
                  </a:lnTo>
                  <a:lnTo>
                    <a:pt x="31424" y="7814"/>
                  </a:lnTo>
                  <a:lnTo>
                    <a:pt x="31068" y="7208"/>
                  </a:lnTo>
                  <a:lnTo>
                    <a:pt x="30690" y="6623"/>
                  </a:lnTo>
                  <a:lnTo>
                    <a:pt x="30291" y="6059"/>
                  </a:lnTo>
                  <a:lnTo>
                    <a:pt x="29871" y="5517"/>
                  </a:lnTo>
                  <a:lnTo>
                    <a:pt x="29429" y="4999"/>
                  </a:lnTo>
                  <a:lnTo>
                    <a:pt x="28966" y="4505"/>
                  </a:lnTo>
                  <a:lnTo>
                    <a:pt x="28483" y="4036"/>
                  </a:lnTo>
                  <a:lnTo>
                    <a:pt x="27979" y="3592"/>
                  </a:lnTo>
                  <a:lnTo>
                    <a:pt x="27454" y="3173"/>
                  </a:lnTo>
                  <a:lnTo>
                    <a:pt x="26908" y="2779"/>
                  </a:lnTo>
                  <a:lnTo>
                    <a:pt x="26342" y="2410"/>
                  </a:lnTo>
                  <a:lnTo>
                    <a:pt x="25755" y="2066"/>
                  </a:lnTo>
                  <a:lnTo>
                    <a:pt x="25147" y="1746"/>
                  </a:lnTo>
                  <a:lnTo>
                    <a:pt x="24519" y="1452"/>
                  </a:lnTo>
                  <a:lnTo>
                    <a:pt x="23878" y="1176"/>
                  </a:lnTo>
                  <a:lnTo>
                    <a:pt x="23216" y="929"/>
                  </a:lnTo>
                  <a:lnTo>
                    <a:pt x="22533" y="711"/>
                  </a:lnTo>
                  <a:lnTo>
                    <a:pt x="21830" y="522"/>
                  </a:lnTo>
                  <a:lnTo>
                    <a:pt x="21106" y="363"/>
                  </a:lnTo>
                  <a:lnTo>
                    <a:pt x="20362" y="232"/>
                  </a:lnTo>
                  <a:lnTo>
                    <a:pt x="19596" y="130"/>
                  </a:lnTo>
                  <a:lnTo>
                    <a:pt x="18810" y="58"/>
                  </a:lnTo>
                  <a:lnTo>
                    <a:pt x="18003" y="14"/>
                  </a:lnTo>
                  <a:lnTo>
                    <a:pt x="17175" y="0"/>
                  </a:lnTo>
                  <a:lnTo>
                    <a:pt x="16331" y="14"/>
                  </a:lnTo>
                  <a:lnTo>
                    <a:pt x="15508" y="58"/>
                  </a:lnTo>
                  <a:lnTo>
                    <a:pt x="14705" y="130"/>
                  </a:lnTo>
                  <a:lnTo>
                    <a:pt x="13923" y="232"/>
                  </a:lnTo>
                  <a:lnTo>
                    <a:pt x="13161" y="363"/>
                  </a:lnTo>
                  <a:lnTo>
                    <a:pt x="12421" y="522"/>
                  </a:lnTo>
                  <a:lnTo>
                    <a:pt x="11701" y="711"/>
                  </a:lnTo>
                  <a:lnTo>
                    <a:pt x="11002" y="929"/>
                  </a:lnTo>
                  <a:lnTo>
                    <a:pt x="10324" y="1176"/>
                  </a:lnTo>
                  <a:lnTo>
                    <a:pt x="9666" y="1452"/>
                  </a:lnTo>
                  <a:lnTo>
                    <a:pt x="9038" y="1746"/>
                  </a:lnTo>
                  <a:lnTo>
                    <a:pt x="8430" y="2066"/>
                  </a:lnTo>
                  <a:lnTo>
                    <a:pt x="7843" y="2410"/>
                  </a:lnTo>
                  <a:lnTo>
                    <a:pt x="7276" y="2779"/>
                  </a:lnTo>
                  <a:lnTo>
                    <a:pt x="6731" y="3173"/>
                  </a:lnTo>
                  <a:lnTo>
                    <a:pt x="6206" y="3592"/>
                  </a:lnTo>
                  <a:lnTo>
                    <a:pt x="5702" y="4036"/>
                  </a:lnTo>
                  <a:lnTo>
                    <a:pt x="5219" y="4505"/>
                  </a:lnTo>
                  <a:lnTo>
                    <a:pt x="4756" y="4999"/>
                  </a:lnTo>
                  <a:lnTo>
                    <a:pt x="4314" y="5517"/>
                  </a:lnTo>
                  <a:lnTo>
                    <a:pt x="3894" y="6059"/>
                  </a:lnTo>
                  <a:lnTo>
                    <a:pt x="3494" y="6623"/>
                  </a:lnTo>
                  <a:lnTo>
                    <a:pt x="3117" y="7208"/>
                  </a:lnTo>
                  <a:lnTo>
                    <a:pt x="2761" y="7814"/>
                  </a:lnTo>
                  <a:lnTo>
                    <a:pt x="2427" y="8442"/>
                  </a:lnTo>
                  <a:lnTo>
                    <a:pt x="2114" y="9092"/>
                  </a:lnTo>
                  <a:lnTo>
                    <a:pt x="1822" y="9763"/>
                  </a:lnTo>
                  <a:lnTo>
                    <a:pt x="1553" y="10456"/>
                  </a:lnTo>
                  <a:lnTo>
                    <a:pt x="1305" y="11170"/>
                  </a:lnTo>
                  <a:lnTo>
                    <a:pt x="1078" y="11906"/>
                  </a:lnTo>
                  <a:lnTo>
                    <a:pt x="873" y="12654"/>
                  </a:lnTo>
                  <a:lnTo>
                    <a:pt x="690" y="13420"/>
                  </a:lnTo>
                  <a:lnTo>
                    <a:pt x="528" y="14204"/>
                  </a:lnTo>
                  <a:lnTo>
                    <a:pt x="388" y="15006"/>
                  </a:lnTo>
                  <a:lnTo>
                    <a:pt x="269" y="15827"/>
                  </a:lnTo>
                  <a:lnTo>
                    <a:pt x="172" y="16666"/>
                  </a:lnTo>
                  <a:lnTo>
                    <a:pt x="97" y="17523"/>
                  </a:lnTo>
                  <a:lnTo>
                    <a:pt x="43" y="18398"/>
                  </a:lnTo>
                  <a:lnTo>
                    <a:pt x="10" y="19292"/>
                  </a:lnTo>
                  <a:lnTo>
                    <a:pt x="0" y="20204"/>
                  </a:lnTo>
                  <a:lnTo>
                    <a:pt x="10" y="21109"/>
                  </a:lnTo>
                  <a:lnTo>
                    <a:pt x="43" y="22000"/>
                  </a:lnTo>
                  <a:lnTo>
                    <a:pt x="97" y="22875"/>
                  </a:lnTo>
                  <a:lnTo>
                    <a:pt x="172" y="23735"/>
                  </a:lnTo>
                  <a:lnTo>
                    <a:pt x="269" y="24581"/>
                  </a:lnTo>
                  <a:lnTo>
                    <a:pt x="388" y="25411"/>
                  </a:lnTo>
                  <a:lnTo>
                    <a:pt x="528" y="26227"/>
                  </a:lnTo>
                  <a:lnTo>
                    <a:pt x="690" y="27028"/>
                  </a:lnTo>
                  <a:lnTo>
                    <a:pt x="873" y="27814"/>
                  </a:lnTo>
                  <a:lnTo>
                    <a:pt x="1078" y="28584"/>
                  </a:lnTo>
                  <a:lnTo>
                    <a:pt x="1313" y="29329"/>
                  </a:lnTo>
                  <a:lnTo>
                    <a:pt x="1568" y="30053"/>
                  </a:lnTo>
                  <a:lnTo>
                    <a:pt x="1844" y="30756"/>
                  </a:lnTo>
                  <a:lnTo>
                    <a:pt x="2140" y="31439"/>
                  </a:lnTo>
                  <a:lnTo>
                    <a:pt x="2458" y="32100"/>
                  </a:lnTo>
                  <a:lnTo>
                    <a:pt x="2796" y="32741"/>
                  </a:lnTo>
                  <a:lnTo>
                    <a:pt x="3155" y="33362"/>
                  </a:lnTo>
                  <a:lnTo>
                    <a:pt x="3534" y="33961"/>
                  </a:lnTo>
                  <a:lnTo>
                    <a:pt x="3935" y="34540"/>
                  </a:lnTo>
                  <a:lnTo>
                    <a:pt x="4356" y="35098"/>
                  </a:lnTo>
                  <a:lnTo>
                    <a:pt x="4798" y="35634"/>
                  </a:lnTo>
                  <a:lnTo>
                    <a:pt x="5260" y="36145"/>
                  </a:lnTo>
                  <a:lnTo>
                    <a:pt x="5743" y="36633"/>
                  </a:lnTo>
                  <a:lnTo>
                    <a:pt x="6248" y="37096"/>
                  </a:lnTo>
                  <a:lnTo>
                    <a:pt x="6772" y="37535"/>
                  </a:lnTo>
                  <a:lnTo>
                    <a:pt x="7318" y="37951"/>
                  </a:lnTo>
                  <a:lnTo>
                    <a:pt x="7884" y="38342"/>
                  </a:lnTo>
                  <a:lnTo>
                    <a:pt x="8471" y="38709"/>
                  </a:lnTo>
                  <a:lnTo>
                    <a:pt x="9079" y="39052"/>
                  </a:lnTo>
                  <a:lnTo>
                    <a:pt x="9708" y="39371"/>
                  </a:lnTo>
                  <a:lnTo>
                    <a:pt x="10356" y="39663"/>
                  </a:lnTo>
                  <a:lnTo>
                    <a:pt x="11025" y="39924"/>
                  </a:lnTo>
                  <a:lnTo>
                    <a:pt x="11714" y="40154"/>
                  </a:lnTo>
                  <a:lnTo>
                    <a:pt x="12423" y="40354"/>
                  </a:lnTo>
                  <a:lnTo>
                    <a:pt x="13151" y="40522"/>
                  </a:lnTo>
                  <a:lnTo>
                    <a:pt x="13899" y="40661"/>
                  </a:lnTo>
                  <a:lnTo>
                    <a:pt x="14668" y="40768"/>
                  </a:lnTo>
                  <a:lnTo>
                    <a:pt x="15456" y="40845"/>
                  </a:lnTo>
                  <a:lnTo>
                    <a:pt x="16264" y="40891"/>
                  </a:lnTo>
                  <a:lnTo>
                    <a:pt x="17092" y="40906"/>
                  </a:lnTo>
                  <a:lnTo>
                    <a:pt x="17976" y="40891"/>
                  </a:lnTo>
                  <a:lnTo>
                    <a:pt x="18835" y="40845"/>
                  </a:lnTo>
                  <a:lnTo>
                    <a:pt x="19669" y="40768"/>
                  </a:lnTo>
                  <a:lnTo>
                    <a:pt x="20478" y="40661"/>
                  </a:lnTo>
                  <a:lnTo>
                    <a:pt x="21262" y="40522"/>
                  </a:lnTo>
                  <a:lnTo>
                    <a:pt x="22021" y="40354"/>
                  </a:lnTo>
                  <a:lnTo>
                    <a:pt x="22755" y="40154"/>
                  </a:lnTo>
                  <a:lnTo>
                    <a:pt x="23465" y="39924"/>
                  </a:lnTo>
                  <a:lnTo>
                    <a:pt x="24149" y="39663"/>
                  </a:lnTo>
                  <a:lnTo>
                    <a:pt x="24809" y="39371"/>
                  </a:lnTo>
                  <a:lnTo>
                    <a:pt x="25445" y="39044"/>
                  </a:lnTo>
                  <a:lnTo>
                    <a:pt x="26057" y="38694"/>
                  </a:lnTo>
                  <a:lnTo>
                    <a:pt x="26646" y="38321"/>
                  </a:lnTo>
                  <a:lnTo>
                    <a:pt x="27212" y="37924"/>
                  </a:lnTo>
                  <a:lnTo>
                    <a:pt x="27755" y="37504"/>
                  </a:lnTo>
                  <a:lnTo>
                    <a:pt x="28274" y="37061"/>
                  </a:lnTo>
                  <a:lnTo>
                    <a:pt x="28770" y="36595"/>
                  </a:lnTo>
                  <a:lnTo>
                    <a:pt x="29243" y="36105"/>
                  </a:lnTo>
                  <a:lnTo>
                    <a:pt x="29693" y="35593"/>
                  </a:lnTo>
                  <a:lnTo>
                    <a:pt x="30119" y="35056"/>
                  </a:lnTo>
                  <a:lnTo>
                    <a:pt x="30531" y="34491"/>
                  </a:lnTo>
                  <a:lnTo>
                    <a:pt x="30921" y="33905"/>
                  </a:lnTo>
                  <a:lnTo>
                    <a:pt x="31288" y="33299"/>
                  </a:lnTo>
                  <a:lnTo>
                    <a:pt x="31633" y="32673"/>
                  </a:lnTo>
                  <a:lnTo>
                    <a:pt x="31955" y="32028"/>
                  </a:lnTo>
                  <a:lnTo>
                    <a:pt x="32255" y="31362"/>
                  </a:lnTo>
                  <a:lnTo>
                    <a:pt x="32533" y="30677"/>
                  </a:lnTo>
                  <a:lnTo>
                    <a:pt x="32788" y="29972"/>
                  </a:lnTo>
                  <a:lnTo>
                    <a:pt x="33021" y="29247"/>
                  </a:lnTo>
                  <a:lnTo>
                    <a:pt x="33231" y="28501"/>
                  </a:lnTo>
                  <a:lnTo>
                    <a:pt x="33420" y="27731"/>
                  </a:lnTo>
                  <a:lnTo>
                    <a:pt x="33589" y="26948"/>
                  </a:lnTo>
                  <a:lnTo>
                    <a:pt x="33739" y="26152"/>
                  </a:lnTo>
                  <a:lnTo>
                    <a:pt x="33868" y="25342"/>
                  </a:lnTo>
                  <a:lnTo>
                    <a:pt x="33978" y="24519"/>
                  </a:lnTo>
                  <a:lnTo>
                    <a:pt x="34067" y="23682"/>
                  </a:lnTo>
                  <a:lnTo>
                    <a:pt x="34137" y="22833"/>
                  </a:lnTo>
                  <a:lnTo>
                    <a:pt x="34187" y="21970"/>
                  </a:lnTo>
                  <a:lnTo>
                    <a:pt x="34217" y="21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469097" y="4089055"/>
              <a:ext cx="43603" cy="58455"/>
            </a:xfrm>
            <a:custGeom>
              <a:avLst/>
              <a:pathLst>
                <a:path w="43603" h="58455">
                  <a:moveTo>
                    <a:pt x="0" y="58455"/>
                  </a:moveTo>
                  <a:lnTo>
                    <a:pt x="0" y="0"/>
                  </a:lnTo>
                  <a:lnTo>
                    <a:pt x="12238" y="0"/>
                  </a:lnTo>
                  <a:lnTo>
                    <a:pt x="12238" y="48996"/>
                  </a:lnTo>
                  <a:lnTo>
                    <a:pt x="43603" y="48996"/>
                  </a:lnTo>
                  <a:lnTo>
                    <a:pt x="4360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18799" y="4088183"/>
              <a:ext cx="59036" cy="60156"/>
            </a:xfrm>
            <a:custGeom>
              <a:avLst/>
              <a:pathLst>
                <a:path w="59036" h="60156">
                  <a:moveTo>
                    <a:pt x="59036" y="29829"/>
                  </a:moveTo>
                  <a:lnTo>
                    <a:pt x="59016" y="31186"/>
                  </a:lnTo>
                  <a:lnTo>
                    <a:pt x="58955" y="32517"/>
                  </a:lnTo>
                  <a:lnTo>
                    <a:pt x="58853" y="33824"/>
                  </a:lnTo>
                  <a:lnTo>
                    <a:pt x="58711" y="35106"/>
                  </a:lnTo>
                  <a:lnTo>
                    <a:pt x="58528" y="36363"/>
                  </a:lnTo>
                  <a:lnTo>
                    <a:pt x="58304" y="37596"/>
                  </a:lnTo>
                  <a:lnTo>
                    <a:pt x="58040" y="38803"/>
                  </a:lnTo>
                  <a:lnTo>
                    <a:pt x="57735" y="39985"/>
                  </a:lnTo>
                  <a:lnTo>
                    <a:pt x="57390" y="41143"/>
                  </a:lnTo>
                  <a:lnTo>
                    <a:pt x="57003" y="42275"/>
                  </a:lnTo>
                  <a:lnTo>
                    <a:pt x="56579" y="43379"/>
                  </a:lnTo>
                  <a:lnTo>
                    <a:pt x="56119" y="44451"/>
                  </a:lnTo>
                  <a:lnTo>
                    <a:pt x="55623" y="45490"/>
                  </a:lnTo>
                  <a:lnTo>
                    <a:pt x="55092" y="46497"/>
                  </a:lnTo>
                  <a:lnTo>
                    <a:pt x="54525" y="47472"/>
                  </a:lnTo>
                  <a:lnTo>
                    <a:pt x="53922" y="48414"/>
                  </a:lnTo>
                  <a:lnTo>
                    <a:pt x="53283" y="49324"/>
                  </a:lnTo>
                  <a:lnTo>
                    <a:pt x="52609" y="50201"/>
                  </a:lnTo>
                  <a:lnTo>
                    <a:pt x="51899" y="51046"/>
                  </a:lnTo>
                  <a:lnTo>
                    <a:pt x="51154" y="51859"/>
                  </a:lnTo>
                  <a:lnTo>
                    <a:pt x="50373" y="52637"/>
                  </a:lnTo>
                  <a:lnTo>
                    <a:pt x="49559" y="53379"/>
                  </a:lnTo>
                  <a:lnTo>
                    <a:pt x="48710" y="54084"/>
                  </a:lnTo>
                  <a:lnTo>
                    <a:pt x="47828" y="54753"/>
                  </a:lnTo>
                  <a:lnTo>
                    <a:pt x="46912" y="55385"/>
                  </a:lnTo>
                  <a:lnTo>
                    <a:pt x="45961" y="55981"/>
                  </a:lnTo>
                  <a:lnTo>
                    <a:pt x="44977" y="56540"/>
                  </a:lnTo>
                  <a:lnTo>
                    <a:pt x="43958" y="57063"/>
                  </a:lnTo>
                  <a:lnTo>
                    <a:pt x="42906" y="57549"/>
                  </a:lnTo>
                  <a:lnTo>
                    <a:pt x="41819" y="57999"/>
                  </a:lnTo>
                  <a:lnTo>
                    <a:pt x="40709" y="58409"/>
                  </a:lnTo>
                  <a:lnTo>
                    <a:pt x="39570" y="58776"/>
                  </a:lnTo>
                  <a:lnTo>
                    <a:pt x="38402" y="59099"/>
                  </a:lnTo>
                  <a:lnTo>
                    <a:pt x="37206" y="59380"/>
                  </a:lnTo>
                  <a:lnTo>
                    <a:pt x="35980" y="59617"/>
                  </a:lnTo>
                  <a:lnTo>
                    <a:pt x="34725" y="59811"/>
                  </a:lnTo>
                  <a:lnTo>
                    <a:pt x="33441" y="59962"/>
                  </a:lnTo>
                  <a:lnTo>
                    <a:pt x="32127" y="60070"/>
                  </a:lnTo>
                  <a:lnTo>
                    <a:pt x="30785" y="60135"/>
                  </a:lnTo>
                  <a:lnTo>
                    <a:pt x="29414" y="60156"/>
                  </a:lnTo>
                  <a:lnTo>
                    <a:pt x="27964" y="60134"/>
                  </a:lnTo>
                  <a:lnTo>
                    <a:pt x="26550" y="60067"/>
                  </a:lnTo>
                  <a:lnTo>
                    <a:pt x="25172" y="59955"/>
                  </a:lnTo>
                  <a:lnTo>
                    <a:pt x="23832" y="59798"/>
                  </a:lnTo>
                  <a:lnTo>
                    <a:pt x="22527" y="59596"/>
                  </a:lnTo>
                  <a:lnTo>
                    <a:pt x="21259" y="59350"/>
                  </a:lnTo>
                  <a:lnTo>
                    <a:pt x="20028" y="59059"/>
                  </a:lnTo>
                  <a:lnTo>
                    <a:pt x="18833" y="58723"/>
                  </a:lnTo>
                  <a:lnTo>
                    <a:pt x="17675" y="58342"/>
                  </a:lnTo>
                  <a:lnTo>
                    <a:pt x="16553" y="57916"/>
                  </a:lnTo>
                  <a:lnTo>
                    <a:pt x="15476" y="57442"/>
                  </a:lnTo>
                  <a:lnTo>
                    <a:pt x="14434" y="56934"/>
                  </a:lnTo>
                  <a:lnTo>
                    <a:pt x="13428" y="56390"/>
                  </a:lnTo>
                  <a:lnTo>
                    <a:pt x="12457" y="55812"/>
                  </a:lnTo>
                  <a:lnTo>
                    <a:pt x="11523" y="55199"/>
                  </a:lnTo>
                  <a:lnTo>
                    <a:pt x="10624" y="54551"/>
                  </a:lnTo>
                  <a:lnTo>
                    <a:pt x="9760" y="53868"/>
                  </a:lnTo>
                  <a:lnTo>
                    <a:pt x="8933" y="53150"/>
                  </a:lnTo>
                  <a:lnTo>
                    <a:pt x="8141" y="52397"/>
                  </a:lnTo>
                  <a:lnTo>
                    <a:pt x="7384" y="51610"/>
                  </a:lnTo>
                  <a:lnTo>
                    <a:pt x="6664" y="50782"/>
                  </a:lnTo>
                  <a:lnTo>
                    <a:pt x="5980" y="49924"/>
                  </a:lnTo>
                  <a:lnTo>
                    <a:pt x="5333" y="49036"/>
                  </a:lnTo>
                  <a:lnTo>
                    <a:pt x="4722" y="48118"/>
                  </a:lnTo>
                  <a:lnTo>
                    <a:pt x="4148" y="47171"/>
                  </a:lnTo>
                  <a:lnTo>
                    <a:pt x="3611" y="46193"/>
                  </a:lnTo>
                  <a:lnTo>
                    <a:pt x="3109" y="45186"/>
                  </a:lnTo>
                  <a:lnTo>
                    <a:pt x="2645" y="44149"/>
                  </a:lnTo>
                  <a:lnTo>
                    <a:pt x="2217" y="43082"/>
                  </a:lnTo>
                  <a:lnTo>
                    <a:pt x="1825" y="41985"/>
                  </a:lnTo>
                  <a:lnTo>
                    <a:pt x="1478" y="40863"/>
                  </a:lnTo>
                  <a:lnTo>
                    <a:pt x="1168" y="39720"/>
                  </a:lnTo>
                  <a:lnTo>
                    <a:pt x="894" y="38556"/>
                  </a:lnTo>
                  <a:lnTo>
                    <a:pt x="657" y="37371"/>
                  </a:lnTo>
                  <a:lnTo>
                    <a:pt x="456" y="36166"/>
                  </a:lnTo>
                  <a:lnTo>
                    <a:pt x="292" y="34940"/>
                  </a:lnTo>
                  <a:lnTo>
                    <a:pt x="164" y="33694"/>
                  </a:lnTo>
                  <a:lnTo>
                    <a:pt x="73" y="32426"/>
                  </a:lnTo>
                  <a:lnTo>
                    <a:pt x="18" y="31138"/>
                  </a:lnTo>
                  <a:lnTo>
                    <a:pt x="0" y="29829"/>
                  </a:lnTo>
                  <a:lnTo>
                    <a:pt x="19" y="28473"/>
                  </a:lnTo>
                  <a:lnTo>
                    <a:pt x="76" y="27144"/>
                  </a:lnTo>
                  <a:lnTo>
                    <a:pt x="171" y="25841"/>
                  </a:lnTo>
                  <a:lnTo>
                    <a:pt x="305" y="24565"/>
                  </a:lnTo>
                  <a:lnTo>
                    <a:pt x="477" y="23316"/>
                  </a:lnTo>
                  <a:lnTo>
                    <a:pt x="687" y="22092"/>
                  </a:lnTo>
                  <a:lnTo>
                    <a:pt x="935" y="20896"/>
                  </a:lnTo>
                  <a:lnTo>
                    <a:pt x="1221" y="19726"/>
                  </a:lnTo>
                  <a:lnTo>
                    <a:pt x="1545" y="18583"/>
                  </a:lnTo>
                  <a:lnTo>
                    <a:pt x="1908" y="17466"/>
                  </a:lnTo>
                  <a:lnTo>
                    <a:pt x="2316" y="16379"/>
                  </a:lnTo>
                  <a:lnTo>
                    <a:pt x="2759" y="15325"/>
                  </a:lnTo>
                  <a:lnTo>
                    <a:pt x="3238" y="14304"/>
                  </a:lnTo>
                  <a:lnTo>
                    <a:pt x="3753" y="13317"/>
                  </a:lnTo>
                  <a:lnTo>
                    <a:pt x="4304" y="12363"/>
                  </a:lnTo>
                  <a:lnTo>
                    <a:pt x="4890" y="11442"/>
                  </a:lnTo>
                  <a:lnTo>
                    <a:pt x="5512" y="10554"/>
                  </a:lnTo>
                  <a:lnTo>
                    <a:pt x="6170" y="9699"/>
                  </a:lnTo>
                  <a:lnTo>
                    <a:pt x="6863" y="8878"/>
                  </a:lnTo>
                  <a:lnTo>
                    <a:pt x="7592" y="8090"/>
                  </a:lnTo>
                  <a:lnTo>
                    <a:pt x="8364" y="7328"/>
                  </a:lnTo>
                  <a:lnTo>
                    <a:pt x="9170" y="6603"/>
                  </a:lnTo>
                  <a:lnTo>
                    <a:pt x="10010" y="5914"/>
                  </a:lnTo>
                  <a:lnTo>
                    <a:pt x="10884" y="5262"/>
                  </a:lnTo>
                  <a:lnTo>
                    <a:pt x="11792" y="4646"/>
                  </a:lnTo>
                  <a:lnTo>
                    <a:pt x="12735" y="4067"/>
                  </a:lnTo>
                  <a:lnTo>
                    <a:pt x="13711" y="3524"/>
                  </a:lnTo>
                  <a:lnTo>
                    <a:pt x="14721" y="3018"/>
                  </a:lnTo>
                  <a:lnTo>
                    <a:pt x="15765" y="2548"/>
                  </a:lnTo>
                  <a:lnTo>
                    <a:pt x="16843" y="2115"/>
                  </a:lnTo>
                  <a:lnTo>
                    <a:pt x="17963" y="1713"/>
                  </a:lnTo>
                  <a:lnTo>
                    <a:pt x="19115" y="1354"/>
                  </a:lnTo>
                  <a:lnTo>
                    <a:pt x="20300" y="1036"/>
                  </a:lnTo>
                  <a:lnTo>
                    <a:pt x="21517" y="761"/>
                  </a:lnTo>
                  <a:lnTo>
                    <a:pt x="22766" y="528"/>
                  </a:lnTo>
                  <a:lnTo>
                    <a:pt x="24047" y="338"/>
                  </a:lnTo>
                  <a:lnTo>
                    <a:pt x="25361" y="190"/>
                  </a:lnTo>
                  <a:lnTo>
                    <a:pt x="26708" y="84"/>
                  </a:lnTo>
                  <a:lnTo>
                    <a:pt x="28086" y="21"/>
                  </a:lnTo>
                  <a:lnTo>
                    <a:pt x="29497" y="0"/>
                  </a:lnTo>
                  <a:lnTo>
                    <a:pt x="30908" y="21"/>
                  </a:lnTo>
                  <a:lnTo>
                    <a:pt x="32285" y="84"/>
                  </a:lnTo>
                  <a:lnTo>
                    <a:pt x="33629" y="190"/>
                  </a:lnTo>
                  <a:lnTo>
                    <a:pt x="34940" y="338"/>
                  </a:lnTo>
                  <a:lnTo>
                    <a:pt x="36218" y="528"/>
                  </a:lnTo>
                  <a:lnTo>
                    <a:pt x="37463" y="761"/>
                  </a:lnTo>
                  <a:lnTo>
                    <a:pt x="38674" y="1036"/>
                  </a:lnTo>
                  <a:lnTo>
                    <a:pt x="39852" y="1354"/>
                  </a:lnTo>
                  <a:lnTo>
                    <a:pt x="40998" y="1713"/>
                  </a:lnTo>
                  <a:lnTo>
                    <a:pt x="42109" y="2115"/>
                  </a:lnTo>
                  <a:lnTo>
                    <a:pt x="43195" y="2556"/>
                  </a:lnTo>
                  <a:lnTo>
                    <a:pt x="44245" y="3033"/>
                  </a:lnTo>
                  <a:lnTo>
                    <a:pt x="45260" y="3545"/>
                  </a:lnTo>
                  <a:lnTo>
                    <a:pt x="46238" y="4093"/>
                  </a:lnTo>
                  <a:lnTo>
                    <a:pt x="47181" y="4677"/>
                  </a:lnTo>
                  <a:lnTo>
                    <a:pt x="48089" y="5297"/>
                  </a:lnTo>
                  <a:lnTo>
                    <a:pt x="48960" y="5952"/>
                  </a:lnTo>
                  <a:lnTo>
                    <a:pt x="49796" y="6642"/>
                  </a:lnTo>
                  <a:lnTo>
                    <a:pt x="50596" y="7369"/>
                  </a:lnTo>
                  <a:lnTo>
                    <a:pt x="51361" y="8131"/>
                  </a:lnTo>
                  <a:lnTo>
                    <a:pt x="52098" y="8927"/>
                  </a:lnTo>
                  <a:lnTo>
                    <a:pt x="52798" y="9756"/>
                  </a:lnTo>
                  <a:lnTo>
                    <a:pt x="53462" y="10617"/>
                  </a:lnTo>
                  <a:lnTo>
                    <a:pt x="54089" y="11510"/>
                  </a:lnTo>
                  <a:lnTo>
                    <a:pt x="54680" y="12435"/>
                  </a:lnTo>
                  <a:lnTo>
                    <a:pt x="55234" y="13393"/>
                  </a:lnTo>
                  <a:lnTo>
                    <a:pt x="55752" y="14384"/>
                  </a:lnTo>
                  <a:lnTo>
                    <a:pt x="56233" y="15406"/>
                  </a:lnTo>
                  <a:lnTo>
                    <a:pt x="56678" y="16461"/>
                  </a:lnTo>
                  <a:lnTo>
                    <a:pt x="57086" y="17549"/>
                  </a:lnTo>
                  <a:lnTo>
                    <a:pt x="57457" y="18657"/>
                  </a:lnTo>
                  <a:lnTo>
                    <a:pt x="57788" y="19792"/>
                  </a:lnTo>
                  <a:lnTo>
                    <a:pt x="58081" y="20954"/>
                  </a:lnTo>
                  <a:lnTo>
                    <a:pt x="58334" y="22142"/>
                  </a:lnTo>
                  <a:lnTo>
                    <a:pt x="58549" y="23357"/>
                  </a:lnTo>
                  <a:lnTo>
                    <a:pt x="58724" y="24598"/>
                  </a:lnTo>
                  <a:lnTo>
                    <a:pt x="58861" y="25866"/>
                  </a:lnTo>
                  <a:lnTo>
                    <a:pt x="58958" y="27161"/>
                  </a:lnTo>
                  <a:lnTo>
                    <a:pt x="59017" y="28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31121" y="4097809"/>
              <a:ext cx="34227" cy="40906"/>
            </a:xfrm>
            <a:custGeom>
              <a:avLst/>
              <a:pathLst>
                <a:path w="34227" h="40906">
                  <a:moveTo>
                    <a:pt x="34227" y="20204"/>
                  </a:moveTo>
                  <a:lnTo>
                    <a:pt x="34216" y="19292"/>
                  </a:lnTo>
                  <a:lnTo>
                    <a:pt x="34182" y="18398"/>
                  </a:lnTo>
                  <a:lnTo>
                    <a:pt x="34126" y="17523"/>
                  </a:lnTo>
                  <a:lnTo>
                    <a:pt x="34048" y="16666"/>
                  </a:lnTo>
                  <a:lnTo>
                    <a:pt x="33947" y="15827"/>
                  </a:lnTo>
                  <a:lnTo>
                    <a:pt x="33823" y="15006"/>
                  </a:lnTo>
                  <a:lnTo>
                    <a:pt x="33678" y="14204"/>
                  </a:lnTo>
                  <a:lnTo>
                    <a:pt x="33510" y="13420"/>
                  </a:lnTo>
                  <a:lnTo>
                    <a:pt x="33319" y="12654"/>
                  </a:lnTo>
                  <a:lnTo>
                    <a:pt x="33107" y="11906"/>
                  </a:lnTo>
                  <a:lnTo>
                    <a:pt x="32880" y="11170"/>
                  </a:lnTo>
                  <a:lnTo>
                    <a:pt x="32632" y="10456"/>
                  </a:lnTo>
                  <a:lnTo>
                    <a:pt x="32362" y="9763"/>
                  </a:lnTo>
                  <a:lnTo>
                    <a:pt x="32071" y="9092"/>
                  </a:lnTo>
                  <a:lnTo>
                    <a:pt x="31758" y="8442"/>
                  </a:lnTo>
                  <a:lnTo>
                    <a:pt x="31424" y="7814"/>
                  </a:lnTo>
                  <a:lnTo>
                    <a:pt x="31068" y="7208"/>
                  </a:lnTo>
                  <a:lnTo>
                    <a:pt x="30690" y="6623"/>
                  </a:lnTo>
                  <a:lnTo>
                    <a:pt x="30291" y="6059"/>
                  </a:lnTo>
                  <a:lnTo>
                    <a:pt x="29871" y="5517"/>
                  </a:lnTo>
                  <a:lnTo>
                    <a:pt x="29429" y="4999"/>
                  </a:lnTo>
                  <a:lnTo>
                    <a:pt x="28966" y="4505"/>
                  </a:lnTo>
                  <a:lnTo>
                    <a:pt x="28483" y="4036"/>
                  </a:lnTo>
                  <a:lnTo>
                    <a:pt x="27979" y="3592"/>
                  </a:lnTo>
                  <a:lnTo>
                    <a:pt x="27454" y="3173"/>
                  </a:lnTo>
                  <a:lnTo>
                    <a:pt x="26908" y="2779"/>
                  </a:lnTo>
                  <a:lnTo>
                    <a:pt x="26342" y="2410"/>
                  </a:lnTo>
                  <a:lnTo>
                    <a:pt x="25755" y="2066"/>
                  </a:lnTo>
                  <a:lnTo>
                    <a:pt x="25147" y="1746"/>
                  </a:lnTo>
                  <a:lnTo>
                    <a:pt x="24519" y="1452"/>
                  </a:lnTo>
                  <a:lnTo>
                    <a:pt x="23878" y="1176"/>
                  </a:lnTo>
                  <a:lnTo>
                    <a:pt x="23216" y="929"/>
                  </a:lnTo>
                  <a:lnTo>
                    <a:pt x="22533" y="711"/>
                  </a:lnTo>
                  <a:lnTo>
                    <a:pt x="21830" y="522"/>
                  </a:lnTo>
                  <a:lnTo>
                    <a:pt x="21106" y="363"/>
                  </a:lnTo>
                  <a:lnTo>
                    <a:pt x="20362" y="232"/>
                  </a:lnTo>
                  <a:lnTo>
                    <a:pt x="19596" y="130"/>
                  </a:lnTo>
                  <a:lnTo>
                    <a:pt x="18810" y="58"/>
                  </a:lnTo>
                  <a:lnTo>
                    <a:pt x="18003" y="14"/>
                  </a:lnTo>
                  <a:lnTo>
                    <a:pt x="17175" y="0"/>
                  </a:lnTo>
                  <a:lnTo>
                    <a:pt x="16331" y="14"/>
                  </a:lnTo>
                  <a:lnTo>
                    <a:pt x="15508" y="58"/>
                  </a:lnTo>
                  <a:lnTo>
                    <a:pt x="14705" y="130"/>
                  </a:lnTo>
                  <a:lnTo>
                    <a:pt x="13923" y="232"/>
                  </a:lnTo>
                  <a:lnTo>
                    <a:pt x="13161" y="363"/>
                  </a:lnTo>
                  <a:lnTo>
                    <a:pt x="12421" y="522"/>
                  </a:lnTo>
                  <a:lnTo>
                    <a:pt x="11701" y="711"/>
                  </a:lnTo>
                  <a:lnTo>
                    <a:pt x="11002" y="929"/>
                  </a:lnTo>
                  <a:lnTo>
                    <a:pt x="10324" y="1176"/>
                  </a:lnTo>
                  <a:lnTo>
                    <a:pt x="9666" y="1452"/>
                  </a:lnTo>
                  <a:lnTo>
                    <a:pt x="9038" y="1746"/>
                  </a:lnTo>
                  <a:lnTo>
                    <a:pt x="8430" y="2066"/>
                  </a:lnTo>
                  <a:lnTo>
                    <a:pt x="7843" y="2410"/>
                  </a:lnTo>
                  <a:lnTo>
                    <a:pt x="7276" y="2779"/>
                  </a:lnTo>
                  <a:lnTo>
                    <a:pt x="6731" y="3173"/>
                  </a:lnTo>
                  <a:lnTo>
                    <a:pt x="6206" y="3592"/>
                  </a:lnTo>
                  <a:lnTo>
                    <a:pt x="5702" y="4036"/>
                  </a:lnTo>
                  <a:lnTo>
                    <a:pt x="5219" y="4505"/>
                  </a:lnTo>
                  <a:lnTo>
                    <a:pt x="4756" y="4999"/>
                  </a:lnTo>
                  <a:lnTo>
                    <a:pt x="4314" y="5517"/>
                  </a:lnTo>
                  <a:lnTo>
                    <a:pt x="3894" y="6059"/>
                  </a:lnTo>
                  <a:lnTo>
                    <a:pt x="3494" y="6623"/>
                  </a:lnTo>
                  <a:lnTo>
                    <a:pt x="3117" y="7208"/>
                  </a:lnTo>
                  <a:lnTo>
                    <a:pt x="2761" y="7814"/>
                  </a:lnTo>
                  <a:lnTo>
                    <a:pt x="2427" y="8442"/>
                  </a:lnTo>
                  <a:lnTo>
                    <a:pt x="2114" y="9092"/>
                  </a:lnTo>
                  <a:lnTo>
                    <a:pt x="1822" y="9763"/>
                  </a:lnTo>
                  <a:lnTo>
                    <a:pt x="1553" y="10456"/>
                  </a:lnTo>
                  <a:lnTo>
                    <a:pt x="1305" y="11170"/>
                  </a:lnTo>
                  <a:lnTo>
                    <a:pt x="1078" y="11906"/>
                  </a:lnTo>
                  <a:lnTo>
                    <a:pt x="873" y="12654"/>
                  </a:lnTo>
                  <a:lnTo>
                    <a:pt x="690" y="13420"/>
                  </a:lnTo>
                  <a:lnTo>
                    <a:pt x="528" y="14204"/>
                  </a:lnTo>
                  <a:lnTo>
                    <a:pt x="388" y="15006"/>
                  </a:lnTo>
                  <a:lnTo>
                    <a:pt x="269" y="15827"/>
                  </a:lnTo>
                  <a:lnTo>
                    <a:pt x="172" y="16666"/>
                  </a:lnTo>
                  <a:lnTo>
                    <a:pt x="97" y="17523"/>
                  </a:lnTo>
                  <a:lnTo>
                    <a:pt x="43" y="18398"/>
                  </a:lnTo>
                  <a:lnTo>
                    <a:pt x="10" y="19292"/>
                  </a:lnTo>
                  <a:lnTo>
                    <a:pt x="0" y="20204"/>
                  </a:lnTo>
                  <a:lnTo>
                    <a:pt x="10" y="21109"/>
                  </a:lnTo>
                  <a:lnTo>
                    <a:pt x="43" y="22000"/>
                  </a:lnTo>
                  <a:lnTo>
                    <a:pt x="97" y="22875"/>
                  </a:lnTo>
                  <a:lnTo>
                    <a:pt x="172" y="23735"/>
                  </a:lnTo>
                  <a:lnTo>
                    <a:pt x="269" y="24581"/>
                  </a:lnTo>
                  <a:lnTo>
                    <a:pt x="388" y="25411"/>
                  </a:lnTo>
                  <a:lnTo>
                    <a:pt x="528" y="26227"/>
                  </a:lnTo>
                  <a:lnTo>
                    <a:pt x="690" y="27028"/>
                  </a:lnTo>
                  <a:lnTo>
                    <a:pt x="873" y="27814"/>
                  </a:lnTo>
                  <a:lnTo>
                    <a:pt x="1078" y="28584"/>
                  </a:lnTo>
                  <a:lnTo>
                    <a:pt x="1313" y="29329"/>
                  </a:lnTo>
                  <a:lnTo>
                    <a:pt x="1568" y="30053"/>
                  </a:lnTo>
                  <a:lnTo>
                    <a:pt x="1844" y="30756"/>
                  </a:lnTo>
                  <a:lnTo>
                    <a:pt x="2140" y="31439"/>
                  </a:lnTo>
                  <a:lnTo>
                    <a:pt x="2458" y="32100"/>
                  </a:lnTo>
                  <a:lnTo>
                    <a:pt x="2796" y="32741"/>
                  </a:lnTo>
                  <a:lnTo>
                    <a:pt x="3155" y="33362"/>
                  </a:lnTo>
                  <a:lnTo>
                    <a:pt x="3534" y="33961"/>
                  </a:lnTo>
                  <a:lnTo>
                    <a:pt x="3935" y="34540"/>
                  </a:lnTo>
                  <a:lnTo>
                    <a:pt x="4356" y="35098"/>
                  </a:lnTo>
                  <a:lnTo>
                    <a:pt x="4798" y="35634"/>
                  </a:lnTo>
                  <a:lnTo>
                    <a:pt x="5260" y="36145"/>
                  </a:lnTo>
                  <a:lnTo>
                    <a:pt x="5743" y="36633"/>
                  </a:lnTo>
                  <a:lnTo>
                    <a:pt x="6248" y="37096"/>
                  </a:lnTo>
                  <a:lnTo>
                    <a:pt x="6772" y="37535"/>
                  </a:lnTo>
                  <a:lnTo>
                    <a:pt x="7318" y="37951"/>
                  </a:lnTo>
                  <a:lnTo>
                    <a:pt x="7884" y="38342"/>
                  </a:lnTo>
                  <a:lnTo>
                    <a:pt x="8471" y="38709"/>
                  </a:lnTo>
                  <a:lnTo>
                    <a:pt x="9079" y="39052"/>
                  </a:lnTo>
                  <a:lnTo>
                    <a:pt x="9708" y="39371"/>
                  </a:lnTo>
                  <a:lnTo>
                    <a:pt x="10356" y="39663"/>
                  </a:lnTo>
                  <a:lnTo>
                    <a:pt x="11025" y="39924"/>
                  </a:lnTo>
                  <a:lnTo>
                    <a:pt x="11714" y="40154"/>
                  </a:lnTo>
                  <a:lnTo>
                    <a:pt x="12423" y="40354"/>
                  </a:lnTo>
                  <a:lnTo>
                    <a:pt x="13151" y="40522"/>
                  </a:lnTo>
                  <a:lnTo>
                    <a:pt x="13899" y="40661"/>
                  </a:lnTo>
                  <a:lnTo>
                    <a:pt x="14668" y="40768"/>
                  </a:lnTo>
                  <a:lnTo>
                    <a:pt x="15456" y="40845"/>
                  </a:lnTo>
                  <a:lnTo>
                    <a:pt x="16264" y="40891"/>
                  </a:lnTo>
                  <a:lnTo>
                    <a:pt x="17092" y="40906"/>
                  </a:lnTo>
                  <a:lnTo>
                    <a:pt x="17976" y="40891"/>
                  </a:lnTo>
                  <a:lnTo>
                    <a:pt x="18835" y="40845"/>
                  </a:lnTo>
                  <a:lnTo>
                    <a:pt x="19669" y="40768"/>
                  </a:lnTo>
                  <a:lnTo>
                    <a:pt x="20478" y="40661"/>
                  </a:lnTo>
                  <a:lnTo>
                    <a:pt x="21262" y="40522"/>
                  </a:lnTo>
                  <a:lnTo>
                    <a:pt x="22021" y="40354"/>
                  </a:lnTo>
                  <a:lnTo>
                    <a:pt x="22755" y="40154"/>
                  </a:lnTo>
                  <a:lnTo>
                    <a:pt x="23465" y="39924"/>
                  </a:lnTo>
                  <a:lnTo>
                    <a:pt x="24149" y="39663"/>
                  </a:lnTo>
                  <a:lnTo>
                    <a:pt x="24809" y="39371"/>
                  </a:lnTo>
                  <a:lnTo>
                    <a:pt x="25445" y="39044"/>
                  </a:lnTo>
                  <a:lnTo>
                    <a:pt x="26057" y="38694"/>
                  </a:lnTo>
                  <a:lnTo>
                    <a:pt x="26646" y="38321"/>
                  </a:lnTo>
                  <a:lnTo>
                    <a:pt x="27212" y="37924"/>
                  </a:lnTo>
                  <a:lnTo>
                    <a:pt x="27755" y="37504"/>
                  </a:lnTo>
                  <a:lnTo>
                    <a:pt x="28274" y="37061"/>
                  </a:lnTo>
                  <a:lnTo>
                    <a:pt x="28770" y="36595"/>
                  </a:lnTo>
                  <a:lnTo>
                    <a:pt x="29243" y="36105"/>
                  </a:lnTo>
                  <a:lnTo>
                    <a:pt x="29693" y="35593"/>
                  </a:lnTo>
                  <a:lnTo>
                    <a:pt x="30119" y="35056"/>
                  </a:lnTo>
                  <a:lnTo>
                    <a:pt x="30531" y="34491"/>
                  </a:lnTo>
                  <a:lnTo>
                    <a:pt x="30921" y="33905"/>
                  </a:lnTo>
                  <a:lnTo>
                    <a:pt x="31288" y="33299"/>
                  </a:lnTo>
                  <a:lnTo>
                    <a:pt x="31633" y="32673"/>
                  </a:lnTo>
                  <a:lnTo>
                    <a:pt x="31955" y="32028"/>
                  </a:lnTo>
                  <a:lnTo>
                    <a:pt x="32255" y="31362"/>
                  </a:lnTo>
                  <a:lnTo>
                    <a:pt x="32533" y="30677"/>
                  </a:lnTo>
                  <a:lnTo>
                    <a:pt x="32788" y="29972"/>
                  </a:lnTo>
                  <a:lnTo>
                    <a:pt x="33021" y="29247"/>
                  </a:lnTo>
                  <a:lnTo>
                    <a:pt x="33231" y="28501"/>
                  </a:lnTo>
                  <a:lnTo>
                    <a:pt x="33420" y="27731"/>
                  </a:lnTo>
                  <a:lnTo>
                    <a:pt x="33589" y="26948"/>
                  </a:lnTo>
                  <a:lnTo>
                    <a:pt x="33739" y="26152"/>
                  </a:lnTo>
                  <a:lnTo>
                    <a:pt x="33868" y="25342"/>
                  </a:lnTo>
                  <a:lnTo>
                    <a:pt x="33978" y="24519"/>
                  </a:lnTo>
                  <a:lnTo>
                    <a:pt x="34067" y="23682"/>
                  </a:lnTo>
                  <a:lnTo>
                    <a:pt x="34137" y="22833"/>
                  </a:lnTo>
                  <a:lnTo>
                    <a:pt x="34187" y="21970"/>
                  </a:lnTo>
                  <a:lnTo>
                    <a:pt x="34217" y="21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584889" y="4088183"/>
              <a:ext cx="57335" cy="60156"/>
            </a:xfrm>
            <a:custGeom>
              <a:avLst/>
              <a:pathLst>
                <a:path w="57335" h="60156">
                  <a:moveTo>
                    <a:pt x="29954" y="50573"/>
                  </a:moveTo>
                  <a:lnTo>
                    <a:pt x="30482" y="50569"/>
                  </a:lnTo>
                  <a:lnTo>
                    <a:pt x="31007" y="50556"/>
                  </a:lnTo>
                  <a:lnTo>
                    <a:pt x="31528" y="50535"/>
                  </a:lnTo>
                  <a:lnTo>
                    <a:pt x="32044" y="50506"/>
                  </a:lnTo>
                  <a:lnTo>
                    <a:pt x="32557" y="50469"/>
                  </a:lnTo>
                  <a:lnTo>
                    <a:pt x="33065" y="50423"/>
                  </a:lnTo>
                  <a:lnTo>
                    <a:pt x="33569" y="50370"/>
                  </a:lnTo>
                  <a:lnTo>
                    <a:pt x="34069" y="50307"/>
                  </a:lnTo>
                  <a:lnTo>
                    <a:pt x="34565" y="50237"/>
                  </a:lnTo>
                  <a:lnTo>
                    <a:pt x="35056" y="50158"/>
                  </a:lnTo>
                  <a:lnTo>
                    <a:pt x="35542" y="50072"/>
                  </a:lnTo>
                  <a:lnTo>
                    <a:pt x="36021" y="49982"/>
                  </a:lnTo>
                  <a:lnTo>
                    <a:pt x="36492" y="49887"/>
                  </a:lnTo>
                  <a:lnTo>
                    <a:pt x="36955" y="49786"/>
                  </a:lnTo>
                  <a:lnTo>
                    <a:pt x="37411" y="49681"/>
                  </a:lnTo>
                  <a:lnTo>
                    <a:pt x="37859" y="49570"/>
                  </a:lnTo>
                  <a:lnTo>
                    <a:pt x="38300" y="49455"/>
                  </a:lnTo>
                  <a:lnTo>
                    <a:pt x="38734" y="49335"/>
                  </a:lnTo>
                  <a:lnTo>
                    <a:pt x="39160" y="49210"/>
                  </a:lnTo>
                  <a:lnTo>
                    <a:pt x="39579" y="49079"/>
                  </a:lnTo>
                  <a:lnTo>
                    <a:pt x="39997" y="48937"/>
                  </a:lnTo>
                  <a:lnTo>
                    <a:pt x="40407" y="48791"/>
                  </a:lnTo>
                  <a:lnTo>
                    <a:pt x="40807" y="48641"/>
                  </a:lnTo>
                  <a:lnTo>
                    <a:pt x="41198" y="48488"/>
                  </a:lnTo>
                  <a:lnTo>
                    <a:pt x="41580" y="48333"/>
                  </a:lnTo>
                  <a:lnTo>
                    <a:pt x="41953" y="48173"/>
                  </a:lnTo>
                  <a:lnTo>
                    <a:pt x="42317" y="48011"/>
                  </a:lnTo>
                  <a:lnTo>
                    <a:pt x="42672" y="47845"/>
                  </a:lnTo>
                  <a:lnTo>
                    <a:pt x="43018" y="47675"/>
                  </a:lnTo>
                  <a:lnTo>
                    <a:pt x="43354" y="47503"/>
                  </a:lnTo>
                  <a:lnTo>
                    <a:pt x="43688" y="47320"/>
                  </a:lnTo>
                  <a:lnTo>
                    <a:pt x="44009" y="47136"/>
                  </a:lnTo>
                  <a:lnTo>
                    <a:pt x="44319" y="46951"/>
                  </a:lnTo>
                  <a:lnTo>
                    <a:pt x="44615" y="46766"/>
                  </a:lnTo>
                  <a:lnTo>
                    <a:pt x="44899" y="46580"/>
                  </a:lnTo>
                  <a:lnTo>
                    <a:pt x="45171" y="46393"/>
                  </a:lnTo>
                  <a:lnTo>
                    <a:pt x="45430" y="46205"/>
                  </a:lnTo>
                  <a:lnTo>
                    <a:pt x="45677" y="46016"/>
                  </a:lnTo>
                  <a:lnTo>
                    <a:pt x="45912" y="45826"/>
                  </a:lnTo>
                  <a:lnTo>
                    <a:pt x="46134" y="45636"/>
                  </a:lnTo>
                  <a:lnTo>
                    <a:pt x="46134" y="37546"/>
                  </a:lnTo>
                  <a:lnTo>
                    <a:pt x="31862" y="37546"/>
                  </a:lnTo>
                  <a:lnTo>
                    <a:pt x="31862" y="28501"/>
                  </a:lnTo>
                  <a:lnTo>
                    <a:pt x="57335" y="28501"/>
                  </a:lnTo>
                  <a:lnTo>
                    <a:pt x="57335" y="49992"/>
                  </a:lnTo>
                  <a:lnTo>
                    <a:pt x="56929" y="50397"/>
                  </a:lnTo>
                  <a:lnTo>
                    <a:pt x="56506" y="50799"/>
                  </a:lnTo>
                  <a:lnTo>
                    <a:pt x="56066" y="51197"/>
                  </a:lnTo>
                  <a:lnTo>
                    <a:pt x="55609" y="51592"/>
                  </a:lnTo>
                  <a:lnTo>
                    <a:pt x="55136" y="51983"/>
                  </a:lnTo>
                  <a:lnTo>
                    <a:pt x="54647" y="52372"/>
                  </a:lnTo>
                  <a:lnTo>
                    <a:pt x="54141" y="52757"/>
                  </a:lnTo>
                  <a:lnTo>
                    <a:pt x="53618" y="53138"/>
                  </a:lnTo>
                  <a:lnTo>
                    <a:pt x="53079" y="53517"/>
                  </a:lnTo>
                  <a:lnTo>
                    <a:pt x="52523" y="53892"/>
                  </a:lnTo>
                  <a:lnTo>
                    <a:pt x="51951" y="54253"/>
                  </a:lnTo>
                  <a:lnTo>
                    <a:pt x="51366" y="54605"/>
                  </a:lnTo>
                  <a:lnTo>
                    <a:pt x="50767" y="54950"/>
                  </a:lnTo>
                  <a:lnTo>
                    <a:pt x="50153" y="55286"/>
                  </a:lnTo>
                  <a:lnTo>
                    <a:pt x="49525" y="55614"/>
                  </a:lnTo>
                  <a:lnTo>
                    <a:pt x="48883" y="55933"/>
                  </a:lnTo>
                  <a:lnTo>
                    <a:pt x="48228" y="56244"/>
                  </a:lnTo>
                  <a:lnTo>
                    <a:pt x="47558" y="56547"/>
                  </a:lnTo>
                  <a:lnTo>
                    <a:pt x="46873" y="56842"/>
                  </a:lnTo>
                  <a:lnTo>
                    <a:pt x="46175" y="57128"/>
                  </a:lnTo>
                  <a:lnTo>
                    <a:pt x="45463" y="57396"/>
                  </a:lnTo>
                  <a:lnTo>
                    <a:pt x="44738" y="57654"/>
                  </a:lnTo>
                  <a:lnTo>
                    <a:pt x="44000" y="57901"/>
                  </a:lnTo>
                  <a:lnTo>
                    <a:pt x="43248" y="58137"/>
                  </a:lnTo>
                  <a:lnTo>
                    <a:pt x="42483" y="58362"/>
                  </a:lnTo>
                  <a:lnTo>
                    <a:pt x="41704" y="58577"/>
                  </a:lnTo>
                  <a:lnTo>
                    <a:pt x="40913" y="58780"/>
                  </a:lnTo>
                  <a:lnTo>
                    <a:pt x="40108" y="58973"/>
                  </a:lnTo>
                  <a:lnTo>
                    <a:pt x="39290" y="59155"/>
                  </a:lnTo>
                  <a:lnTo>
                    <a:pt x="38458" y="59327"/>
                  </a:lnTo>
                  <a:lnTo>
                    <a:pt x="37623" y="59484"/>
                  </a:lnTo>
                  <a:lnTo>
                    <a:pt x="36777" y="59625"/>
                  </a:lnTo>
                  <a:lnTo>
                    <a:pt x="35921" y="59750"/>
                  </a:lnTo>
                  <a:lnTo>
                    <a:pt x="35053" y="59858"/>
                  </a:lnTo>
                  <a:lnTo>
                    <a:pt x="34175" y="59949"/>
                  </a:lnTo>
                  <a:lnTo>
                    <a:pt x="33286" y="60024"/>
                  </a:lnTo>
                  <a:lnTo>
                    <a:pt x="32386" y="60082"/>
                  </a:lnTo>
                  <a:lnTo>
                    <a:pt x="31475" y="60123"/>
                  </a:lnTo>
                  <a:lnTo>
                    <a:pt x="30554" y="60148"/>
                  </a:lnTo>
                  <a:lnTo>
                    <a:pt x="29622" y="60156"/>
                  </a:lnTo>
                  <a:lnTo>
                    <a:pt x="28092" y="60134"/>
                  </a:lnTo>
                  <a:lnTo>
                    <a:pt x="26605" y="60067"/>
                  </a:lnTo>
                  <a:lnTo>
                    <a:pt x="25161" y="59955"/>
                  </a:lnTo>
                  <a:lnTo>
                    <a:pt x="23760" y="59798"/>
                  </a:lnTo>
                  <a:lnTo>
                    <a:pt x="22403" y="59596"/>
                  </a:lnTo>
                  <a:lnTo>
                    <a:pt x="21088" y="59350"/>
                  </a:lnTo>
                  <a:lnTo>
                    <a:pt x="19817" y="59059"/>
                  </a:lnTo>
                  <a:lnTo>
                    <a:pt x="18589" y="58723"/>
                  </a:lnTo>
                  <a:lnTo>
                    <a:pt x="17404" y="58342"/>
                  </a:lnTo>
                  <a:lnTo>
                    <a:pt x="16263" y="57916"/>
                  </a:lnTo>
                  <a:lnTo>
                    <a:pt x="15162" y="57442"/>
                  </a:lnTo>
                  <a:lnTo>
                    <a:pt x="14102" y="56934"/>
                  </a:lnTo>
                  <a:lnTo>
                    <a:pt x="13081" y="56390"/>
                  </a:lnTo>
                  <a:lnTo>
                    <a:pt x="12101" y="55812"/>
                  </a:lnTo>
                  <a:lnTo>
                    <a:pt x="11160" y="55199"/>
                  </a:lnTo>
                  <a:lnTo>
                    <a:pt x="10259" y="54551"/>
                  </a:lnTo>
                  <a:lnTo>
                    <a:pt x="9397" y="53868"/>
                  </a:lnTo>
                  <a:lnTo>
                    <a:pt x="8576" y="53150"/>
                  </a:lnTo>
                  <a:lnTo>
                    <a:pt x="7794" y="52397"/>
                  </a:lnTo>
                  <a:lnTo>
                    <a:pt x="7052" y="51610"/>
                  </a:lnTo>
                  <a:lnTo>
                    <a:pt x="6349" y="50782"/>
                  </a:lnTo>
                  <a:lnTo>
                    <a:pt x="5683" y="49924"/>
                  </a:lnTo>
                  <a:lnTo>
                    <a:pt x="5055" y="49036"/>
                  </a:lnTo>
                  <a:lnTo>
                    <a:pt x="4464" y="48118"/>
                  </a:lnTo>
                  <a:lnTo>
                    <a:pt x="3910" y="47171"/>
                  </a:lnTo>
                  <a:lnTo>
                    <a:pt x="3393" y="46193"/>
                  </a:lnTo>
                  <a:lnTo>
                    <a:pt x="2914" y="45186"/>
                  </a:lnTo>
                  <a:lnTo>
                    <a:pt x="2472" y="44149"/>
                  </a:lnTo>
                  <a:lnTo>
                    <a:pt x="2068" y="43082"/>
                  </a:lnTo>
                  <a:lnTo>
                    <a:pt x="1700" y="41985"/>
                  </a:lnTo>
                  <a:lnTo>
                    <a:pt x="1377" y="40863"/>
                  </a:lnTo>
                  <a:lnTo>
                    <a:pt x="1088" y="39720"/>
                  </a:lnTo>
                  <a:lnTo>
                    <a:pt x="833" y="38556"/>
                  </a:lnTo>
                  <a:lnTo>
                    <a:pt x="612" y="37371"/>
                  </a:lnTo>
                  <a:lnTo>
                    <a:pt x="425" y="36166"/>
                  </a:lnTo>
                  <a:lnTo>
                    <a:pt x="272" y="34940"/>
                  </a:lnTo>
                  <a:lnTo>
                    <a:pt x="153" y="33694"/>
                  </a:lnTo>
                  <a:lnTo>
                    <a:pt x="68" y="32426"/>
                  </a:lnTo>
                  <a:lnTo>
                    <a:pt x="17" y="31138"/>
                  </a:lnTo>
                  <a:lnTo>
                    <a:pt x="0" y="29829"/>
                  </a:lnTo>
                  <a:lnTo>
                    <a:pt x="18" y="28473"/>
                  </a:lnTo>
                  <a:lnTo>
                    <a:pt x="73" y="27144"/>
                  </a:lnTo>
                  <a:lnTo>
                    <a:pt x="164" y="25841"/>
                  </a:lnTo>
                  <a:lnTo>
                    <a:pt x="292" y="24565"/>
                  </a:lnTo>
                  <a:lnTo>
                    <a:pt x="456" y="23316"/>
                  </a:lnTo>
                  <a:lnTo>
                    <a:pt x="657" y="22092"/>
                  </a:lnTo>
                  <a:lnTo>
                    <a:pt x="894" y="20896"/>
                  </a:lnTo>
                  <a:lnTo>
                    <a:pt x="1168" y="19726"/>
                  </a:lnTo>
                  <a:lnTo>
                    <a:pt x="1478" y="18583"/>
                  </a:lnTo>
                  <a:lnTo>
                    <a:pt x="1825" y="17466"/>
                  </a:lnTo>
                  <a:lnTo>
                    <a:pt x="2209" y="16379"/>
                  </a:lnTo>
                  <a:lnTo>
                    <a:pt x="2630" y="15325"/>
                  </a:lnTo>
                  <a:lnTo>
                    <a:pt x="3088" y="14304"/>
                  </a:lnTo>
                  <a:lnTo>
                    <a:pt x="3584" y="13317"/>
                  </a:lnTo>
                  <a:lnTo>
                    <a:pt x="4117" y="12363"/>
                  </a:lnTo>
                  <a:lnTo>
                    <a:pt x="4688" y="11442"/>
                  </a:lnTo>
                  <a:lnTo>
                    <a:pt x="5295" y="10554"/>
                  </a:lnTo>
                  <a:lnTo>
                    <a:pt x="5941" y="9699"/>
                  </a:lnTo>
                  <a:lnTo>
                    <a:pt x="6623" y="8878"/>
                  </a:lnTo>
                  <a:lnTo>
                    <a:pt x="7343" y="8090"/>
                  </a:lnTo>
                  <a:lnTo>
                    <a:pt x="8108" y="7328"/>
                  </a:lnTo>
                  <a:lnTo>
                    <a:pt x="8911" y="6603"/>
                  </a:lnTo>
                  <a:lnTo>
                    <a:pt x="9751" y="5914"/>
                  </a:lnTo>
                  <a:lnTo>
                    <a:pt x="10629" y="5262"/>
                  </a:lnTo>
                  <a:lnTo>
                    <a:pt x="11543" y="4646"/>
                  </a:lnTo>
                  <a:lnTo>
                    <a:pt x="12496" y="4067"/>
                  </a:lnTo>
                  <a:lnTo>
                    <a:pt x="13485" y="3524"/>
                  </a:lnTo>
                  <a:lnTo>
                    <a:pt x="14512" y="3018"/>
                  </a:lnTo>
                  <a:lnTo>
                    <a:pt x="15576" y="2548"/>
                  </a:lnTo>
                  <a:lnTo>
                    <a:pt x="16677" y="2115"/>
                  </a:lnTo>
                  <a:lnTo>
                    <a:pt x="17825" y="1713"/>
                  </a:lnTo>
                  <a:lnTo>
                    <a:pt x="19012" y="1354"/>
                  </a:lnTo>
                  <a:lnTo>
                    <a:pt x="20238" y="1036"/>
                  </a:lnTo>
                  <a:lnTo>
                    <a:pt x="21503" y="761"/>
                  </a:lnTo>
                  <a:lnTo>
                    <a:pt x="22807" y="528"/>
                  </a:lnTo>
                  <a:lnTo>
                    <a:pt x="24150" y="338"/>
                  </a:lnTo>
                  <a:lnTo>
                    <a:pt x="25532" y="190"/>
                  </a:lnTo>
                  <a:lnTo>
                    <a:pt x="26953" y="84"/>
                  </a:lnTo>
                  <a:lnTo>
                    <a:pt x="28413" y="21"/>
                  </a:lnTo>
                  <a:lnTo>
                    <a:pt x="29912" y="0"/>
                  </a:lnTo>
                  <a:lnTo>
                    <a:pt x="31003" y="10"/>
                  </a:lnTo>
                  <a:lnTo>
                    <a:pt x="32069" y="43"/>
                  </a:lnTo>
                  <a:lnTo>
                    <a:pt x="33111" y="97"/>
                  </a:lnTo>
                  <a:lnTo>
                    <a:pt x="34127" y="172"/>
                  </a:lnTo>
                  <a:lnTo>
                    <a:pt x="35119" y="269"/>
                  </a:lnTo>
                  <a:lnTo>
                    <a:pt x="36085" y="388"/>
                  </a:lnTo>
                  <a:lnTo>
                    <a:pt x="37027" y="528"/>
                  </a:lnTo>
                  <a:lnTo>
                    <a:pt x="37944" y="690"/>
                  </a:lnTo>
                  <a:lnTo>
                    <a:pt x="38836" y="873"/>
                  </a:lnTo>
                  <a:lnTo>
                    <a:pt x="39703" y="1078"/>
                  </a:lnTo>
                  <a:lnTo>
                    <a:pt x="40555" y="1303"/>
                  </a:lnTo>
                  <a:lnTo>
                    <a:pt x="41384" y="1546"/>
                  </a:lnTo>
                  <a:lnTo>
                    <a:pt x="42191" y="1808"/>
                  </a:lnTo>
                  <a:lnTo>
                    <a:pt x="42976" y="2087"/>
                  </a:lnTo>
                  <a:lnTo>
                    <a:pt x="43738" y="2385"/>
                  </a:lnTo>
                  <a:lnTo>
                    <a:pt x="44477" y="2701"/>
                  </a:lnTo>
                  <a:lnTo>
                    <a:pt x="45195" y="3036"/>
                  </a:lnTo>
                  <a:lnTo>
                    <a:pt x="45890" y="3388"/>
                  </a:lnTo>
                  <a:lnTo>
                    <a:pt x="46562" y="3759"/>
                  </a:lnTo>
                  <a:lnTo>
                    <a:pt x="47212" y="4148"/>
                  </a:lnTo>
                  <a:lnTo>
                    <a:pt x="47849" y="4555"/>
                  </a:lnTo>
                  <a:lnTo>
                    <a:pt x="48464" y="4978"/>
                  </a:lnTo>
                  <a:lnTo>
                    <a:pt x="49057" y="5418"/>
                  </a:lnTo>
                  <a:lnTo>
                    <a:pt x="49629" y="5874"/>
                  </a:lnTo>
                  <a:lnTo>
                    <a:pt x="50179" y="6347"/>
                  </a:lnTo>
                  <a:lnTo>
                    <a:pt x="50707" y="6837"/>
                  </a:lnTo>
                  <a:lnTo>
                    <a:pt x="51214" y="7343"/>
                  </a:lnTo>
                  <a:lnTo>
                    <a:pt x="51700" y="7866"/>
                  </a:lnTo>
                  <a:lnTo>
                    <a:pt x="52163" y="8405"/>
                  </a:lnTo>
                  <a:lnTo>
                    <a:pt x="52606" y="8961"/>
                  </a:lnTo>
                  <a:lnTo>
                    <a:pt x="53036" y="9524"/>
                  </a:lnTo>
                  <a:lnTo>
                    <a:pt x="53449" y="10101"/>
                  </a:lnTo>
                  <a:lnTo>
                    <a:pt x="53843" y="10692"/>
                  </a:lnTo>
                  <a:lnTo>
                    <a:pt x="54219" y="11297"/>
                  </a:lnTo>
                  <a:lnTo>
                    <a:pt x="54576" y="11917"/>
                  </a:lnTo>
                  <a:lnTo>
                    <a:pt x="54916" y="12550"/>
                  </a:lnTo>
                  <a:lnTo>
                    <a:pt x="55237" y="13198"/>
                  </a:lnTo>
                  <a:lnTo>
                    <a:pt x="55540" y="13860"/>
                  </a:lnTo>
                  <a:lnTo>
                    <a:pt x="55824" y="14535"/>
                  </a:lnTo>
                  <a:lnTo>
                    <a:pt x="56091" y="15225"/>
                  </a:lnTo>
                  <a:lnTo>
                    <a:pt x="44806" y="18627"/>
                  </a:lnTo>
                  <a:lnTo>
                    <a:pt x="44652" y="18264"/>
                  </a:lnTo>
                  <a:lnTo>
                    <a:pt x="44487" y="17906"/>
                  </a:lnTo>
                  <a:lnTo>
                    <a:pt x="44313" y="17551"/>
                  </a:lnTo>
                  <a:lnTo>
                    <a:pt x="44129" y="17200"/>
                  </a:lnTo>
                  <a:lnTo>
                    <a:pt x="43935" y="16854"/>
                  </a:lnTo>
                  <a:lnTo>
                    <a:pt x="43731" y="16512"/>
                  </a:lnTo>
                  <a:lnTo>
                    <a:pt x="43517" y="16173"/>
                  </a:lnTo>
                  <a:lnTo>
                    <a:pt x="43293" y="15839"/>
                  </a:lnTo>
                  <a:lnTo>
                    <a:pt x="43059" y="15510"/>
                  </a:lnTo>
                  <a:lnTo>
                    <a:pt x="42815" y="15184"/>
                  </a:lnTo>
                  <a:lnTo>
                    <a:pt x="42560" y="14857"/>
                  </a:lnTo>
                  <a:lnTo>
                    <a:pt x="42292" y="14538"/>
                  </a:lnTo>
                  <a:lnTo>
                    <a:pt x="42012" y="14229"/>
                  </a:lnTo>
                  <a:lnTo>
                    <a:pt x="41719" y="13929"/>
                  </a:lnTo>
                  <a:lnTo>
                    <a:pt x="41414" y="13639"/>
                  </a:lnTo>
                  <a:lnTo>
                    <a:pt x="41097" y="13357"/>
                  </a:lnTo>
                  <a:lnTo>
                    <a:pt x="40767" y="13084"/>
                  </a:lnTo>
                  <a:lnTo>
                    <a:pt x="40425" y="12821"/>
                  </a:lnTo>
                  <a:lnTo>
                    <a:pt x="40070" y="12566"/>
                  </a:lnTo>
                  <a:lnTo>
                    <a:pt x="39703" y="12321"/>
                  </a:lnTo>
                  <a:lnTo>
                    <a:pt x="39332" y="12078"/>
                  </a:lnTo>
                  <a:lnTo>
                    <a:pt x="38948" y="11845"/>
                  </a:lnTo>
                  <a:lnTo>
                    <a:pt x="38552" y="11623"/>
                  </a:lnTo>
                  <a:lnTo>
                    <a:pt x="38143" y="11412"/>
                  </a:lnTo>
                  <a:lnTo>
                    <a:pt x="37722" y="11212"/>
                  </a:lnTo>
                  <a:lnTo>
                    <a:pt x="37289" y="11022"/>
                  </a:lnTo>
                  <a:lnTo>
                    <a:pt x="36843" y="10843"/>
                  </a:lnTo>
                  <a:lnTo>
                    <a:pt x="36384" y="10675"/>
                  </a:lnTo>
                  <a:lnTo>
                    <a:pt x="35913" y="10518"/>
                  </a:lnTo>
                  <a:lnTo>
                    <a:pt x="35430" y="10371"/>
                  </a:lnTo>
                  <a:lnTo>
                    <a:pt x="34942" y="10230"/>
                  </a:lnTo>
                  <a:lnTo>
                    <a:pt x="34439" y="10103"/>
                  </a:lnTo>
                  <a:lnTo>
                    <a:pt x="33923" y="9991"/>
                  </a:lnTo>
                  <a:lnTo>
                    <a:pt x="33392" y="9893"/>
                  </a:lnTo>
                  <a:lnTo>
                    <a:pt x="32847" y="9811"/>
                  </a:lnTo>
                  <a:lnTo>
                    <a:pt x="32288" y="9744"/>
                  </a:lnTo>
                  <a:lnTo>
                    <a:pt x="31715" y="9692"/>
                  </a:lnTo>
                  <a:lnTo>
                    <a:pt x="31128" y="9654"/>
                  </a:lnTo>
                  <a:lnTo>
                    <a:pt x="30527" y="9632"/>
                  </a:lnTo>
                  <a:lnTo>
                    <a:pt x="29912" y="9625"/>
                  </a:lnTo>
                  <a:lnTo>
                    <a:pt x="29012" y="9639"/>
                  </a:lnTo>
                  <a:lnTo>
                    <a:pt x="28136" y="9683"/>
                  </a:lnTo>
                  <a:lnTo>
                    <a:pt x="27286" y="9755"/>
                  </a:lnTo>
                  <a:lnTo>
                    <a:pt x="26460" y="9857"/>
                  </a:lnTo>
                  <a:lnTo>
                    <a:pt x="25660" y="9988"/>
                  </a:lnTo>
                  <a:lnTo>
                    <a:pt x="24884" y="10147"/>
                  </a:lnTo>
                  <a:lnTo>
                    <a:pt x="24133" y="10336"/>
                  </a:lnTo>
                  <a:lnTo>
                    <a:pt x="23407" y="10554"/>
                  </a:lnTo>
                  <a:lnTo>
                    <a:pt x="22706" y="10801"/>
                  </a:lnTo>
                  <a:lnTo>
                    <a:pt x="22029" y="11077"/>
                  </a:lnTo>
                  <a:lnTo>
                    <a:pt x="21377" y="11371"/>
                  </a:lnTo>
                  <a:lnTo>
                    <a:pt x="20748" y="11691"/>
                  </a:lnTo>
                  <a:lnTo>
                    <a:pt x="20143" y="12035"/>
                  </a:lnTo>
                  <a:lnTo>
                    <a:pt x="19560" y="12404"/>
                  </a:lnTo>
                  <a:lnTo>
                    <a:pt x="19001" y="12798"/>
                  </a:lnTo>
                  <a:lnTo>
                    <a:pt x="18465" y="13217"/>
                  </a:lnTo>
                  <a:lnTo>
                    <a:pt x="17952" y="13661"/>
                  </a:lnTo>
                  <a:lnTo>
                    <a:pt x="17462" y="14130"/>
                  </a:lnTo>
                  <a:lnTo>
                    <a:pt x="16996" y="14624"/>
                  </a:lnTo>
                  <a:lnTo>
                    <a:pt x="16553" y="15142"/>
                  </a:lnTo>
                  <a:lnTo>
                    <a:pt x="16133" y="15684"/>
                  </a:lnTo>
                  <a:lnTo>
                    <a:pt x="15735" y="16248"/>
                  </a:lnTo>
                  <a:lnTo>
                    <a:pt x="15359" y="16833"/>
                  </a:lnTo>
                  <a:lnTo>
                    <a:pt x="15006" y="17439"/>
                  </a:lnTo>
                  <a:lnTo>
                    <a:pt x="14676" y="18067"/>
                  </a:lnTo>
                  <a:lnTo>
                    <a:pt x="14367" y="18717"/>
                  </a:lnTo>
                  <a:lnTo>
                    <a:pt x="14082" y="19388"/>
                  </a:lnTo>
                  <a:lnTo>
                    <a:pt x="13818" y="20081"/>
                  </a:lnTo>
                  <a:lnTo>
                    <a:pt x="13577" y="20796"/>
                  </a:lnTo>
                  <a:lnTo>
                    <a:pt x="13358" y="21532"/>
                  </a:lnTo>
                  <a:lnTo>
                    <a:pt x="13161" y="22279"/>
                  </a:lnTo>
                  <a:lnTo>
                    <a:pt x="12985" y="23045"/>
                  </a:lnTo>
                  <a:lnTo>
                    <a:pt x="12830" y="23829"/>
                  </a:lnTo>
                  <a:lnTo>
                    <a:pt x="12695" y="24631"/>
                  </a:lnTo>
                  <a:lnTo>
                    <a:pt x="12581" y="25452"/>
                  </a:lnTo>
                  <a:lnTo>
                    <a:pt x="12487" y="26291"/>
                  </a:lnTo>
                  <a:lnTo>
                    <a:pt x="12415" y="27148"/>
                  </a:lnTo>
                  <a:lnTo>
                    <a:pt x="12363" y="28024"/>
                  </a:lnTo>
                  <a:lnTo>
                    <a:pt x="12332" y="28917"/>
                  </a:lnTo>
                  <a:lnTo>
                    <a:pt x="12321" y="29829"/>
                  </a:lnTo>
                  <a:lnTo>
                    <a:pt x="12332" y="30734"/>
                  </a:lnTo>
                  <a:lnTo>
                    <a:pt x="12363" y="31625"/>
                  </a:lnTo>
                  <a:lnTo>
                    <a:pt x="12415" y="32500"/>
                  </a:lnTo>
                  <a:lnTo>
                    <a:pt x="12487" y="33360"/>
                  </a:lnTo>
                  <a:lnTo>
                    <a:pt x="12581" y="34206"/>
                  </a:lnTo>
                  <a:lnTo>
                    <a:pt x="12695" y="35037"/>
                  </a:lnTo>
                  <a:lnTo>
                    <a:pt x="12830" y="35852"/>
                  </a:lnTo>
                  <a:lnTo>
                    <a:pt x="12985" y="36653"/>
                  </a:lnTo>
                  <a:lnTo>
                    <a:pt x="13161" y="37439"/>
                  </a:lnTo>
                  <a:lnTo>
                    <a:pt x="13358" y="38210"/>
                  </a:lnTo>
                  <a:lnTo>
                    <a:pt x="13585" y="38962"/>
                  </a:lnTo>
                  <a:lnTo>
                    <a:pt x="13833" y="39693"/>
                  </a:lnTo>
                  <a:lnTo>
                    <a:pt x="14103" y="40403"/>
                  </a:lnTo>
                  <a:lnTo>
                    <a:pt x="14394" y="41090"/>
                  </a:lnTo>
                  <a:lnTo>
                    <a:pt x="14707" y="41757"/>
                  </a:lnTo>
                  <a:lnTo>
                    <a:pt x="15041" y="42401"/>
                  </a:lnTo>
                  <a:lnTo>
                    <a:pt x="15397" y="43025"/>
                  </a:lnTo>
                  <a:lnTo>
                    <a:pt x="15775" y="43626"/>
                  </a:lnTo>
                  <a:lnTo>
                    <a:pt x="16174" y="44206"/>
                  </a:lnTo>
                  <a:lnTo>
                    <a:pt x="16595" y="44765"/>
                  </a:lnTo>
                  <a:lnTo>
                    <a:pt x="17045" y="45300"/>
                  </a:lnTo>
                  <a:lnTo>
                    <a:pt x="17519" y="45812"/>
                  </a:lnTo>
                  <a:lnTo>
                    <a:pt x="18015" y="46299"/>
                  </a:lnTo>
                  <a:lnTo>
                    <a:pt x="18533" y="46763"/>
                  </a:lnTo>
                  <a:lnTo>
                    <a:pt x="19073" y="47202"/>
                  </a:lnTo>
                  <a:lnTo>
                    <a:pt x="19636" y="47617"/>
                  </a:lnTo>
                  <a:lnTo>
                    <a:pt x="20222" y="48008"/>
                  </a:lnTo>
                  <a:lnTo>
                    <a:pt x="20830" y="48376"/>
                  </a:lnTo>
                  <a:lnTo>
                    <a:pt x="21460" y="48719"/>
                  </a:lnTo>
                  <a:lnTo>
                    <a:pt x="22112" y="49038"/>
                  </a:lnTo>
                  <a:lnTo>
                    <a:pt x="22788" y="49329"/>
                  </a:lnTo>
                  <a:lnTo>
                    <a:pt x="23488" y="49590"/>
                  </a:lnTo>
                  <a:lnTo>
                    <a:pt x="24212" y="49821"/>
                  </a:lnTo>
                  <a:lnTo>
                    <a:pt x="24960" y="50020"/>
                  </a:lnTo>
                  <a:lnTo>
                    <a:pt x="25732" y="50189"/>
                  </a:lnTo>
                  <a:lnTo>
                    <a:pt x="26528" y="50327"/>
                  </a:lnTo>
                  <a:lnTo>
                    <a:pt x="27349" y="50435"/>
                  </a:lnTo>
                  <a:lnTo>
                    <a:pt x="28193" y="50511"/>
                  </a:lnTo>
                  <a:lnTo>
                    <a:pt x="29061" y="50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648946" y="4089055"/>
              <a:ext cx="53850" cy="58455"/>
            </a:xfrm>
            <a:custGeom>
              <a:avLst/>
              <a:pathLst>
                <a:path w="53850" h="58455">
                  <a:moveTo>
                    <a:pt x="33024" y="34476"/>
                  </a:moveTo>
                  <a:lnTo>
                    <a:pt x="33024" y="58455"/>
                  </a:lnTo>
                  <a:lnTo>
                    <a:pt x="20826" y="58455"/>
                  </a:lnTo>
                  <a:lnTo>
                    <a:pt x="20826" y="34476"/>
                  </a:lnTo>
                  <a:lnTo>
                    <a:pt x="0" y="0"/>
                  </a:lnTo>
                  <a:lnTo>
                    <a:pt x="12819" y="0"/>
                  </a:lnTo>
                  <a:lnTo>
                    <a:pt x="26842" y="24726"/>
                  </a:lnTo>
                  <a:lnTo>
                    <a:pt x="41031" y="0"/>
                  </a:lnTo>
                  <a:lnTo>
                    <a:pt x="538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933306" y="4211406"/>
              <a:ext cx="49951" cy="58455"/>
            </a:xfrm>
            <a:custGeom>
              <a:avLst/>
              <a:pathLst>
                <a:path w="49951" h="58455">
                  <a:moveTo>
                    <a:pt x="37712" y="58455"/>
                  </a:moveTo>
                  <a:lnTo>
                    <a:pt x="37712" y="33397"/>
                  </a:lnTo>
                  <a:lnTo>
                    <a:pt x="12238" y="33397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0" y="0"/>
                  </a:lnTo>
                  <a:lnTo>
                    <a:pt x="12238" y="0"/>
                  </a:lnTo>
                  <a:lnTo>
                    <a:pt x="12238" y="23274"/>
                  </a:lnTo>
                  <a:lnTo>
                    <a:pt x="37712" y="23274"/>
                  </a:lnTo>
                  <a:lnTo>
                    <a:pt x="37712" y="0"/>
                  </a:lnTo>
                  <a:lnTo>
                    <a:pt x="49951" y="0"/>
                  </a:lnTo>
                  <a:lnTo>
                    <a:pt x="49951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994666" y="4211406"/>
              <a:ext cx="47669" cy="58455"/>
            </a:xfrm>
            <a:custGeom>
              <a:avLst/>
              <a:pathLst>
                <a:path w="47669" h="58455">
                  <a:moveTo>
                    <a:pt x="0" y="58455"/>
                  </a:moveTo>
                  <a:lnTo>
                    <a:pt x="0" y="0"/>
                  </a:lnTo>
                  <a:lnTo>
                    <a:pt x="45968" y="0"/>
                  </a:lnTo>
                  <a:lnTo>
                    <a:pt x="45968" y="9459"/>
                  </a:lnTo>
                  <a:lnTo>
                    <a:pt x="12238" y="9459"/>
                  </a:lnTo>
                  <a:lnTo>
                    <a:pt x="12238" y="24145"/>
                  </a:lnTo>
                  <a:lnTo>
                    <a:pt x="43437" y="24145"/>
                  </a:lnTo>
                  <a:lnTo>
                    <a:pt x="43437" y="33604"/>
                  </a:lnTo>
                  <a:lnTo>
                    <a:pt x="12238" y="33604"/>
                  </a:lnTo>
                  <a:lnTo>
                    <a:pt x="12238" y="48996"/>
                  </a:lnTo>
                  <a:lnTo>
                    <a:pt x="47669" y="48996"/>
                  </a:lnTo>
                  <a:lnTo>
                    <a:pt x="47669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051338" y="4211406"/>
              <a:ext cx="48084" cy="58455"/>
            </a:xfrm>
            <a:custGeom>
              <a:avLst/>
              <a:pathLst>
                <a:path w="48084" h="58455">
                  <a:moveTo>
                    <a:pt x="48084" y="18503"/>
                  </a:moveTo>
                  <a:lnTo>
                    <a:pt x="48071" y="19256"/>
                  </a:lnTo>
                  <a:lnTo>
                    <a:pt x="48032" y="20003"/>
                  </a:lnTo>
                  <a:lnTo>
                    <a:pt x="47968" y="20746"/>
                  </a:lnTo>
                  <a:lnTo>
                    <a:pt x="47878" y="21483"/>
                  </a:lnTo>
                  <a:lnTo>
                    <a:pt x="47762" y="22216"/>
                  </a:lnTo>
                  <a:lnTo>
                    <a:pt x="47621" y="22944"/>
                  </a:lnTo>
                  <a:lnTo>
                    <a:pt x="47453" y="23666"/>
                  </a:lnTo>
                  <a:lnTo>
                    <a:pt x="47260" y="24384"/>
                  </a:lnTo>
                  <a:lnTo>
                    <a:pt x="47042" y="25097"/>
                  </a:lnTo>
                  <a:lnTo>
                    <a:pt x="46797" y="25805"/>
                  </a:lnTo>
                  <a:lnTo>
                    <a:pt x="46535" y="26494"/>
                  </a:lnTo>
                  <a:lnTo>
                    <a:pt x="46245" y="27167"/>
                  </a:lnTo>
                  <a:lnTo>
                    <a:pt x="45927" y="27825"/>
                  </a:lnTo>
                  <a:lnTo>
                    <a:pt x="45583" y="28467"/>
                  </a:lnTo>
                  <a:lnTo>
                    <a:pt x="45211" y="29093"/>
                  </a:lnTo>
                  <a:lnTo>
                    <a:pt x="44811" y="29703"/>
                  </a:lnTo>
                  <a:lnTo>
                    <a:pt x="44384" y="30297"/>
                  </a:lnTo>
                  <a:lnTo>
                    <a:pt x="43930" y="30876"/>
                  </a:lnTo>
                  <a:lnTo>
                    <a:pt x="43448" y="31439"/>
                  </a:lnTo>
                  <a:lnTo>
                    <a:pt x="42939" y="31986"/>
                  </a:lnTo>
                  <a:lnTo>
                    <a:pt x="42402" y="32515"/>
                  </a:lnTo>
                  <a:lnTo>
                    <a:pt x="41837" y="33022"/>
                  </a:lnTo>
                  <a:lnTo>
                    <a:pt x="41244" y="33507"/>
                  </a:lnTo>
                  <a:lnTo>
                    <a:pt x="40622" y="33971"/>
                  </a:lnTo>
                  <a:lnTo>
                    <a:pt x="39973" y="34413"/>
                  </a:lnTo>
                  <a:lnTo>
                    <a:pt x="39295" y="34834"/>
                  </a:lnTo>
                  <a:lnTo>
                    <a:pt x="38589" y="35233"/>
                  </a:lnTo>
                  <a:lnTo>
                    <a:pt x="37854" y="35611"/>
                  </a:lnTo>
                  <a:lnTo>
                    <a:pt x="37092" y="35967"/>
                  </a:lnTo>
                  <a:lnTo>
                    <a:pt x="36301" y="36301"/>
                  </a:lnTo>
                  <a:lnTo>
                    <a:pt x="35481" y="36601"/>
                  </a:lnTo>
                  <a:lnTo>
                    <a:pt x="34632" y="36869"/>
                  </a:lnTo>
                  <a:lnTo>
                    <a:pt x="33752" y="37105"/>
                  </a:lnTo>
                  <a:lnTo>
                    <a:pt x="32843" y="37310"/>
                  </a:lnTo>
                  <a:lnTo>
                    <a:pt x="31903" y="37484"/>
                  </a:lnTo>
                  <a:lnTo>
                    <a:pt x="30934" y="37625"/>
                  </a:lnTo>
                  <a:lnTo>
                    <a:pt x="29935" y="37736"/>
                  </a:lnTo>
                  <a:lnTo>
                    <a:pt x="28906" y="37815"/>
                  </a:lnTo>
                  <a:lnTo>
                    <a:pt x="27848" y="37862"/>
                  </a:lnTo>
                  <a:lnTo>
                    <a:pt x="26759" y="37878"/>
                  </a:lnTo>
                  <a:lnTo>
                    <a:pt x="12238" y="37878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0" y="0"/>
                  </a:lnTo>
                  <a:lnTo>
                    <a:pt x="26261" y="0"/>
                  </a:lnTo>
                  <a:lnTo>
                    <a:pt x="27366" y="13"/>
                  </a:lnTo>
                  <a:lnTo>
                    <a:pt x="28442" y="54"/>
                  </a:lnTo>
                  <a:lnTo>
                    <a:pt x="29487" y="123"/>
                  </a:lnTo>
                  <a:lnTo>
                    <a:pt x="30503" y="219"/>
                  </a:lnTo>
                  <a:lnTo>
                    <a:pt x="31489" y="342"/>
                  </a:lnTo>
                  <a:lnTo>
                    <a:pt x="32444" y="492"/>
                  </a:lnTo>
                  <a:lnTo>
                    <a:pt x="33370" y="670"/>
                  </a:lnTo>
                  <a:lnTo>
                    <a:pt x="34267" y="876"/>
                  </a:lnTo>
                  <a:lnTo>
                    <a:pt x="35133" y="1108"/>
                  </a:lnTo>
                  <a:lnTo>
                    <a:pt x="35969" y="1369"/>
                  </a:lnTo>
                  <a:lnTo>
                    <a:pt x="36777" y="1645"/>
                  </a:lnTo>
                  <a:lnTo>
                    <a:pt x="37556" y="1944"/>
                  </a:lnTo>
                  <a:lnTo>
                    <a:pt x="38307" y="2266"/>
                  </a:lnTo>
                  <a:lnTo>
                    <a:pt x="39029" y="2610"/>
                  </a:lnTo>
                  <a:lnTo>
                    <a:pt x="39724" y="2976"/>
                  </a:lnTo>
                  <a:lnTo>
                    <a:pt x="40390" y="3365"/>
                  </a:lnTo>
                  <a:lnTo>
                    <a:pt x="41028" y="3776"/>
                  </a:lnTo>
                  <a:lnTo>
                    <a:pt x="41638" y="4210"/>
                  </a:lnTo>
                  <a:lnTo>
                    <a:pt x="42220" y="4666"/>
                  </a:lnTo>
                  <a:lnTo>
                    <a:pt x="42773" y="5144"/>
                  </a:lnTo>
                  <a:lnTo>
                    <a:pt x="43298" y="5643"/>
                  </a:lnTo>
                  <a:lnTo>
                    <a:pt x="43795" y="6161"/>
                  </a:lnTo>
                  <a:lnTo>
                    <a:pt x="44264" y="6698"/>
                  </a:lnTo>
                  <a:lnTo>
                    <a:pt x="44705" y="7255"/>
                  </a:lnTo>
                  <a:lnTo>
                    <a:pt x="45117" y="7830"/>
                  </a:lnTo>
                  <a:lnTo>
                    <a:pt x="45501" y="8425"/>
                  </a:lnTo>
                  <a:lnTo>
                    <a:pt x="45857" y="9038"/>
                  </a:lnTo>
                  <a:lnTo>
                    <a:pt x="46185" y="9671"/>
                  </a:lnTo>
                  <a:lnTo>
                    <a:pt x="46485" y="10323"/>
                  </a:lnTo>
                  <a:lnTo>
                    <a:pt x="46756" y="10994"/>
                  </a:lnTo>
                  <a:lnTo>
                    <a:pt x="47008" y="11681"/>
                  </a:lnTo>
                  <a:lnTo>
                    <a:pt x="47234" y="12383"/>
                  </a:lnTo>
                  <a:lnTo>
                    <a:pt x="47433" y="13098"/>
                  </a:lnTo>
                  <a:lnTo>
                    <a:pt x="47606" y="13828"/>
                  </a:lnTo>
                  <a:lnTo>
                    <a:pt x="47752" y="14572"/>
                  </a:lnTo>
                  <a:lnTo>
                    <a:pt x="47871" y="15330"/>
                  </a:lnTo>
                  <a:lnTo>
                    <a:pt x="47964" y="16102"/>
                  </a:lnTo>
                  <a:lnTo>
                    <a:pt x="48030" y="16888"/>
                  </a:lnTo>
                  <a:lnTo>
                    <a:pt x="48070" y="17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063577" y="4220907"/>
              <a:ext cx="23523" cy="18959"/>
            </a:xfrm>
            <a:custGeom>
              <a:avLst/>
              <a:pathLst>
                <a:path w="23523" h="18959">
                  <a:moveTo>
                    <a:pt x="23523" y="9210"/>
                  </a:moveTo>
                  <a:lnTo>
                    <a:pt x="23496" y="8327"/>
                  </a:lnTo>
                  <a:lnTo>
                    <a:pt x="23413" y="7489"/>
                  </a:lnTo>
                  <a:lnTo>
                    <a:pt x="23277" y="6694"/>
                  </a:lnTo>
                  <a:lnTo>
                    <a:pt x="23085" y="5944"/>
                  </a:lnTo>
                  <a:lnTo>
                    <a:pt x="22838" y="5237"/>
                  </a:lnTo>
                  <a:lnTo>
                    <a:pt x="22537" y="4575"/>
                  </a:lnTo>
                  <a:lnTo>
                    <a:pt x="22181" y="3956"/>
                  </a:lnTo>
                  <a:lnTo>
                    <a:pt x="21771" y="3382"/>
                  </a:lnTo>
                  <a:lnTo>
                    <a:pt x="21305" y="2851"/>
                  </a:lnTo>
                  <a:lnTo>
                    <a:pt x="20785" y="2364"/>
                  </a:lnTo>
                  <a:lnTo>
                    <a:pt x="20218" y="1915"/>
                  </a:lnTo>
                  <a:lnTo>
                    <a:pt x="19597" y="1513"/>
                  </a:lnTo>
                  <a:lnTo>
                    <a:pt x="18920" y="1158"/>
                  </a:lnTo>
                  <a:lnTo>
                    <a:pt x="18189" y="851"/>
                  </a:lnTo>
                  <a:lnTo>
                    <a:pt x="17404" y="591"/>
                  </a:lnTo>
                  <a:lnTo>
                    <a:pt x="16563" y="378"/>
                  </a:lnTo>
                  <a:lnTo>
                    <a:pt x="15668" y="212"/>
                  </a:lnTo>
                  <a:lnTo>
                    <a:pt x="14718" y="94"/>
                  </a:lnTo>
                  <a:lnTo>
                    <a:pt x="13713" y="23"/>
                  </a:lnTo>
                  <a:lnTo>
                    <a:pt x="12653" y="0"/>
                  </a:lnTo>
                  <a:lnTo>
                    <a:pt x="0" y="0"/>
                  </a:lnTo>
                  <a:lnTo>
                    <a:pt x="0" y="18959"/>
                  </a:lnTo>
                  <a:lnTo>
                    <a:pt x="12985" y="18959"/>
                  </a:lnTo>
                  <a:lnTo>
                    <a:pt x="13525" y="18952"/>
                  </a:lnTo>
                  <a:lnTo>
                    <a:pt x="14049" y="18931"/>
                  </a:lnTo>
                  <a:lnTo>
                    <a:pt x="14557" y="18896"/>
                  </a:lnTo>
                  <a:lnTo>
                    <a:pt x="15050" y="18846"/>
                  </a:lnTo>
                  <a:lnTo>
                    <a:pt x="15526" y="18783"/>
                  </a:lnTo>
                  <a:lnTo>
                    <a:pt x="15987" y="18705"/>
                  </a:lnTo>
                  <a:lnTo>
                    <a:pt x="16432" y="18614"/>
                  </a:lnTo>
                  <a:lnTo>
                    <a:pt x="16862" y="18508"/>
                  </a:lnTo>
                  <a:lnTo>
                    <a:pt x="17275" y="18388"/>
                  </a:lnTo>
                  <a:lnTo>
                    <a:pt x="17673" y="18254"/>
                  </a:lnTo>
                  <a:lnTo>
                    <a:pt x="18064" y="18107"/>
                  </a:lnTo>
                  <a:lnTo>
                    <a:pt x="18442" y="17949"/>
                  </a:lnTo>
                  <a:lnTo>
                    <a:pt x="18805" y="17779"/>
                  </a:lnTo>
                  <a:lnTo>
                    <a:pt x="19153" y="17597"/>
                  </a:lnTo>
                  <a:lnTo>
                    <a:pt x="19488" y="17404"/>
                  </a:lnTo>
                  <a:lnTo>
                    <a:pt x="19809" y="17199"/>
                  </a:lnTo>
                  <a:lnTo>
                    <a:pt x="20116" y="16982"/>
                  </a:lnTo>
                  <a:lnTo>
                    <a:pt x="20408" y="16754"/>
                  </a:lnTo>
                  <a:lnTo>
                    <a:pt x="20686" y="16514"/>
                  </a:lnTo>
                  <a:lnTo>
                    <a:pt x="20951" y="16263"/>
                  </a:lnTo>
                  <a:lnTo>
                    <a:pt x="21209" y="16000"/>
                  </a:lnTo>
                  <a:lnTo>
                    <a:pt x="21454" y="15728"/>
                  </a:lnTo>
                  <a:lnTo>
                    <a:pt x="21684" y="15446"/>
                  </a:lnTo>
                  <a:lnTo>
                    <a:pt x="21900" y="15154"/>
                  </a:lnTo>
                  <a:lnTo>
                    <a:pt x="22102" y="14852"/>
                  </a:lnTo>
                  <a:lnTo>
                    <a:pt x="22290" y="14540"/>
                  </a:lnTo>
                  <a:lnTo>
                    <a:pt x="22464" y="14218"/>
                  </a:lnTo>
                  <a:lnTo>
                    <a:pt x="22623" y="13886"/>
                  </a:lnTo>
                  <a:lnTo>
                    <a:pt x="22769" y="13544"/>
                  </a:lnTo>
                  <a:lnTo>
                    <a:pt x="22901" y="13193"/>
                  </a:lnTo>
                  <a:lnTo>
                    <a:pt x="23019" y="12824"/>
                  </a:lnTo>
                  <a:lnTo>
                    <a:pt x="23125" y="12449"/>
                  </a:lnTo>
                  <a:lnTo>
                    <a:pt x="23218" y="12067"/>
                  </a:lnTo>
                  <a:lnTo>
                    <a:pt x="23299" y="11679"/>
                  </a:lnTo>
                  <a:lnTo>
                    <a:pt x="23367" y="11284"/>
                  </a:lnTo>
                  <a:lnTo>
                    <a:pt x="23423" y="10883"/>
                  </a:lnTo>
                  <a:lnTo>
                    <a:pt x="23467" y="10474"/>
                  </a:lnTo>
                  <a:lnTo>
                    <a:pt x="23498" y="10059"/>
                  </a:lnTo>
                  <a:lnTo>
                    <a:pt x="23517" y="96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104442" y="4211406"/>
              <a:ext cx="57003" cy="58455"/>
            </a:xfrm>
            <a:custGeom>
              <a:avLst/>
              <a:pathLst>
                <a:path w="57003" h="58455">
                  <a:moveTo>
                    <a:pt x="44889" y="58455"/>
                  </a:moveTo>
                  <a:lnTo>
                    <a:pt x="39703" y="43520"/>
                  </a:lnTo>
                  <a:lnTo>
                    <a:pt x="17424" y="43520"/>
                  </a:lnTo>
                  <a:lnTo>
                    <a:pt x="12238" y="58455"/>
                  </a:lnTo>
                  <a:lnTo>
                    <a:pt x="0" y="58455"/>
                  </a:lnTo>
                  <a:lnTo>
                    <a:pt x="21324" y="0"/>
                  </a:lnTo>
                  <a:lnTo>
                    <a:pt x="35762" y="0"/>
                  </a:lnTo>
                  <a:lnTo>
                    <a:pt x="5700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24605" y="4221033"/>
              <a:ext cx="16802" cy="24683"/>
            </a:xfrm>
            <a:custGeom>
              <a:avLst/>
              <a:pathLst>
                <a:path w="16802" h="24683">
                  <a:moveTo>
                    <a:pt x="11035" y="7880"/>
                  </a:moveTo>
                  <a:lnTo>
                    <a:pt x="10936" y="7590"/>
                  </a:lnTo>
                  <a:lnTo>
                    <a:pt x="10836" y="7300"/>
                  </a:lnTo>
                  <a:lnTo>
                    <a:pt x="10736" y="7009"/>
                  </a:lnTo>
                  <a:lnTo>
                    <a:pt x="10637" y="6719"/>
                  </a:lnTo>
                  <a:lnTo>
                    <a:pt x="10537" y="6428"/>
                  </a:lnTo>
                  <a:lnTo>
                    <a:pt x="10438" y="6138"/>
                  </a:lnTo>
                  <a:lnTo>
                    <a:pt x="10338" y="5848"/>
                  </a:lnTo>
                  <a:lnTo>
                    <a:pt x="10239" y="5557"/>
                  </a:lnTo>
                  <a:lnTo>
                    <a:pt x="10139" y="5267"/>
                  </a:lnTo>
                  <a:lnTo>
                    <a:pt x="10039" y="4976"/>
                  </a:lnTo>
                  <a:lnTo>
                    <a:pt x="9949" y="4681"/>
                  </a:lnTo>
                  <a:lnTo>
                    <a:pt x="9860" y="4391"/>
                  </a:lnTo>
                  <a:lnTo>
                    <a:pt x="9773" y="4106"/>
                  </a:lnTo>
                  <a:lnTo>
                    <a:pt x="9688" y="3828"/>
                  </a:lnTo>
                  <a:lnTo>
                    <a:pt x="9604" y="3555"/>
                  </a:lnTo>
                  <a:lnTo>
                    <a:pt x="9522" y="3289"/>
                  </a:lnTo>
                  <a:lnTo>
                    <a:pt x="9441" y="3028"/>
                  </a:lnTo>
                  <a:lnTo>
                    <a:pt x="9362" y="2773"/>
                  </a:lnTo>
                  <a:lnTo>
                    <a:pt x="9285" y="2523"/>
                  </a:lnTo>
                  <a:lnTo>
                    <a:pt x="9210" y="2280"/>
                  </a:lnTo>
                  <a:lnTo>
                    <a:pt x="9144" y="2035"/>
                  </a:lnTo>
                  <a:lnTo>
                    <a:pt x="9080" y="1800"/>
                  </a:lnTo>
                  <a:lnTo>
                    <a:pt x="9018" y="1574"/>
                  </a:lnTo>
                  <a:lnTo>
                    <a:pt x="8957" y="1357"/>
                  </a:lnTo>
                  <a:lnTo>
                    <a:pt x="8899" y="1149"/>
                  </a:lnTo>
                  <a:lnTo>
                    <a:pt x="8841" y="950"/>
                  </a:lnTo>
                  <a:lnTo>
                    <a:pt x="8786" y="761"/>
                  </a:lnTo>
                  <a:lnTo>
                    <a:pt x="8732" y="580"/>
                  </a:lnTo>
                  <a:lnTo>
                    <a:pt x="8680" y="409"/>
                  </a:lnTo>
                  <a:lnTo>
                    <a:pt x="8629" y="247"/>
                  </a:lnTo>
                  <a:lnTo>
                    <a:pt x="8589" y="96"/>
                  </a:lnTo>
                  <a:lnTo>
                    <a:pt x="8207" y="0"/>
                  </a:lnTo>
                  <a:lnTo>
                    <a:pt x="8171" y="137"/>
                  </a:lnTo>
                  <a:lnTo>
                    <a:pt x="8131" y="288"/>
                  </a:lnTo>
                  <a:lnTo>
                    <a:pt x="8088" y="450"/>
                  </a:lnTo>
                  <a:lnTo>
                    <a:pt x="8041" y="620"/>
                  </a:lnTo>
                  <a:lnTo>
                    <a:pt x="7992" y="799"/>
                  </a:lnTo>
                  <a:lnTo>
                    <a:pt x="7939" y="985"/>
                  </a:lnTo>
                  <a:lnTo>
                    <a:pt x="7882" y="1180"/>
                  </a:lnTo>
                  <a:lnTo>
                    <a:pt x="7822" y="1384"/>
                  </a:lnTo>
                  <a:lnTo>
                    <a:pt x="7759" y="1595"/>
                  </a:lnTo>
                  <a:lnTo>
                    <a:pt x="7693" y="1815"/>
                  </a:lnTo>
                  <a:lnTo>
                    <a:pt x="7623" y="2043"/>
                  </a:lnTo>
                  <a:lnTo>
                    <a:pt x="7550" y="2280"/>
                  </a:lnTo>
                  <a:lnTo>
                    <a:pt x="7482" y="2523"/>
                  </a:lnTo>
                  <a:lnTo>
                    <a:pt x="7411" y="2773"/>
                  </a:lnTo>
                  <a:lnTo>
                    <a:pt x="7336" y="3028"/>
                  </a:lnTo>
                  <a:lnTo>
                    <a:pt x="7258" y="3289"/>
                  </a:lnTo>
                  <a:lnTo>
                    <a:pt x="7177" y="3555"/>
                  </a:lnTo>
                  <a:lnTo>
                    <a:pt x="7092" y="3828"/>
                  </a:lnTo>
                  <a:lnTo>
                    <a:pt x="7004" y="4106"/>
                  </a:lnTo>
                  <a:lnTo>
                    <a:pt x="6913" y="4391"/>
                  </a:lnTo>
                  <a:lnTo>
                    <a:pt x="6818" y="4681"/>
                  </a:lnTo>
                  <a:lnTo>
                    <a:pt x="6720" y="4976"/>
                  </a:lnTo>
                  <a:lnTo>
                    <a:pt x="6629" y="5267"/>
                  </a:lnTo>
                  <a:lnTo>
                    <a:pt x="6536" y="5557"/>
                  </a:lnTo>
                  <a:lnTo>
                    <a:pt x="6443" y="5848"/>
                  </a:lnTo>
                  <a:lnTo>
                    <a:pt x="6349" y="6138"/>
                  </a:lnTo>
                  <a:lnTo>
                    <a:pt x="6254" y="6428"/>
                  </a:lnTo>
                  <a:lnTo>
                    <a:pt x="6158" y="6719"/>
                  </a:lnTo>
                  <a:lnTo>
                    <a:pt x="6061" y="7009"/>
                  </a:lnTo>
                  <a:lnTo>
                    <a:pt x="5964" y="7300"/>
                  </a:lnTo>
                  <a:lnTo>
                    <a:pt x="5865" y="7590"/>
                  </a:lnTo>
                  <a:lnTo>
                    <a:pt x="5766" y="7880"/>
                  </a:lnTo>
                  <a:lnTo>
                    <a:pt x="0" y="24683"/>
                  </a:lnTo>
                  <a:lnTo>
                    <a:pt x="16802" y="2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164641" y="4211406"/>
              <a:ext cx="50033" cy="58455"/>
            </a:xfrm>
            <a:custGeom>
              <a:avLst/>
              <a:pathLst>
                <a:path w="50033" h="58455">
                  <a:moveTo>
                    <a:pt x="31115" y="9459"/>
                  </a:moveTo>
                  <a:lnTo>
                    <a:pt x="31115" y="58455"/>
                  </a:lnTo>
                  <a:lnTo>
                    <a:pt x="18876" y="58455"/>
                  </a:lnTo>
                  <a:lnTo>
                    <a:pt x="18876" y="9459"/>
                  </a:lnTo>
                  <a:lnTo>
                    <a:pt x="0" y="9459"/>
                  </a:lnTo>
                  <a:lnTo>
                    <a:pt x="0" y="0"/>
                  </a:lnTo>
                  <a:lnTo>
                    <a:pt x="50033" y="0"/>
                  </a:lnTo>
                  <a:lnTo>
                    <a:pt x="50033" y="9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219072" y="4210535"/>
              <a:ext cx="59036" cy="60156"/>
            </a:xfrm>
            <a:custGeom>
              <a:avLst/>
              <a:pathLst>
                <a:path w="59036" h="60156">
                  <a:moveTo>
                    <a:pt x="59036" y="29829"/>
                  </a:moveTo>
                  <a:lnTo>
                    <a:pt x="59016" y="31186"/>
                  </a:lnTo>
                  <a:lnTo>
                    <a:pt x="58955" y="32517"/>
                  </a:lnTo>
                  <a:lnTo>
                    <a:pt x="58853" y="33824"/>
                  </a:lnTo>
                  <a:lnTo>
                    <a:pt x="58711" y="35106"/>
                  </a:lnTo>
                  <a:lnTo>
                    <a:pt x="58528" y="36363"/>
                  </a:lnTo>
                  <a:lnTo>
                    <a:pt x="58304" y="37596"/>
                  </a:lnTo>
                  <a:lnTo>
                    <a:pt x="58040" y="38803"/>
                  </a:lnTo>
                  <a:lnTo>
                    <a:pt x="57735" y="39985"/>
                  </a:lnTo>
                  <a:lnTo>
                    <a:pt x="57390" y="41143"/>
                  </a:lnTo>
                  <a:lnTo>
                    <a:pt x="57003" y="42275"/>
                  </a:lnTo>
                  <a:lnTo>
                    <a:pt x="56579" y="43379"/>
                  </a:lnTo>
                  <a:lnTo>
                    <a:pt x="56119" y="44451"/>
                  </a:lnTo>
                  <a:lnTo>
                    <a:pt x="55623" y="45490"/>
                  </a:lnTo>
                  <a:lnTo>
                    <a:pt x="55092" y="46497"/>
                  </a:lnTo>
                  <a:lnTo>
                    <a:pt x="54525" y="47472"/>
                  </a:lnTo>
                  <a:lnTo>
                    <a:pt x="53922" y="48414"/>
                  </a:lnTo>
                  <a:lnTo>
                    <a:pt x="53283" y="49324"/>
                  </a:lnTo>
                  <a:lnTo>
                    <a:pt x="52609" y="50201"/>
                  </a:lnTo>
                  <a:lnTo>
                    <a:pt x="51899" y="51046"/>
                  </a:lnTo>
                  <a:lnTo>
                    <a:pt x="51154" y="51859"/>
                  </a:lnTo>
                  <a:lnTo>
                    <a:pt x="50373" y="52637"/>
                  </a:lnTo>
                  <a:lnTo>
                    <a:pt x="49559" y="53379"/>
                  </a:lnTo>
                  <a:lnTo>
                    <a:pt x="48710" y="54084"/>
                  </a:lnTo>
                  <a:lnTo>
                    <a:pt x="47828" y="54753"/>
                  </a:lnTo>
                  <a:lnTo>
                    <a:pt x="46912" y="55385"/>
                  </a:lnTo>
                  <a:lnTo>
                    <a:pt x="45961" y="55981"/>
                  </a:lnTo>
                  <a:lnTo>
                    <a:pt x="44977" y="56540"/>
                  </a:lnTo>
                  <a:lnTo>
                    <a:pt x="43958" y="57063"/>
                  </a:lnTo>
                  <a:lnTo>
                    <a:pt x="42906" y="57549"/>
                  </a:lnTo>
                  <a:lnTo>
                    <a:pt x="41819" y="57999"/>
                  </a:lnTo>
                  <a:lnTo>
                    <a:pt x="40709" y="58409"/>
                  </a:lnTo>
                  <a:lnTo>
                    <a:pt x="39570" y="58776"/>
                  </a:lnTo>
                  <a:lnTo>
                    <a:pt x="38402" y="59099"/>
                  </a:lnTo>
                  <a:lnTo>
                    <a:pt x="37206" y="59380"/>
                  </a:lnTo>
                  <a:lnTo>
                    <a:pt x="35980" y="59617"/>
                  </a:lnTo>
                  <a:lnTo>
                    <a:pt x="34725" y="59811"/>
                  </a:lnTo>
                  <a:lnTo>
                    <a:pt x="33441" y="59962"/>
                  </a:lnTo>
                  <a:lnTo>
                    <a:pt x="32127" y="60070"/>
                  </a:lnTo>
                  <a:lnTo>
                    <a:pt x="30785" y="60135"/>
                  </a:lnTo>
                  <a:lnTo>
                    <a:pt x="29414" y="60156"/>
                  </a:lnTo>
                  <a:lnTo>
                    <a:pt x="27964" y="60134"/>
                  </a:lnTo>
                  <a:lnTo>
                    <a:pt x="26550" y="60067"/>
                  </a:lnTo>
                  <a:lnTo>
                    <a:pt x="25172" y="59955"/>
                  </a:lnTo>
                  <a:lnTo>
                    <a:pt x="23832" y="59798"/>
                  </a:lnTo>
                  <a:lnTo>
                    <a:pt x="22527" y="59596"/>
                  </a:lnTo>
                  <a:lnTo>
                    <a:pt x="21259" y="59350"/>
                  </a:lnTo>
                  <a:lnTo>
                    <a:pt x="20028" y="59059"/>
                  </a:lnTo>
                  <a:lnTo>
                    <a:pt x="18833" y="58723"/>
                  </a:lnTo>
                  <a:lnTo>
                    <a:pt x="17675" y="58342"/>
                  </a:lnTo>
                  <a:lnTo>
                    <a:pt x="16553" y="57916"/>
                  </a:lnTo>
                  <a:lnTo>
                    <a:pt x="15476" y="57442"/>
                  </a:lnTo>
                  <a:lnTo>
                    <a:pt x="14434" y="56934"/>
                  </a:lnTo>
                  <a:lnTo>
                    <a:pt x="13428" y="56390"/>
                  </a:lnTo>
                  <a:lnTo>
                    <a:pt x="12457" y="55812"/>
                  </a:lnTo>
                  <a:lnTo>
                    <a:pt x="11523" y="55199"/>
                  </a:lnTo>
                  <a:lnTo>
                    <a:pt x="10624" y="54551"/>
                  </a:lnTo>
                  <a:lnTo>
                    <a:pt x="9760" y="53868"/>
                  </a:lnTo>
                  <a:lnTo>
                    <a:pt x="8933" y="53150"/>
                  </a:lnTo>
                  <a:lnTo>
                    <a:pt x="8141" y="52397"/>
                  </a:lnTo>
                  <a:lnTo>
                    <a:pt x="7384" y="51610"/>
                  </a:lnTo>
                  <a:lnTo>
                    <a:pt x="6664" y="50782"/>
                  </a:lnTo>
                  <a:lnTo>
                    <a:pt x="5980" y="49924"/>
                  </a:lnTo>
                  <a:lnTo>
                    <a:pt x="5333" y="49036"/>
                  </a:lnTo>
                  <a:lnTo>
                    <a:pt x="4722" y="48118"/>
                  </a:lnTo>
                  <a:lnTo>
                    <a:pt x="4148" y="47171"/>
                  </a:lnTo>
                  <a:lnTo>
                    <a:pt x="3611" y="46193"/>
                  </a:lnTo>
                  <a:lnTo>
                    <a:pt x="3109" y="45186"/>
                  </a:lnTo>
                  <a:lnTo>
                    <a:pt x="2645" y="44149"/>
                  </a:lnTo>
                  <a:lnTo>
                    <a:pt x="2217" y="43082"/>
                  </a:lnTo>
                  <a:lnTo>
                    <a:pt x="1825" y="41985"/>
                  </a:lnTo>
                  <a:lnTo>
                    <a:pt x="1478" y="40863"/>
                  </a:lnTo>
                  <a:lnTo>
                    <a:pt x="1168" y="39720"/>
                  </a:lnTo>
                  <a:lnTo>
                    <a:pt x="894" y="38556"/>
                  </a:lnTo>
                  <a:lnTo>
                    <a:pt x="657" y="37371"/>
                  </a:lnTo>
                  <a:lnTo>
                    <a:pt x="456" y="36166"/>
                  </a:lnTo>
                  <a:lnTo>
                    <a:pt x="292" y="34940"/>
                  </a:lnTo>
                  <a:lnTo>
                    <a:pt x="164" y="33694"/>
                  </a:lnTo>
                  <a:lnTo>
                    <a:pt x="73" y="32426"/>
                  </a:lnTo>
                  <a:lnTo>
                    <a:pt x="18" y="31138"/>
                  </a:lnTo>
                  <a:lnTo>
                    <a:pt x="0" y="29829"/>
                  </a:lnTo>
                  <a:lnTo>
                    <a:pt x="19" y="28473"/>
                  </a:lnTo>
                  <a:lnTo>
                    <a:pt x="76" y="27144"/>
                  </a:lnTo>
                  <a:lnTo>
                    <a:pt x="171" y="25841"/>
                  </a:lnTo>
                  <a:lnTo>
                    <a:pt x="305" y="24565"/>
                  </a:lnTo>
                  <a:lnTo>
                    <a:pt x="477" y="23316"/>
                  </a:lnTo>
                  <a:lnTo>
                    <a:pt x="687" y="22092"/>
                  </a:lnTo>
                  <a:lnTo>
                    <a:pt x="935" y="20896"/>
                  </a:lnTo>
                  <a:lnTo>
                    <a:pt x="1221" y="19726"/>
                  </a:lnTo>
                  <a:lnTo>
                    <a:pt x="1545" y="18583"/>
                  </a:lnTo>
                  <a:lnTo>
                    <a:pt x="1908" y="17466"/>
                  </a:lnTo>
                  <a:lnTo>
                    <a:pt x="2316" y="16379"/>
                  </a:lnTo>
                  <a:lnTo>
                    <a:pt x="2759" y="15325"/>
                  </a:lnTo>
                  <a:lnTo>
                    <a:pt x="3238" y="14304"/>
                  </a:lnTo>
                  <a:lnTo>
                    <a:pt x="3753" y="13317"/>
                  </a:lnTo>
                  <a:lnTo>
                    <a:pt x="4304" y="12363"/>
                  </a:lnTo>
                  <a:lnTo>
                    <a:pt x="4890" y="11442"/>
                  </a:lnTo>
                  <a:lnTo>
                    <a:pt x="5512" y="10554"/>
                  </a:lnTo>
                  <a:lnTo>
                    <a:pt x="6170" y="9699"/>
                  </a:lnTo>
                  <a:lnTo>
                    <a:pt x="6863" y="8878"/>
                  </a:lnTo>
                  <a:lnTo>
                    <a:pt x="7592" y="8090"/>
                  </a:lnTo>
                  <a:lnTo>
                    <a:pt x="8364" y="7328"/>
                  </a:lnTo>
                  <a:lnTo>
                    <a:pt x="9170" y="6603"/>
                  </a:lnTo>
                  <a:lnTo>
                    <a:pt x="10010" y="5914"/>
                  </a:lnTo>
                  <a:lnTo>
                    <a:pt x="10884" y="5262"/>
                  </a:lnTo>
                  <a:lnTo>
                    <a:pt x="11792" y="4646"/>
                  </a:lnTo>
                  <a:lnTo>
                    <a:pt x="12735" y="4067"/>
                  </a:lnTo>
                  <a:lnTo>
                    <a:pt x="13711" y="3524"/>
                  </a:lnTo>
                  <a:lnTo>
                    <a:pt x="14721" y="3018"/>
                  </a:lnTo>
                  <a:lnTo>
                    <a:pt x="15765" y="2548"/>
                  </a:lnTo>
                  <a:lnTo>
                    <a:pt x="16843" y="2115"/>
                  </a:lnTo>
                  <a:lnTo>
                    <a:pt x="17963" y="1713"/>
                  </a:lnTo>
                  <a:lnTo>
                    <a:pt x="19115" y="1354"/>
                  </a:lnTo>
                  <a:lnTo>
                    <a:pt x="20300" y="1036"/>
                  </a:lnTo>
                  <a:lnTo>
                    <a:pt x="21517" y="761"/>
                  </a:lnTo>
                  <a:lnTo>
                    <a:pt x="22766" y="528"/>
                  </a:lnTo>
                  <a:lnTo>
                    <a:pt x="24047" y="338"/>
                  </a:lnTo>
                  <a:lnTo>
                    <a:pt x="25361" y="190"/>
                  </a:lnTo>
                  <a:lnTo>
                    <a:pt x="26708" y="84"/>
                  </a:lnTo>
                  <a:lnTo>
                    <a:pt x="28086" y="21"/>
                  </a:lnTo>
                  <a:lnTo>
                    <a:pt x="29497" y="0"/>
                  </a:lnTo>
                  <a:lnTo>
                    <a:pt x="30908" y="21"/>
                  </a:lnTo>
                  <a:lnTo>
                    <a:pt x="32285" y="84"/>
                  </a:lnTo>
                  <a:lnTo>
                    <a:pt x="33629" y="190"/>
                  </a:lnTo>
                  <a:lnTo>
                    <a:pt x="34940" y="338"/>
                  </a:lnTo>
                  <a:lnTo>
                    <a:pt x="36218" y="528"/>
                  </a:lnTo>
                  <a:lnTo>
                    <a:pt x="37463" y="761"/>
                  </a:lnTo>
                  <a:lnTo>
                    <a:pt x="38674" y="1036"/>
                  </a:lnTo>
                  <a:lnTo>
                    <a:pt x="39852" y="1354"/>
                  </a:lnTo>
                  <a:lnTo>
                    <a:pt x="40998" y="1713"/>
                  </a:lnTo>
                  <a:lnTo>
                    <a:pt x="42109" y="2115"/>
                  </a:lnTo>
                  <a:lnTo>
                    <a:pt x="43195" y="2556"/>
                  </a:lnTo>
                  <a:lnTo>
                    <a:pt x="44245" y="3033"/>
                  </a:lnTo>
                  <a:lnTo>
                    <a:pt x="45260" y="3545"/>
                  </a:lnTo>
                  <a:lnTo>
                    <a:pt x="46238" y="4093"/>
                  </a:lnTo>
                  <a:lnTo>
                    <a:pt x="47181" y="4677"/>
                  </a:lnTo>
                  <a:lnTo>
                    <a:pt x="48089" y="5297"/>
                  </a:lnTo>
                  <a:lnTo>
                    <a:pt x="48960" y="5952"/>
                  </a:lnTo>
                  <a:lnTo>
                    <a:pt x="49796" y="6642"/>
                  </a:lnTo>
                  <a:lnTo>
                    <a:pt x="50596" y="7369"/>
                  </a:lnTo>
                  <a:lnTo>
                    <a:pt x="51361" y="8131"/>
                  </a:lnTo>
                  <a:lnTo>
                    <a:pt x="52098" y="8927"/>
                  </a:lnTo>
                  <a:lnTo>
                    <a:pt x="52798" y="9756"/>
                  </a:lnTo>
                  <a:lnTo>
                    <a:pt x="53462" y="10617"/>
                  </a:lnTo>
                  <a:lnTo>
                    <a:pt x="54089" y="11510"/>
                  </a:lnTo>
                  <a:lnTo>
                    <a:pt x="54680" y="12435"/>
                  </a:lnTo>
                  <a:lnTo>
                    <a:pt x="55234" y="13393"/>
                  </a:lnTo>
                  <a:lnTo>
                    <a:pt x="55752" y="14384"/>
                  </a:lnTo>
                  <a:lnTo>
                    <a:pt x="56233" y="15406"/>
                  </a:lnTo>
                  <a:lnTo>
                    <a:pt x="56678" y="16461"/>
                  </a:lnTo>
                  <a:lnTo>
                    <a:pt x="57086" y="17549"/>
                  </a:lnTo>
                  <a:lnTo>
                    <a:pt x="57457" y="18657"/>
                  </a:lnTo>
                  <a:lnTo>
                    <a:pt x="57788" y="19792"/>
                  </a:lnTo>
                  <a:lnTo>
                    <a:pt x="58081" y="20954"/>
                  </a:lnTo>
                  <a:lnTo>
                    <a:pt x="58334" y="22142"/>
                  </a:lnTo>
                  <a:lnTo>
                    <a:pt x="58549" y="23357"/>
                  </a:lnTo>
                  <a:lnTo>
                    <a:pt x="58724" y="24598"/>
                  </a:lnTo>
                  <a:lnTo>
                    <a:pt x="58861" y="25866"/>
                  </a:lnTo>
                  <a:lnTo>
                    <a:pt x="58958" y="27161"/>
                  </a:lnTo>
                  <a:lnTo>
                    <a:pt x="59017" y="28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231394" y="4220160"/>
              <a:ext cx="34227" cy="40906"/>
            </a:xfrm>
            <a:custGeom>
              <a:avLst/>
              <a:pathLst>
                <a:path w="34227" h="40906">
                  <a:moveTo>
                    <a:pt x="34227" y="20204"/>
                  </a:moveTo>
                  <a:lnTo>
                    <a:pt x="34216" y="19292"/>
                  </a:lnTo>
                  <a:lnTo>
                    <a:pt x="34182" y="18398"/>
                  </a:lnTo>
                  <a:lnTo>
                    <a:pt x="34126" y="17523"/>
                  </a:lnTo>
                  <a:lnTo>
                    <a:pt x="34048" y="16666"/>
                  </a:lnTo>
                  <a:lnTo>
                    <a:pt x="33947" y="15827"/>
                  </a:lnTo>
                  <a:lnTo>
                    <a:pt x="33823" y="15006"/>
                  </a:lnTo>
                  <a:lnTo>
                    <a:pt x="33678" y="14204"/>
                  </a:lnTo>
                  <a:lnTo>
                    <a:pt x="33510" y="13420"/>
                  </a:lnTo>
                  <a:lnTo>
                    <a:pt x="33319" y="12654"/>
                  </a:lnTo>
                  <a:lnTo>
                    <a:pt x="33107" y="11906"/>
                  </a:lnTo>
                  <a:lnTo>
                    <a:pt x="32880" y="11170"/>
                  </a:lnTo>
                  <a:lnTo>
                    <a:pt x="32632" y="10456"/>
                  </a:lnTo>
                  <a:lnTo>
                    <a:pt x="32362" y="9763"/>
                  </a:lnTo>
                  <a:lnTo>
                    <a:pt x="32071" y="9092"/>
                  </a:lnTo>
                  <a:lnTo>
                    <a:pt x="31758" y="8442"/>
                  </a:lnTo>
                  <a:lnTo>
                    <a:pt x="31424" y="7814"/>
                  </a:lnTo>
                  <a:lnTo>
                    <a:pt x="31068" y="7208"/>
                  </a:lnTo>
                  <a:lnTo>
                    <a:pt x="30690" y="6623"/>
                  </a:lnTo>
                  <a:lnTo>
                    <a:pt x="30291" y="6059"/>
                  </a:lnTo>
                  <a:lnTo>
                    <a:pt x="29871" y="5517"/>
                  </a:lnTo>
                  <a:lnTo>
                    <a:pt x="29429" y="4999"/>
                  </a:lnTo>
                  <a:lnTo>
                    <a:pt x="28966" y="4505"/>
                  </a:lnTo>
                  <a:lnTo>
                    <a:pt x="28483" y="4036"/>
                  </a:lnTo>
                  <a:lnTo>
                    <a:pt x="27979" y="3592"/>
                  </a:lnTo>
                  <a:lnTo>
                    <a:pt x="27454" y="3173"/>
                  </a:lnTo>
                  <a:lnTo>
                    <a:pt x="26908" y="2779"/>
                  </a:lnTo>
                  <a:lnTo>
                    <a:pt x="26342" y="2410"/>
                  </a:lnTo>
                  <a:lnTo>
                    <a:pt x="25755" y="2066"/>
                  </a:lnTo>
                  <a:lnTo>
                    <a:pt x="25147" y="1746"/>
                  </a:lnTo>
                  <a:lnTo>
                    <a:pt x="24519" y="1452"/>
                  </a:lnTo>
                  <a:lnTo>
                    <a:pt x="23878" y="1176"/>
                  </a:lnTo>
                  <a:lnTo>
                    <a:pt x="23216" y="929"/>
                  </a:lnTo>
                  <a:lnTo>
                    <a:pt x="22533" y="711"/>
                  </a:lnTo>
                  <a:lnTo>
                    <a:pt x="21830" y="522"/>
                  </a:lnTo>
                  <a:lnTo>
                    <a:pt x="21106" y="363"/>
                  </a:lnTo>
                  <a:lnTo>
                    <a:pt x="20362" y="232"/>
                  </a:lnTo>
                  <a:lnTo>
                    <a:pt x="19596" y="130"/>
                  </a:lnTo>
                  <a:lnTo>
                    <a:pt x="18810" y="58"/>
                  </a:lnTo>
                  <a:lnTo>
                    <a:pt x="18003" y="14"/>
                  </a:lnTo>
                  <a:lnTo>
                    <a:pt x="17175" y="0"/>
                  </a:lnTo>
                  <a:lnTo>
                    <a:pt x="16331" y="14"/>
                  </a:lnTo>
                  <a:lnTo>
                    <a:pt x="15508" y="58"/>
                  </a:lnTo>
                  <a:lnTo>
                    <a:pt x="14705" y="130"/>
                  </a:lnTo>
                  <a:lnTo>
                    <a:pt x="13923" y="232"/>
                  </a:lnTo>
                  <a:lnTo>
                    <a:pt x="13161" y="363"/>
                  </a:lnTo>
                  <a:lnTo>
                    <a:pt x="12421" y="522"/>
                  </a:lnTo>
                  <a:lnTo>
                    <a:pt x="11701" y="711"/>
                  </a:lnTo>
                  <a:lnTo>
                    <a:pt x="11002" y="929"/>
                  </a:lnTo>
                  <a:lnTo>
                    <a:pt x="10324" y="1176"/>
                  </a:lnTo>
                  <a:lnTo>
                    <a:pt x="9666" y="1452"/>
                  </a:lnTo>
                  <a:lnTo>
                    <a:pt x="9038" y="1746"/>
                  </a:lnTo>
                  <a:lnTo>
                    <a:pt x="8430" y="2066"/>
                  </a:lnTo>
                  <a:lnTo>
                    <a:pt x="7843" y="2410"/>
                  </a:lnTo>
                  <a:lnTo>
                    <a:pt x="7276" y="2779"/>
                  </a:lnTo>
                  <a:lnTo>
                    <a:pt x="6731" y="3173"/>
                  </a:lnTo>
                  <a:lnTo>
                    <a:pt x="6206" y="3592"/>
                  </a:lnTo>
                  <a:lnTo>
                    <a:pt x="5702" y="4036"/>
                  </a:lnTo>
                  <a:lnTo>
                    <a:pt x="5219" y="4505"/>
                  </a:lnTo>
                  <a:lnTo>
                    <a:pt x="4756" y="4999"/>
                  </a:lnTo>
                  <a:lnTo>
                    <a:pt x="4314" y="5517"/>
                  </a:lnTo>
                  <a:lnTo>
                    <a:pt x="3894" y="6059"/>
                  </a:lnTo>
                  <a:lnTo>
                    <a:pt x="3494" y="6623"/>
                  </a:lnTo>
                  <a:lnTo>
                    <a:pt x="3117" y="7208"/>
                  </a:lnTo>
                  <a:lnTo>
                    <a:pt x="2761" y="7814"/>
                  </a:lnTo>
                  <a:lnTo>
                    <a:pt x="2427" y="8442"/>
                  </a:lnTo>
                  <a:lnTo>
                    <a:pt x="2114" y="9092"/>
                  </a:lnTo>
                  <a:lnTo>
                    <a:pt x="1822" y="9763"/>
                  </a:lnTo>
                  <a:lnTo>
                    <a:pt x="1553" y="10456"/>
                  </a:lnTo>
                  <a:lnTo>
                    <a:pt x="1305" y="11170"/>
                  </a:lnTo>
                  <a:lnTo>
                    <a:pt x="1078" y="11906"/>
                  </a:lnTo>
                  <a:lnTo>
                    <a:pt x="873" y="12654"/>
                  </a:lnTo>
                  <a:lnTo>
                    <a:pt x="690" y="13420"/>
                  </a:lnTo>
                  <a:lnTo>
                    <a:pt x="528" y="14204"/>
                  </a:lnTo>
                  <a:lnTo>
                    <a:pt x="388" y="15006"/>
                  </a:lnTo>
                  <a:lnTo>
                    <a:pt x="269" y="15827"/>
                  </a:lnTo>
                  <a:lnTo>
                    <a:pt x="172" y="16666"/>
                  </a:lnTo>
                  <a:lnTo>
                    <a:pt x="97" y="17523"/>
                  </a:lnTo>
                  <a:lnTo>
                    <a:pt x="43" y="18398"/>
                  </a:lnTo>
                  <a:lnTo>
                    <a:pt x="10" y="19292"/>
                  </a:lnTo>
                  <a:lnTo>
                    <a:pt x="0" y="20204"/>
                  </a:lnTo>
                  <a:lnTo>
                    <a:pt x="10" y="21109"/>
                  </a:lnTo>
                  <a:lnTo>
                    <a:pt x="43" y="22000"/>
                  </a:lnTo>
                  <a:lnTo>
                    <a:pt x="97" y="22875"/>
                  </a:lnTo>
                  <a:lnTo>
                    <a:pt x="172" y="23735"/>
                  </a:lnTo>
                  <a:lnTo>
                    <a:pt x="269" y="24581"/>
                  </a:lnTo>
                  <a:lnTo>
                    <a:pt x="388" y="25411"/>
                  </a:lnTo>
                  <a:lnTo>
                    <a:pt x="528" y="26227"/>
                  </a:lnTo>
                  <a:lnTo>
                    <a:pt x="690" y="27028"/>
                  </a:lnTo>
                  <a:lnTo>
                    <a:pt x="873" y="27814"/>
                  </a:lnTo>
                  <a:lnTo>
                    <a:pt x="1078" y="28584"/>
                  </a:lnTo>
                  <a:lnTo>
                    <a:pt x="1313" y="29329"/>
                  </a:lnTo>
                  <a:lnTo>
                    <a:pt x="1568" y="30053"/>
                  </a:lnTo>
                  <a:lnTo>
                    <a:pt x="1844" y="30756"/>
                  </a:lnTo>
                  <a:lnTo>
                    <a:pt x="2140" y="31439"/>
                  </a:lnTo>
                  <a:lnTo>
                    <a:pt x="2458" y="32100"/>
                  </a:lnTo>
                  <a:lnTo>
                    <a:pt x="2796" y="32741"/>
                  </a:lnTo>
                  <a:lnTo>
                    <a:pt x="3155" y="33362"/>
                  </a:lnTo>
                  <a:lnTo>
                    <a:pt x="3534" y="33961"/>
                  </a:lnTo>
                  <a:lnTo>
                    <a:pt x="3935" y="34540"/>
                  </a:lnTo>
                  <a:lnTo>
                    <a:pt x="4356" y="35098"/>
                  </a:lnTo>
                  <a:lnTo>
                    <a:pt x="4798" y="35634"/>
                  </a:lnTo>
                  <a:lnTo>
                    <a:pt x="5260" y="36145"/>
                  </a:lnTo>
                  <a:lnTo>
                    <a:pt x="5743" y="36633"/>
                  </a:lnTo>
                  <a:lnTo>
                    <a:pt x="6248" y="37096"/>
                  </a:lnTo>
                  <a:lnTo>
                    <a:pt x="6772" y="37535"/>
                  </a:lnTo>
                  <a:lnTo>
                    <a:pt x="7318" y="37951"/>
                  </a:lnTo>
                  <a:lnTo>
                    <a:pt x="7884" y="38342"/>
                  </a:lnTo>
                  <a:lnTo>
                    <a:pt x="8471" y="38709"/>
                  </a:lnTo>
                  <a:lnTo>
                    <a:pt x="9079" y="39052"/>
                  </a:lnTo>
                  <a:lnTo>
                    <a:pt x="9708" y="39371"/>
                  </a:lnTo>
                  <a:lnTo>
                    <a:pt x="10356" y="39663"/>
                  </a:lnTo>
                  <a:lnTo>
                    <a:pt x="11025" y="39924"/>
                  </a:lnTo>
                  <a:lnTo>
                    <a:pt x="11714" y="40154"/>
                  </a:lnTo>
                  <a:lnTo>
                    <a:pt x="12423" y="40354"/>
                  </a:lnTo>
                  <a:lnTo>
                    <a:pt x="13151" y="40522"/>
                  </a:lnTo>
                  <a:lnTo>
                    <a:pt x="13899" y="40661"/>
                  </a:lnTo>
                  <a:lnTo>
                    <a:pt x="14668" y="40768"/>
                  </a:lnTo>
                  <a:lnTo>
                    <a:pt x="15456" y="40845"/>
                  </a:lnTo>
                  <a:lnTo>
                    <a:pt x="16264" y="40891"/>
                  </a:lnTo>
                  <a:lnTo>
                    <a:pt x="17092" y="40906"/>
                  </a:lnTo>
                  <a:lnTo>
                    <a:pt x="17976" y="40891"/>
                  </a:lnTo>
                  <a:lnTo>
                    <a:pt x="18835" y="40845"/>
                  </a:lnTo>
                  <a:lnTo>
                    <a:pt x="19669" y="40768"/>
                  </a:lnTo>
                  <a:lnTo>
                    <a:pt x="20478" y="40661"/>
                  </a:lnTo>
                  <a:lnTo>
                    <a:pt x="21262" y="40522"/>
                  </a:lnTo>
                  <a:lnTo>
                    <a:pt x="22021" y="40354"/>
                  </a:lnTo>
                  <a:lnTo>
                    <a:pt x="22755" y="40154"/>
                  </a:lnTo>
                  <a:lnTo>
                    <a:pt x="23465" y="39924"/>
                  </a:lnTo>
                  <a:lnTo>
                    <a:pt x="24149" y="39663"/>
                  </a:lnTo>
                  <a:lnTo>
                    <a:pt x="24809" y="39371"/>
                  </a:lnTo>
                  <a:lnTo>
                    <a:pt x="25445" y="39044"/>
                  </a:lnTo>
                  <a:lnTo>
                    <a:pt x="26057" y="38694"/>
                  </a:lnTo>
                  <a:lnTo>
                    <a:pt x="26646" y="38321"/>
                  </a:lnTo>
                  <a:lnTo>
                    <a:pt x="27212" y="37924"/>
                  </a:lnTo>
                  <a:lnTo>
                    <a:pt x="27755" y="37504"/>
                  </a:lnTo>
                  <a:lnTo>
                    <a:pt x="28274" y="37061"/>
                  </a:lnTo>
                  <a:lnTo>
                    <a:pt x="28770" y="36595"/>
                  </a:lnTo>
                  <a:lnTo>
                    <a:pt x="29243" y="36105"/>
                  </a:lnTo>
                  <a:lnTo>
                    <a:pt x="29693" y="35593"/>
                  </a:lnTo>
                  <a:lnTo>
                    <a:pt x="30119" y="35056"/>
                  </a:lnTo>
                  <a:lnTo>
                    <a:pt x="30531" y="34491"/>
                  </a:lnTo>
                  <a:lnTo>
                    <a:pt x="30921" y="33905"/>
                  </a:lnTo>
                  <a:lnTo>
                    <a:pt x="31288" y="33299"/>
                  </a:lnTo>
                  <a:lnTo>
                    <a:pt x="31633" y="32673"/>
                  </a:lnTo>
                  <a:lnTo>
                    <a:pt x="31955" y="32028"/>
                  </a:lnTo>
                  <a:lnTo>
                    <a:pt x="32255" y="31362"/>
                  </a:lnTo>
                  <a:lnTo>
                    <a:pt x="32533" y="30677"/>
                  </a:lnTo>
                  <a:lnTo>
                    <a:pt x="32788" y="29972"/>
                  </a:lnTo>
                  <a:lnTo>
                    <a:pt x="33021" y="29247"/>
                  </a:lnTo>
                  <a:lnTo>
                    <a:pt x="33231" y="28501"/>
                  </a:lnTo>
                  <a:lnTo>
                    <a:pt x="33420" y="27731"/>
                  </a:lnTo>
                  <a:lnTo>
                    <a:pt x="33589" y="26948"/>
                  </a:lnTo>
                  <a:lnTo>
                    <a:pt x="33739" y="26152"/>
                  </a:lnTo>
                  <a:lnTo>
                    <a:pt x="33868" y="25342"/>
                  </a:lnTo>
                  <a:lnTo>
                    <a:pt x="33978" y="24519"/>
                  </a:lnTo>
                  <a:lnTo>
                    <a:pt x="34067" y="23682"/>
                  </a:lnTo>
                  <a:lnTo>
                    <a:pt x="34137" y="22833"/>
                  </a:lnTo>
                  <a:lnTo>
                    <a:pt x="34187" y="21970"/>
                  </a:lnTo>
                  <a:lnTo>
                    <a:pt x="34217" y="21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287361" y="4211406"/>
              <a:ext cx="43603" cy="58455"/>
            </a:xfrm>
            <a:custGeom>
              <a:avLst/>
              <a:pathLst>
                <a:path w="43603" h="58455">
                  <a:moveTo>
                    <a:pt x="0" y="58455"/>
                  </a:moveTo>
                  <a:lnTo>
                    <a:pt x="0" y="0"/>
                  </a:lnTo>
                  <a:lnTo>
                    <a:pt x="12238" y="0"/>
                  </a:lnTo>
                  <a:lnTo>
                    <a:pt x="12238" y="48996"/>
                  </a:lnTo>
                  <a:lnTo>
                    <a:pt x="43603" y="48996"/>
                  </a:lnTo>
                  <a:lnTo>
                    <a:pt x="43603" y="58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37063" y="4210535"/>
              <a:ext cx="59036" cy="60156"/>
            </a:xfrm>
            <a:custGeom>
              <a:avLst/>
              <a:pathLst>
                <a:path w="59036" h="60156">
                  <a:moveTo>
                    <a:pt x="59036" y="29829"/>
                  </a:moveTo>
                  <a:lnTo>
                    <a:pt x="59016" y="31186"/>
                  </a:lnTo>
                  <a:lnTo>
                    <a:pt x="58955" y="32517"/>
                  </a:lnTo>
                  <a:lnTo>
                    <a:pt x="58853" y="33824"/>
                  </a:lnTo>
                  <a:lnTo>
                    <a:pt x="58711" y="35106"/>
                  </a:lnTo>
                  <a:lnTo>
                    <a:pt x="58528" y="36363"/>
                  </a:lnTo>
                  <a:lnTo>
                    <a:pt x="58304" y="37596"/>
                  </a:lnTo>
                  <a:lnTo>
                    <a:pt x="58040" y="38803"/>
                  </a:lnTo>
                  <a:lnTo>
                    <a:pt x="57735" y="39985"/>
                  </a:lnTo>
                  <a:lnTo>
                    <a:pt x="57390" y="41143"/>
                  </a:lnTo>
                  <a:lnTo>
                    <a:pt x="57003" y="42275"/>
                  </a:lnTo>
                  <a:lnTo>
                    <a:pt x="56579" y="43379"/>
                  </a:lnTo>
                  <a:lnTo>
                    <a:pt x="56119" y="44451"/>
                  </a:lnTo>
                  <a:lnTo>
                    <a:pt x="55623" y="45490"/>
                  </a:lnTo>
                  <a:lnTo>
                    <a:pt x="55092" y="46497"/>
                  </a:lnTo>
                  <a:lnTo>
                    <a:pt x="54525" y="47472"/>
                  </a:lnTo>
                  <a:lnTo>
                    <a:pt x="53922" y="48414"/>
                  </a:lnTo>
                  <a:lnTo>
                    <a:pt x="53283" y="49324"/>
                  </a:lnTo>
                  <a:lnTo>
                    <a:pt x="52609" y="50201"/>
                  </a:lnTo>
                  <a:lnTo>
                    <a:pt x="51899" y="51046"/>
                  </a:lnTo>
                  <a:lnTo>
                    <a:pt x="51154" y="51859"/>
                  </a:lnTo>
                  <a:lnTo>
                    <a:pt x="50373" y="52637"/>
                  </a:lnTo>
                  <a:lnTo>
                    <a:pt x="49559" y="53379"/>
                  </a:lnTo>
                  <a:lnTo>
                    <a:pt x="48710" y="54084"/>
                  </a:lnTo>
                  <a:lnTo>
                    <a:pt x="47828" y="54753"/>
                  </a:lnTo>
                  <a:lnTo>
                    <a:pt x="46912" y="55385"/>
                  </a:lnTo>
                  <a:lnTo>
                    <a:pt x="45961" y="55981"/>
                  </a:lnTo>
                  <a:lnTo>
                    <a:pt x="44977" y="56540"/>
                  </a:lnTo>
                  <a:lnTo>
                    <a:pt x="43958" y="57063"/>
                  </a:lnTo>
                  <a:lnTo>
                    <a:pt x="42906" y="57549"/>
                  </a:lnTo>
                  <a:lnTo>
                    <a:pt x="41819" y="57999"/>
                  </a:lnTo>
                  <a:lnTo>
                    <a:pt x="40709" y="58409"/>
                  </a:lnTo>
                  <a:lnTo>
                    <a:pt x="39570" y="58776"/>
                  </a:lnTo>
                  <a:lnTo>
                    <a:pt x="38402" y="59099"/>
                  </a:lnTo>
                  <a:lnTo>
                    <a:pt x="37206" y="59380"/>
                  </a:lnTo>
                  <a:lnTo>
                    <a:pt x="35980" y="59617"/>
                  </a:lnTo>
                  <a:lnTo>
                    <a:pt x="34725" y="59811"/>
                  </a:lnTo>
                  <a:lnTo>
                    <a:pt x="33441" y="59962"/>
                  </a:lnTo>
                  <a:lnTo>
                    <a:pt x="32127" y="60070"/>
                  </a:lnTo>
                  <a:lnTo>
                    <a:pt x="30785" y="60135"/>
                  </a:lnTo>
                  <a:lnTo>
                    <a:pt x="29414" y="60156"/>
                  </a:lnTo>
                  <a:lnTo>
                    <a:pt x="27964" y="60134"/>
                  </a:lnTo>
                  <a:lnTo>
                    <a:pt x="26550" y="60067"/>
                  </a:lnTo>
                  <a:lnTo>
                    <a:pt x="25172" y="59955"/>
                  </a:lnTo>
                  <a:lnTo>
                    <a:pt x="23832" y="59798"/>
                  </a:lnTo>
                  <a:lnTo>
                    <a:pt x="22527" y="59596"/>
                  </a:lnTo>
                  <a:lnTo>
                    <a:pt x="21259" y="59350"/>
                  </a:lnTo>
                  <a:lnTo>
                    <a:pt x="20028" y="59059"/>
                  </a:lnTo>
                  <a:lnTo>
                    <a:pt x="18833" y="58723"/>
                  </a:lnTo>
                  <a:lnTo>
                    <a:pt x="17675" y="58342"/>
                  </a:lnTo>
                  <a:lnTo>
                    <a:pt x="16553" y="57916"/>
                  </a:lnTo>
                  <a:lnTo>
                    <a:pt x="15476" y="57442"/>
                  </a:lnTo>
                  <a:lnTo>
                    <a:pt x="14434" y="56934"/>
                  </a:lnTo>
                  <a:lnTo>
                    <a:pt x="13428" y="56390"/>
                  </a:lnTo>
                  <a:lnTo>
                    <a:pt x="12457" y="55812"/>
                  </a:lnTo>
                  <a:lnTo>
                    <a:pt x="11523" y="55199"/>
                  </a:lnTo>
                  <a:lnTo>
                    <a:pt x="10624" y="54551"/>
                  </a:lnTo>
                  <a:lnTo>
                    <a:pt x="9760" y="53868"/>
                  </a:lnTo>
                  <a:lnTo>
                    <a:pt x="8933" y="53150"/>
                  </a:lnTo>
                  <a:lnTo>
                    <a:pt x="8141" y="52397"/>
                  </a:lnTo>
                  <a:lnTo>
                    <a:pt x="7384" y="51610"/>
                  </a:lnTo>
                  <a:lnTo>
                    <a:pt x="6664" y="50782"/>
                  </a:lnTo>
                  <a:lnTo>
                    <a:pt x="5980" y="49924"/>
                  </a:lnTo>
                  <a:lnTo>
                    <a:pt x="5333" y="49036"/>
                  </a:lnTo>
                  <a:lnTo>
                    <a:pt x="4722" y="48118"/>
                  </a:lnTo>
                  <a:lnTo>
                    <a:pt x="4148" y="47171"/>
                  </a:lnTo>
                  <a:lnTo>
                    <a:pt x="3611" y="46193"/>
                  </a:lnTo>
                  <a:lnTo>
                    <a:pt x="3109" y="45186"/>
                  </a:lnTo>
                  <a:lnTo>
                    <a:pt x="2645" y="44149"/>
                  </a:lnTo>
                  <a:lnTo>
                    <a:pt x="2217" y="43082"/>
                  </a:lnTo>
                  <a:lnTo>
                    <a:pt x="1825" y="41985"/>
                  </a:lnTo>
                  <a:lnTo>
                    <a:pt x="1478" y="40863"/>
                  </a:lnTo>
                  <a:lnTo>
                    <a:pt x="1168" y="39720"/>
                  </a:lnTo>
                  <a:lnTo>
                    <a:pt x="894" y="38556"/>
                  </a:lnTo>
                  <a:lnTo>
                    <a:pt x="657" y="37371"/>
                  </a:lnTo>
                  <a:lnTo>
                    <a:pt x="456" y="36166"/>
                  </a:lnTo>
                  <a:lnTo>
                    <a:pt x="292" y="34940"/>
                  </a:lnTo>
                  <a:lnTo>
                    <a:pt x="164" y="33694"/>
                  </a:lnTo>
                  <a:lnTo>
                    <a:pt x="73" y="32426"/>
                  </a:lnTo>
                  <a:lnTo>
                    <a:pt x="18" y="31138"/>
                  </a:lnTo>
                  <a:lnTo>
                    <a:pt x="0" y="29829"/>
                  </a:lnTo>
                  <a:lnTo>
                    <a:pt x="19" y="28473"/>
                  </a:lnTo>
                  <a:lnTo>
                    <a:pt x="76" y="27144"/>
                  </a:lnTo>
                  <a:lnTo>
                    <a:pt x="171" y="25841"/>
                  </a:lnTo>
                  <a:lnTo>
                    <a:pt x="305" y="24565"/>
                  </a:lnTo>
                  <a:lnTo>
                    <a:pt x="477" y="23316"/>
                  </a:lnTo>
                  <a:lnTo>
                    <a:pt x="687" y="22092"/>
                  </a:lnTo>
                  <a:lnTo>
                    <a:pt x="935" y="20896"/>
                  </a:lnTo>
                  <a:lnTo>
                    <a:pt x="1221" y="19726"/>
                  </a:lnTo>
                  <a:lnTo>
                    <a:pt x="1545" y="18583"/>
                  </a:lnTo>
                  <a:lnTo>
                    <a:pt x="1908" y="17466"/>
                  </a:lnTo>
                  <a:lnTo>
                    <a:pt x="2316" y="16379"/>
                  </a:lnTo>
                  <a:lnTo>
                    <a:pt x="2759" y="15325"/>
                  </a:lnTo>
                  <a:lnTo>
                    <a:pt x="3238" y="14304"/>
                  </a:lnTo>
                  <a:lnTo>
                    <a:pt x="3753" y="13317"/>
                  </a:lnTo>
                  <a:lnTo>
                    <a:pt x="4304" y="12363"/>
                  </a:lnTo>
                  <a:lnTo>
                    <a:pt x="4890" y="11442"/>
                  </a:lnTo>
                  <a:lnTo>
                    <a:pt x="5512" y="10554"/>
                  </a:lnTo>
                  <a:lnTo>
                    <a:pt x="6170" y="9699"/>
                  </a:lnTo>
                  <a:lnTo>
                    <a:pt x="6863" y="8878"/>
                  </a:lnTo>
                  <a:lnTo>
                    <a:pt x="7592" y="8090"/>
                  </a:lnTo>
                  <a:lnTo>
                    <a:pt x="8364" y="7328"/>
                  </a:lnTo>
                  <a:lnTo>
                    <a:pt x="9170" y="6603"/>
                  </a:lnTo>
                  <a:lnTo>
                    <a:pt x="10010" y="5914"/>
                  </a:lnTo>
                  <a:lnTo>
                    <a:pt x="10884" y="5262"/>
                  </a:lnTo>
                  <a:lnTo>
                    <a:pt x="11792" y="4646"/>
                  </a:lnTo>
                  <a:lnTo>
                    <a:pt x="12735" y="4067"/>
                  </a:lnTo>
                  <a:lnTo>
                    <a:pt x="13711" y="3524"/>
                  </a:lnTo>
                  <a:lnTo>
                    <a:pt x="14721" y="3018"/>
                  </a:lnTo>
                  <a:lnTo>
                    <a:pt x="15765" y="2548"/>
                  </a:lnTo>
                  <a:lnTo>
                    <a:pt x="16843" y="2115"/>
                  </a:lnTo>
                  <a:lnTo>
                    <a:pt x="17963" y="1713"/>
                  </a:lnTo>
                  <a:lnTo>
                    <a:pt x="19115" y="1354"/>
                  </a:lnTo>
                  <a:lnTo>
                    <a:pt x="20300" y="1036"/>
                  </a:lnTo>
                  <a:lnTo>
                    <a:pt x="21517" y="761"/>
                  </a:lnTo>
                  <a:lnTo>
                    <a:pt x="22766" y="528"/>
                  </a:lnTo>
                  <a:lnTo>
                    <a:pt x="24047" y="338"/>
                  </a:lnTo>
                  <a:lnTo>
                    <a:pt x="25361" y="190"/>
                  </a:lnTo>
                  <a:lnTo>
                    <a:pt x="26708" y="84"/>
                  </a:lnTo>
                  <a:lnTo>
                    <a:pt x="28086" y="21"/>
                  </a:lnTo>
                  <a:lnTo>
                    <a:pt x="29497" y="0"/>
                  </a:lnTo>
                  <a:lnTo>
                    <a:pt x="30908" y="21"/>
                  </a:lnTo>
                  <a:lnTo>
                    <a:pt x="32285" y="84"/>
                  </a:lnTo>
                  <a:lnTo>
                    <a:pt x="33629" y="190"/>
                  </a:lnTo>
                  <a:lnTo>
                    <a:pt x="34940" y="338"/>
                  </a:lnTo>
                  <a:lnTo>
                    <a:pt x="36218" y="528"/>
                  </a:lnTo>
                  <a:lnTo>
                    <a:pt x="37463" y="761"/>
                  </a:lnTo>
                  <a:lnTo>
                    <a:pt x="38674" y="1036"/>
                  </a:lnTo>
                  <a:lnTo>
                    <a:pt x="39852" y="1354"/>
                  </a:lnTo>
                  <a:lnTo>
                    <a:pt x="40998" y="1713"/>
                  </a:lnTo>
                  <a:lnTo>
                    <a:pt x="42109" y="2115"/>
                  </a:lnTo>
                  <a:lnTo>
                    <a:pt x="43195" y="2556"/>
                  </a:lnTo>
                  <a:lnTo>
                    <a:pt x="44245" y="3033"/>
                  </a:lnTo>
                  <a:lnTo>
                    <a:pt x="45260" y="3545"/>
                  </a:lnTo>
                  <a:lnTo>
                    <a:pt x="46238" y="4093"/>
                  </a:lnTo>
                  <a:lnTo>
                    <a:pt x="47181" y="4677"/>
                  </a:lnTo>
                  <a:lnTo>
                    <a:pt x="48089" y="5297"/>
                  </a:lnTo>
                  <a:lnTo>
                    <a:pt x="48960" y="5952"/>
                  </a:lnTo>
                  <a:lnTo>
                    <a:pt x="49796" y="6642"/>
                  </a:lnTo>
                  <a:lnTo>
                    <a:pt x="50596" y="7369"/>
                  </a:lnTo>
                  <a:lnTo>
                    <a:pt x="51361" y="8131"/>
                  </a:lnTo>
                  <a:lnTo>
                    <a:pt x="52098" y="8927"/>
                  </a:lnTo>
                  <a:lnTo>
                    <a:pt x="52798" y="9756"/>
                  </a:lnTo>
                  <a:lnTo>
                    <a:pt x="53462" y="10617"/>
                  </a:lnTo>
                  <a:lnTo>
                    <a:pt x="54089" y="11510"/>
                  </a:lnTo>
                  <a:lnTo>
                    <a:pt x="54680" y="12435"/>
                  </a:lnTo>
                  <a:lnTo>
                    <a:pt x="55234" y="13393"/>
                  </a:lnTo>
                  <a:lnTo>
                    <a:pt x="55752" y="14384"/>
                  </a:lnTo>
                  <a:lnTo>
                    <a:pt x="56233" y="15406"/>
                  </a:lnTo>
                  <a:lnTo>
                    <a:pt x="56678" y="16461"/>
                  </a:lnTo>
                  <a:lnTo>
                    <a:pt x="57086" y="17549"/>
                  </a:lnTo>
                  <a:lnTo>
                    <a:pt x="57457" y="18657"/>
                  </a:lnTo>
                  <a:lnTo>
                    <a:pt x="57788" y="19792"/>
                  </a:lnTo>
                  <a:lnTo>
                    <a:pt x="58081" y="20954"/>
                  </a:lnTo>
                  <a:lnTo>
                    <a:pt x="58334" y="22142"/>
                  </a:lnTo>
                  <a:lnTo>
                    <a:pt x="58549" y="23357"/>
                  </a:lnTo>
                  <a:lnTo>
                    <a:pt x="58724" y="24598"/>
                  </a:lnTo>
                  <a:lnTo>
                    <a:pt x="58861" y="25866"/>
                  </a:lnTo>
                  <a:lnTo>
                    <a:pt x="58958" y="27161"/>
                  </a:lnTo>
                  <a:lnTo>
                    <a:pt x="59017" y="28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49385" y="4220160"/>
              <a:ext cx="34227" cy="40906"/>
            </a:xfrm>
            <a:custGeom>
              <a:avLst/>
              <a:pathLst>
                <a:path w="34227" h="40906">
                  <a:moveTo>
                    <a:pt x="34227" y="20204"/>
                  </a:moveTo>
                  <a:lnTo>
                    <a:pt x="34216" y="19292"/>
                  </a:lnTo>
                  <a:lnTo>
                    <a:pt x="34182" y="18398"/>
                  </a:lnTo>
                  <a:lnTo>
                    <a:pt x="34126" y="17523"/>
                  </a:lnTo>
                  <a:lnTo>
                    <a:pt x="34048" y="16666"/>
                  </a:lnTo>
                  <a:lnTo>
                    <a:pt x="33947" y="15827"/>
                  </a:lnTo>
                  <a:lnTo>
                    <a:pt x="33823" y="15006"/>
                  </a:lnTo>
                  <a:lnTo>
                    <a:pt x="33678" y="14204"/>
                  </a:lnTo>
                  <a:lnTo>
                    <a:pt x="33510" y="13420"/>
                  </a:lnTo>
                  <a:lnTo>
                    <a:pt x="33319" y="12654"/>
                  </a:lnTo>
                  <a:lnTo>
                    <a:pt x="33107" y="11906"/>
                  </a:lnTo>
                  <a:lnTo>
                    <a:pt x="32880" y="11170"/>
                  </a:lnTo>
                  <a:lnTo>
                    <a:pt x="32632" y="10456"/>
                  </a:lnTo>
                  <a:lnTo>
                    <a:pt x="32362" y="9763"/>
                  </a:lnTo>
                  <a:lnTo>
                    <a:pt x="32071" y="9092"/>
                  </a:lnTo>
                  <a:lnTo>
                    <a:pt x="31758" y="8442"/>
                  </a:lnTo>
                  <a:lnTo>
                    <a:pt x="31424" y="7814"/>
                  </a:lnTo>
                  <a:lnTo>
                    <a:pt x="31068" y="7208"/>
                  </a:lnTo>
                  <a:lnTo>
                    <a:pt x="30690" y="6623"/>
                  </a:lnTo>
                  <a:lnTo>
                    <a:pt x="30291" y="6059"/>
                  </a:lnTo>
                  <a:lnTo>
                    <a:pt x="29871" y="5517"/>
                  </a:lnTo>
                  <a:lnTo>
                    <a:pt x="29429" y="4999"/>
                  </a:lnTo>
                  <a:lnTo>
                    <a:pt x="28966" y="4505"/>
                  </a:lnTo>
                  <a:lnTo>
                    <a:pt x="28483" y="4036"/>
                  </a:lnTo>
                  <a:lnTo>
                    <a:pt x="27979" y="3592"/>
                  </a:lnTo>
                  <a:lnTo>
                    <a:pt x="27454" y="3173"/>
                  </a:lnTo>
                  <a:lnTo>
                    <a:pt x="26908" y="2779"/>
                  </a:lnTo>
                  <a:lnTo>
                    <a:pt x="26342" y="2410"/>
                  </a:lnTo>
                  <a:lnTo>
                    <a:pt x="25755" y="2066"/>
                  </a:lnTo>
                  <a:lnTo>
                    <a:pt x="25147" y="1746"/>
                  </a:lnTo>
                  <a:lnTo>
                    <a:pt x="24519" y="1452"/>
                  </a:lnTo>
                  <a:lnTo>
                    <a:pt x="23878" y="1176"/>
                  </a:lnTo>
                  <a:lnTo>
                    <a:pt x="23216" y="929"/>
                  </a:lnTo>
                  <a:lnTo>
                    <a:pt x="22533" y="711"/>
                  </a:lnTo>
                  <a:lnTo>
                    <a:pt x="21830" y="522"/>
                  </a:lnTo>
                  <a:lnTo>
                    <a:pt x="21106" y="363"/>
                  </a:lnTo>
                  <a:lnTo>
                    <a:pt x="20362" y="232"/>
                  </a:lnTo>
                  <a:lnTo>
                    <a:pt x="19596" y="130"/>
                  </a:lnTo>
                  <a:lnTo>
                    <a:pt x="18810" y="58"/>
                  </a:lnTo>
                  <a:lnTo>
                    <a:pt x="18003" y="14"/>
                  </a:lnTo>
                  <a:lnTo>
                    <a:pt x="17175" y="0"/>
                  </a:lnTo>
                  <a:lnTo>
                    <a:pt x="16331" y="14"/>
                  </a:lnTo>
                  <a:lnTo>
                    <a:pt x="15508" y="58"/>
                  </a:lnTo>
                  <a:lnTo>
                    <a:pt x="14705" y="130"/>
                  </a:lnTo>
                  <a:lnTo>
                    <a:pt x="13923" y="232"/>
                  </a:lnTo>
                  <a:lnTo>
                    <a:pt x="13161" y="363"/>
                  </a:lnTo>
                  <a:lnTo>
                    <a:pt x="12421" y="522"/>
                  </a:lnTo>
                  <a:lnTo>
                    <a:pt x="11701" y="711"/>
                  </a:lnTo>
                  <a:lnTo>
                    <a:pt x="11002" y="929"/>
                  </a:lnTo>
                  <a:lnTo>
                    <a:pt x="10324" y="1176"/>
                  </a:lnTo>
                  <a:lnTo>
                    <a:pt x="9666" y="1452"/>
                  </a:lnTo>
                  <a:lnTo>
                    <a:pt x="9038" y="1746"/>
                  </a:lnTo>
                  <a:lnTo>
                    <a:pt x="8430" y="2066"/>
                  </a:lnTo>
                  <a:lnTo>
                    <a:pt x="7843" y="2410"/>
                  </a:lnTo>
                  <a:lnTo>
                    <a:pt x="7276" y="2779"/>
                  </a:lnTo>
                  <a:lnTo>
                    <a:pt x="6731" y="3173"/>
                  </a:lnTo>
                  <a:lnTo>
                    <a:pt x="6206" y="3592"/>
                  </a:lnTo>
                  <a:lnTo>
                    <a:pt x="5702" y="4036"/>
                  </a:lnTo>
                  <a:lnTo>
                    <a:pt x="5219" y="4505"/>
                  </a:lnTo>
                  <a:lnTo>
                    <a:pt x="4756" y="4999"/>
                  </a:lnTo>
                  <a:lnTo>
                    <a:pt x="4314" y="5517"/>
                  </a:lnTo>
                  <a:lnTo>
                    <a:pt x="3894" y="6059"/>
                  </a:lnTo>
                  <a:lnTo>
                    <a:pt x="3494" y="6623"/>
                  </a:lnTo>
                  <a:lnTo>
                    <a:pt x="3117" y="7208"/>
                  </a:lnTo>
                  <a:lnTo>
                    <a:pt x="2761" y="7814"/>
                  </a:lnTo>
                  <a:lnTo>
                    <a:pt x="2427" y="8442"/>
                  </a:lnTo>
                  <a:lnTo>
                    <a:pt x="2114" y="9092"/>
                  </a:lnTo>
                  <a:lnTo>
                    <a:pt x="1822" y="9763"/>
                  </a:lnTo>
                  <a:lnTo>
                    <a:pt x="1553" y="10456"/>
                  </a:lnTo>
                  <a:lnTo>
                    <a:pt x="1305" y="11170"/>
                  </a:lnTo>
                  <a:lnTo>
                    <a:pt x="1078" y="11906"/>
                  </a:lnTo>
                  <a:lnTo>
                    <a:pt x="873" y="12654"/>
                  </a:lnTo>
                  <a:lnTo>
                    <a:pt x="690" y="13420"/>
                  </a:lnTo>
                  <a:lnTo>
                    <a:pt x="528" y="14204"/>
                  </a:lnTo>
                  <a:lnTo>
                    <a:pt x="388" y="15006"/>
                  </a:lnTo>
                  <a:lnTo>
                    <a:pt x="269" y="15827"/>
                  </a:lnTo>
                  <a:lnTo>
                    <a:pt x="172" y="16666"/>
                  </a:lnTo>
                  <a:lnTo>
                    <a:pt x="97" y="17523"/>
                  </a:lnTo>
                  <a:lnTo>
                    <a:pt x="43" y="18398"/>
                  </a:lnTo>
                  <a:lnTo>
                    <a:pt x="10" y="19292"/>
                  </a:lnTo>
                  <a:lnTo>
                    <a:pt x="0" y="20204"/>
                  </a:lnTo>
                  <a:lnTo>
                    <a:pt x="10" y="21109"/>
                  </a:lnTo>
                  <a:lnTo>
                    <a:pt x="43" y="22000"/>
                  </a:lnTo>
                  <a:lnTo>
                    <a:pt x="97" y="22875"/>
                  </a:lnTo>
                  <a:lnTo>
                    <a:pt x="172" y="23735"/>
                  </a:lnTo>
                  <a:lnTo>
                    <a:pt x="269" y="24581"/>
                  </a:lnTo>
                  <a:lnTo>
                    <a:pt x="388" y="25411"/>
                  </a:lnTo>
                  <a:lnTo>
                    <a:pt x="528" y="26227"/>
                  </a:lnTo>
                  <a:lnTo>
                    <a:pt x="690" y="27028"/>
                  </a:lnTo>
                  <a:lnTo>
                    <a:pt x="873" y="27814"/>
                  </a:lnTo>
                  <a:lnTo>
                    <a:pt x="1078" y="28584"/>
                  </a:lnTo>
                  <a:lnTo>
                    <a:pt x="1313" y="29329"/>
                  </a:lnTo>
                  <a:lnTo>
                    <a:pt x="1568" y="30053"/>
                  </a:lnTo>
                  <a:lnTo>
                    <a:pt x="1844" y="30756"/>
                  </a:lnTo>
                  <a:lnTo>
                    <a:pt x="2140" y="31439"/>
                  </a:lnTo>
                  <a:lnTo>
                    <a:pt x="2458" y="32100"/>
                  </a:lnTo>
                  <a:lnTo>
                    <a:pt x="2796" y="32741"/>
                  </a:lnTo>
                  <a:lnTo>
                    <a:pt x="3155" y="33362"/>
                  </a:lnTo>
                  <a:lnTo>
                    <a:pt x="3534" y="33961"/>
                  </a:lnTo>
                  <a:lnTo>
                    <a:pt x="3935" y="34540"/>
                  </a:lnTo>
                  <a:lnTo>
                    <a:pt x="4356" y="35098"/>
                  </a:lnTo>
                  <a:lnTo>
                    <a:pt x="4798" y="35634"/>
                  </a:lnTo>
                  <a:lnTo>
                    <a:pt x="5260" y="36145"/>
                  </a:lnTo>
                  <a:lnTo>
                    <a:pt x="5743" y="36633"/>
                  </a:lnTo>
                  <a:lnTo>
                    <a:pt x="6248" y="37096"/>
                  </a:lnTo>
                  <a:lnTo>
                    <a:pt x="6772" y="37535"/>
                  </a:lnTo>
                  <a:lnTo>
                    <a:pt x="7318" y="37951"/>
                  </a:lnTo>
                  <a:lnTo>
                    <a:pt x="7884" y="38342"/>
                  </a:lnTo>
                  <a:lnTo>
                    <a:pt x="8471" y="38709"/>
                  </a:lnTo>
                  <a:lnTo>
                    <a:pt x="9079" y="39052"/>
                  </a:lnTo>
                  <a:lnTo>
                    <a:pt x="9708" y="39371"/>
                  </a:lnTo>
                  <a:lnTo>
                    <a:pt x="10356" y="39663"/>
                  </a:lnTo>
                  <a:lnTo>
                    <a:pt x="11025" y="39924"/>
                  </a:lnTo>
                  <a:lnTo>
                    <a:pt x="11714" y="40154"/>
                  </a:lnTo>
                  <a:lnTo>
                    <a:pt x="12423" y="40354"/>
                  </a:lnTo>
                  <a:lnTo>
                    <a:pt x="13151" y="40522"/>
                  </a:lnTo>
                  <a:lnTo>
                    <a:pt x="13899" y="40661"/>
                  </a:lnTo>
                  <a:lnTo>
                    <a:pt x="14668" y="40768"/>
                  </a:lnTo>
                  <a:lnTo>
                    <a:pt x="15456" y="40845"/>
                  </a:lnTo>
                  <a:lnTo>
                    <a:pt x="16264" y="40891"/>
                  </a:lnTo>
                  <a:lnTo>
                    <a:pt x="17092" y="40906"/>
                  </a:lnTo>
                  <a:lnTo>
                    <a:pt x="17976" y="40891"/>
                  </a:lnTo>
                  <a:lnTo>
                    <a:pt x="18835" y="40845"/>
                  </a:lnTo>
                  <a:lnTo>
                    <a:pt x="19669" y="40768"/>
                  </a:lnTo>
                  <a:lnTo>
                    <a:pt x="20478" y="40661"/>
                  </a:lnTo>
                  <a:lnTo>
                    <a:pt x="21262" y="40522"/>
                  </a:lnTo>
                  <a:lnTo>
                    <a:pt x="22021" y="40354"/>
                  </a:lnTo>
                  <a:lnTo>
                    <a:pt x="22755" y="40154"/>
                  </a:lnTo>
                  <a:lnTo>
                    <a:pt x="23465" y="39924"/>
                  </a:lnTo>
                  <a:lnTo>
                    <a:pt x="24149" y="39663"/>
                  </a:lnTo>
                  <a:lnTo>
                    <a:pt x="24809" y="39371"/>
                  </a:lnTo>
                  <a:lnTo>
                    <a:pt x="25445" y="39044"/>
                  </a:lnTo>
                  <a:lnTo>
                    <a:pt x="26057" y="38694"/>
                  </a:lnTo>
                  <a:lnTo>
                    <a:pt x="26646" y="38321"/>
                  </a:lnTo>
                  <a:lnTo>
                    <a:pt x="27212" y="37924"/>
                  </a:lnTo>
                  <a:lnTo>
                    <a:pt x="27755" y="37504"/>
                  </a:lnTo>
                  <a:lnTo>
                    <a:pt x="28274" y="37061"/>
                  </a:lnTo>
                  <a:lnTo>
                    <a:pt x="28770" y="36595"/>
                  </a:lnTo>
                  <a:lnTo>
                    <a:pt x="29243" y="36105"/>
                  </a:lnTo>
                  <a:lnTo>
                    <a:pt x="29693" y="35593"/>
                  </a:lnTo>
                  <a:lnTo>
                    <a:pt x="30119" y="35056"/>
                  </a:lnTo>
                  <a:lnTo>
                    <a:pt x="30531" y="34491"/>
                  </a:lnTo>
                  <a:lnTo>
                    <a:pt x="30921" y="33905"/>
                  </a:lnTo>
                  <a:lnTo>
                    <a:pt x="31288" y="33299"/>
                  </a:lnTo>
                  <a:lnTo>
                    <a:pt x="31633" y="32673"/>
                  </a:lnTo>
                  <a:lnTo>
                    <a:pt x="31955" y="32028"/>
                  </a:lnTo>
                  <a:lnTo>
                    <a:pt x="32255" y="31362"/>
                  </a:lnTo>
                  <a:lnTo>
                    <a:pt x="32533" y="30677"/>
                  </a:lnTo>
                  <a:lnTo>
                    <a:pt x="32788" y="29972"/>
                  </a:lnTo>
                  <a:lnTo>
                    <a:pt x="33021" y="29247"/>
                  </a:lnTo>
                  <a:lnTo>
                    <a:pt x="33231" y="28501"/>
                  </a:lnTo>
                  <a:lnTo>
                    <a:pt x="33420" y="27731"/>
                  </a:lnTo>
                  <a:lnTo>
                    <a:pt x="33589" y="26948"/>
                  </a:lnTo>
                  <a:lnTo>
                    <a:pt x="33739" y="26152"/>
                  </a:lnTo>
                  <a:lnTo>
                    <a:pt x="33868" y="25342"/>
                  </a:lnTo>
                  <a:lnTo>
                    <a:pt x="33978" y="24519"/>
                  </a:lnTo>
                  <a:lnTo>
                    <a:pt x="34067" y="23682"/>
                  </a:lnTo>
                  <a:lnTo>
                    <a:pt x="34137" y="22833"/>
                  </a:lnTo>
                  <a:lnTo>
                    <a:pt x="34187" y="21970"/>
                  </a:lnTo>
                  <a:lnTo>
                    <a:pt x="34217" y="21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403153" y="4210535"/>
              <a:ext cx="57335" cy="60156"/>
            </a:xfrm>
            <a:custGeom>
              <a:avLst/>
              <a:pathLst>
                <a:path w="57335" h="60156">
                  <a:moveTo>
                    <a:pt x="29954" y="50573"/>
                  </a:moveTo>
                  <a:lnTo>
                    <a:pt x="30482" y="50569"/>
                  </a:lnTo>
                  <a:lnTo>
                    <a:pt x="31007" y="50556"/>
                  </a:lnTo>
                  <a:lnTo>
                    <a:pt x="31528" y="50535"/>
                  </a:lnTo>
                  <a:lnTo>
                    <a:pt x="32044" y="50506"/>
                  </a:lnTo>
                  <a:lnTo>
                    <a:pt x="32557" y="50469"/>
                  </a:lnTo>
                  <a:lnTo>
                    <a:pt x="33065" y="50423"/>
                  </a:lnTo>
                  <a:lnTo>
                    <a:pt x="33569" y="50370"/>
                  </a:lnTo>
                  <a:lnTo>
                    <a:pt x="34069" y="50307"/>
                  </a:lnTo>
                  <a:lnTo>
                    <a:pt x="34565" y="50237"/>
                  </a:lnTo>
                  <a:lnTo>
                    <a:pt x="35056" y="50158"/>
                  </a:lnTo>
                  <a:lnTo>
                    <a:pt x="35542" y="50072"/>
                  </a:lnTo>
                  <a:lnTo>
                    <a:pt x="36021" y="49982"/>
                  </a:lnTo>
                  <a:lnTo>
                    <a:pt x="36492" y="49887"/>
                  </a:lnTo>
                  <a:lnTo>
                    <a:pt x="36955" y="49786"/>
                  </a:lnTo>
                  <a:lnTo>
                    <a:pt x="37411" y="49681"/>
                  </a:lnTo>
                  <a:lnTo>
                    <a:pt x="37859" y="49570"/>
                  </a:lnTo>
                  <a:lnTo>
                    <a:pt x="38300" y="49455"/>
                  </a:lnTo>
                  <a:lnTo>
                    <a:pt x="38734" y="49335"/>
                  </a:lnTo>
                  <a:lnTo>
                    <a:pt x="39160" y="49210"/>
                  </a:lnTo>
                  <a:lnTo>
                    <a:pt x="39579" y="49079"/>
                  </a:lnTo>
                  <a:lnTo>
                    <a:pt x="39997" y="48937"/>
                  </a:lnTo>
                  <a:lnTo>
                    <a:pt x="40407" y="48791"/>
                  </a:lnTo>
                  <a:lnTo>
                    <a:pt x="40807" y="48641"/>
                  </a:lnTo>
                  <a:lnTo>
                    <a:pt x="41198" y="48488"/>
                  </a:lnTo>
                  <a:lnTo>
                    <a:pt x="41580" y="48333"/>
                  </a:lnTo>
                  <a:lnTo>
                    <a:pt x="41953" y="48173"/>
                  </a:lnTo>
                  <a:lnTo>
                    <a:pt x="42317" y="48011"/>
                  </a:lnTo>
                  <a:lnTo>
                    <a:pt x="42672" y="47845"/>
                  </a:lnTo>
                  <a:lnTo>
                    <a:pt x="43018" y="47675"/>
                  </a:lnTo>
                  <a:lnTo>
                    <a:pt x="43354" y="47503"/>
                  </a:lnTo>
                  <a:lnTo>
                    <a:pt x="43688" y="47320"/>
                  </a:lnTo>
                  <a:lnTo>
                    <a:pt x="44009" y="47136"/>
                  </a:lnTo>
                  <a:lnTo>
                    <a:pt x="44319" y="46951"/>
                  </a:lnTo>
                  <a:lnTo>
                    <a:pt x="44615" y="46766"/>
                  </a:lnTo>
                  <a:lnTo>
                    <a:pt x="44899" y="46580"/>
                  </a:lnTo>
                  <a:lnTo>
                    <a:pt x="45171" y="46393"/>
                  </a:lnTo>
                  <a:lnTo>
                    <a:pt x="45430" y="46205"/>
                  </a:lnTo>
                  <a:lnTo>
                    <a:pt x="45677" y="46016"/>
                  </a:lnTo>
                  <a:lnTo>
                    <a:pt x="45912" y="45826"/>
                  </a:lnTo>
                  <a:lnTo>
                    <a:pt x="46134" y="45636"/>
                  </a:lnTo>
                  <a:lnTo>
                    <a:pt x="46134" y="37546"/>
                  </a:lnTo>
                  <a:lnTo>
                    <a:pt x="31862" y="37546"/>
                  </a:lnTo>
                  <a:lnTo>
                    <a:pt x="31862" y="28501"/>
                  </a:lnTo>
                  <a:lnTo>
                    <a:pt x="57335" y="28501"/>
                  </a:lnTo>
                  <a:lnTo>
                    <a:pt x="57335" y="49992"/>
                  </a:lnTo>
                  <a:lnTo>
                    <a:pt x="56929" y="50397"/>
                  </a:lnTo>
                  <a:lnTo>
                    <a:pt x="56506" y="50799"/>
                  </a:lnTo>
                  <a:lnTo>
                    <a:pt x="56066" y="51197"/>
                  </a:lnTo>
                  <a:lnTo>
                    <a:pt x="55609" y="51592"/>
                  </a:lnTo>
                  <a:lnTo>
                    <a:pt x="55136" y="51983"/>
                  </a:lnTo>
                  <a:lnTo>
                    <a:pt x="54647" y="52372"/>
                  </a:lnTo>
                  <a:lnTo>
                    <a:pt x="54141" y="52757"/>
                  </a:lnTo>
                  <a:lnTo>
                    <a:pt x="53618" y="53138"/>
                  </a:lnTo>
                  <a:lnTo>
                    <a:pt x="53079" y="53517"/>
                  </a:lnTo>
                  <a:lnTo>
                    <a:pt x="52523" y="53892"/>
                  </a:lnTo>
                  <a:lnTo>
                    <a:pt x="51951" y="54253"/>
                  </a:lnTo>
                  <a:lnTo>
                    <a:pt x="51366" y="54605"/>
                  </a:lnTo>
                  <a:lnTo>
                    <a:pt x="50767" y="54950"/>
                  </a:lnTo>
                  <a:lnTo>
                    <a:pt x="50153" y="55286"/>
                  </a:lnTo>
                  <a:lnTo>
                    <a:pt x="49525" y="55614"/>
                  </a:lnTo>
                  <a:lnTo>
                    <a:pt x="48883" y="55933"/>
                  </a:lnTo>
                  <a:lnTo>
                    <a:pt x="48228" y="56244"/>
                  </a:lnTo>
                  <a:lnTo>
                    <a:pt x="47558" y="56547"/>
                  </a:lnTo>
                  <a:lnTo>
                    <a:pt x="46873" y="56842"/>
                  </a:lnTo>
                  <a:lnTo>
                    <a:pt x="46175" y="57128"/>
                  </a:lnTo>
                  <a:lnTo>
                    <a:pt x="45463" y="57396"/>
                  </a:lnTo>
                  <a:lnTo>
                    <a:pt x="44738" y="57654"/>
                  </a:lnTo>
                  <a:lnTo>
                    <a:pt x="44000" y="57901"/>
                  </a:lnTo>
                  <a:lnTo>
                    <a:pt x="43248" y="58137"/>
                  </a:lnTo>
                  <a:lnTo>
                    <a:pt x="42483" y="58362"/>
                  </a:lnTo>
                  <a:lnTo>
                    <a:pt x="41704" y="58577"/>
                  </a:lnTo>
                  <a:lnTo>
                    <a:pt x="40913" y="58780"/>
                  </a:lnTo>
                  <a:lnTo>
                    <a:pt x="40108" y="58973"/>
                  </a:lnTo>
                  <a:lnTo>
                    <a:pt x="39290" y="59155"/>
                  </a:lnTo>
                  <a:lnTo>
                    <a:pt x="38458" y="59327"/>
                  </a:lnTo>
                  <a:lnTo>
                    <a:pt x="37623" y="59484"/>
                  </a:lnTo>
                  <a:lnTo>
                    <a:pt x="36777" y="59625"/>
                  </a:lnTo>
                  <a:lnTo>
                    <a:pt x="35921" y="59750"/>
                  </a:lnTo>
                  <a:lnTo>
                    <a:pt x="35053" y="59858"/>
                  </a:lnTo>
                  <a:lnTo>
                    <a:pt x="34175" y="59949"/>
                  </a:lnTo>
                  <a:lnTo>
                    <a:pt x="33286" y="60024"/>
                  </a:lnTo>
                  <a:lnTo>
                    <a:pt x="32386" y="60082"/>
                  </a:lnTo>
                  <a:lnTo>
                    <a:pt x="31475" y="60123"/>
                  </a:lnTo>
                  <a:lnTo>
                    <a:pt x="30554" y="60148"/>
                  </a:lnTo>
                  <a:lnTo>
                    <a:pt x="29622" y="60156"/>
                  </a:lnTo>
                  <a:lnTo>
                    <a:pt x="28092" y="60134"/>
                  </a:lnTo>
                  <a:lnTo>
                    <a:pt x="26605" y="60067"/>
                  </a:lnTo>
                  <a:lnTo>
                    <a:pt x="25161" y="59955"/>
                  </a:lnTo>
                  <a:lnTo>
                    <a:pt x="23760" y="59798"/>
                  </a:lnTo>
                  <a:lnTo>
                    <a:pt x="22403" y="59596"/>
                  </a:lnTo>
                  <a:lnTo>
                    <a:pt x="21088" y="59350"/>
                  </a:lnTo>
                  <a:lnTo>
                    <a:pt x="19817" y="59059"/>
                  </a:lnTo>
                  <a:lnTo>
                    <a:pt x="18589" y="58723"/>
                  </a:lnTo>
                  <a:lnTo>
                    <a:pt x="17404" y="58342"/>
                  </a:lnTo>
                  <a:lnTo>
                    <a:pt x="16263" y="57916"/>
                  </a:lnTo>
                  <a:lnTo>
                    <a:pt x="15162" y="57442"/>
                  </a:lnTo>
                  <a:lnTo>
                    <a:pt x="14102" y="56934"/>
                  </a:lnTo>
                  <a:lnTo>
                    <a:pt x="13081" y="56390"/>
                  </a:lnTo>
                  <a:lnTo>
                    <a:pt x="12101" y="55812"/>
                  </a:lnTo>
                  <a:lnTo>
                    <a:pt x="11160" y="55199"/>
                  </a:lnTo>
                  <a:lnTo>
                    <a:pt x="10259" y="54551"/>
                  </a:lnTo>
                  <a:lnTo>
                    <a:pt x="9397" y="53868"/>
                  </a:lnTo>
                  <a:lnTo>
                    <a:pt x="8576" y="53150"/>
                  </a:lnTo>
                  <a:lnTo>
                    <a:pt x="7794" y="52397"/>
                  </a:lnTo>
                  <a:lnTo>
                    <a:pt x="7052" y="51610"/>
                  </a:lnTo>
                  <a:lnTo>
                    <a:pt x="6349" y="50782"/>
                  </a:lnTo>
                  <a:lnTo>
                    <a:pt x="5683" y="49924"/>
                  </a:lnTo>
                  <a:lnTo>
                    <a:pt x="5055" y="49036"/>
                  </a:lnTo>
                  <a:lnTo>
                    <a:pt x="4464" y="48118"/>
                  </a:lnTo>
                  <a:lnTo>
                    <a:pt x="3910" y="47171"/>
                  </a:lnTo>
                  <a:lnTo>
                    <a:pt x="3393" y="46193"/>
                  </a:lnTo>
                  <a:lnTo>
                    <a:pt x="2914" y="45186"/>
                  </a:lnTo>
                  <a:lnTo>
                    <a:pt x="2472" y="44149"/>
                  </a:lnTo>
                  <a:lnTo>
                    <a:pt x="2068" y="43082"/>
                  </a:lnTo>
                  <a:lnTo>
                    <a:pt x="1700" y="41985"/>
                  </a:lnTo>
                  <a:lnTo>
                    <a:pt x="1377" y="40863"/>
                  </a:lnTo>
                  <a:lnTo>
                    <a:pt x="1088" y="39720"/>
                  </a:lnTo>
                  <a:lnTo>
                    <a:pt x="833" y="38556"/>
                  </a:lnTo>
                  <a:lnTo>
                    <a:pt x="612" y="37371"/>
                  </a:lnTo>
                  <a:lnTo>
                    <a:pt x="425" y="36166"/>
                  </a:lnTo>
                  <a:lnTo>
                    <a:pt x="272" y="34940"/>
                  </a:lnTo>
                  <a:lnTo>
                    <a:pt x="153" y="33694"/>
                  </a:lnTo>
                  <a:lnTo>
                    <a:pt x="68" y="32426"/>
                  </a:lnTo>
                  <a:lnTo>
                    <a:pt x="17" y="31138"/>
                  </a:lnTo>
                  <a:lnTo>
                    <a:pt x="0" y="29829"/>
                  </a:lnTo>
                  <a:lnTo>
                    <a:pt x="18" y="28473"/>
                  </a:lnTo>
                  <a:lnTo>
                    <a:pt x="73" y="27144"/>
                  </a:lnTo>
                  <a:lnTo>
                    <a:pt x="164" y="25841"/>
                  </a:lnTo>
                  <a:lnTo>
                    <a:pt x="292" y="24565"/>
                  </a:lnTo>
                  <a:lnTo>
                    <a:pt x="456" y="23316"/>
                  </a:lnTo>
                  <a:lnTo>
                    <a:pt x="657" y="22092"/>
                  </a:lnTo>
                  <a:lnTo>
                    <a:pt x="894" y="20896"/>
                  </a:lnTo>
                  <a:lnTo>
                    <a:pt x="1168" y="19726"/>
                  </a:lnTo>
                  <a:lnTo>
                    <a:pt x="1478" y="18583"/>
                  </a:lnTo>
                  <a:lnTo>
                    <a:pt x="1825" y="17466"/>
                  </a:lnTo>
                  <a:lnTo>
                    <a:pt x="2209" y="16379"/>
                  </a:lnTo>
                  <a:lnTo>
                    <a:pt x="2630" y="15325"/>
                  </a:lnTo>
                  <a:lnTo>
                    <a:pt x="3088" y="14304"/>
                  </a:lnTo>
                  <a:lnTo>
                    <a:pt x="3584" y="13317"/>
                  </a:lnTo>
                  <a:lnTo>
                    <a:pt x="4117" y="12363"/>
                  </a:lnTo>
                  <a:lnTo>
                    <a:pt x="4688" y="11442"/>
                  </a:lnTo>
                  <a:lnTo>
                    <a:pt x="5295" y="10554"/>
                  </a:lnTo>
                  <a:lnTo>
                    <a:pt x="5941" y="9699"/>
                  </a:lnTo>
                  <a:lnTo>
                    <a:pt x="6623" y="8878"/>
                  </a:lnTo>
                  <a:lnTo>
                    <a:pt x="7343" y="8090"/>
                  </a:lnTo>
                  <a:lnTo>
                    <a:pt x="8108" y="7328"/>
                  </a:lnTo>
                  <a:lnTo>
                    <a:pt x="8911" y="6603"/>
                  </a:lnTo>
                  <a:lnTo>
                    <a:pt x="9751" y="5914"/>
                  </a:lnTo>
                  <a:lnTo>
                    <a:pt x="10629" y="5262"/>
                  </a:lnTo>
                  <a:lnTo>
                    <a:pt x="11543" y="4646"/>
                  </a:lnTo>
                  <a:lnTo>
                    <a:pt x="12496" y="4067"/>
                  </a:lnTo>
                  <a:lnTo>
                    <a:pt x="13485" y="3524"/>
                  </a:lnTo>
                  <a:lnTo>
                    <a:pt x="14512" y="3018"/>
                  </a:lnTo>
                  <a:lnTo>
                    <a:pt x="15576" y="2548"/>
                  </a:lnTo>
                  <a:lnTo>
                    <a:pt x="16677" y="2115"/>
                  </a:lnTo>
                  <a:lnTo>
                    <a:pt x="17825" y="1713"/>
                  </a:lnTo>
                  <a:lnTo>
                    <a:pt x="19012" y="1354"/>
                  </a:lnTo>
                  <a:lnTo>
                    <a:pt x="20238" y="1036"/>
                  </a:lnTo>
                  <a:lnTo>
                    <a:pt x="21503" y="761"/>
                  </a:lnTo>
                  <a:lnTo>
                    <a:pt x="22807" y="528"/>
                  </a:lnTo>
                  <a:lnTo>
                    <a:pt x="24150" y="338"/>
                  </a:lnTo>
                  <a:lnTo>
                    <a:pt x="25532" y="190"/>
                  </a:lnTo>
                  <a:lnTo>
                    <a:pt x="26953" y="84"/>
                  </a:lnTo>
                  <a:lnTo>
                    <a:pt x="28413" y="21"/>
                  </a:lnTo>
                  <a:lnTo>
                    <a:pt x="29912" y="0"/>
                  </a:lnTo>
                  <a:lnTo>
                    <a:pt x="31003" y="10"/>
                  </a:lnTo>
                  <a:lnTo>
                    <a:pt x="32069" y="43"/>
                  </a:lnTo>
                  <a:lnTo>
                    <a:pt x="33111" y="97"/>
                  </a:lnTo>
                  <a:lnTo>
                    <a:pt x="34127" y="172"/>
                  </a:lnTo>
                  <a:lnTo>
                    <a:pt x="35119" y="269"/>
                  </a:lnTo>
                  <a:lnTo>
                    <a:pt x="36085" y="388"/>
                  </a:lnTo>
                  <a:lnTo>
                    <a:pt x="37027" y="528"/>
                  </a:lnTo>
                  <a:lnTo>
                    <a:pt x="37944" y="690"/>
                  </a:lnTo>
                  <a:lnTo>
                    <a:pt x="38836" y="873"/>
                  </a:lnTo>
                  <a:lnTo>
                    <a:pt x="39703" y="1078"/>
                  </a:lnTo>
                  <a:lnTo>
                    <a:pt x="40555" y="1303"/>
                  </a:lnTo>
                  <a:lnTo>
                    <a:pt x="41384" y="1546"/>
                  </a:lnTo>
                  <a:lnTo>
                    <a:pt x="42191" y="1808"/>
                  </a:lnTo>
                  <a:lnTo>
                    <a:pt x="42976" y="2087"/>
                  </a:lnTo>
                  <a:lnTo>
                    <a:pt x="43738" y="2385"/>
                  </a:lnTo>
                  <a:lnTo>
                    <a:pt x="44477" y="2701"/>
                  </a:lnTo>
                  <a:lnTo>
                    <a:pt x="45195" y="3036"/>
                  </a:lnTo>
                  <a:lnTo>
                    <a:pt x="45890" y="3388"/>
                  </a:lnTo>
                  <a:lnTo>
                    <a:pt x="46562" y="3759"/>
                  </a:lnTo>
                  <a:lnTo>
                    <a:pt x="47212" y="4148"/>
                  </a:lnTo>
                  <a:lnTo>
                    <a:pt x="47849" y="4555"/>
                  </a:lnTo>
                  <a:lnTo>
                    <a:pt x="48464" y="4978"/>
                  </a:lnTo>
                  <a:lnTo>
                    <a:pt x="49057" y="5418"/>
                  </a:lnTo>
                  <a:lnTo>
                    <a:pt x="49629" y="5874"/>
                  </a:lnTo>
                  <a:lnTo>
                    <a:pt x="50179" y="6347"/>
                  </a:lnTo>
                  <a:lnTo>
                    <a:pt x="50707" y="6837"/>
                  </a:lnTo>
                  <a:lnTo>
                    <a:pt x="51214" y="7343"/>
                  </a:lnTo>
                  <a:lnTo>
                    <a:pt x="51700" y="7866"/>
                  </a:lnTo>
                  <a:lnTo>
                    <a:pt x="52163" y="8405"/>
                  </a:lnTo>
                  <a:lnTo>
                    <a:pt x="52606" y="8961"/>
                  </a:lnTo>
                  <a:lnTo>
                    <a:pt x="53036" y="9524"/>
                  </a:lnTo>
                  <a:lnTo>
                    <a:pt x="53449" y="10101"/>
                  </a:lnTo>
                  <a:lnTo>
                    <a:pt x="53843" y="10692"/>
                  </a:lnTo>
                  <a:lnTo>
                    <a:pt x="54219" y="11297"/>
                  </a:lnTo>
                  <a:lnTo>
                    <a:pt x="54576" y="11917"/>
                  </a:lnTo>
                  <a:lnTo>
                    <a:pt x="54916" y="12550"/>
                  </a:lnTo>
                  <a:lnTo>
                    <a:pt x="55237" y="13198"/>
                  </a:lnTo>
                  <a:lnTo>
                    <a:pt x="55540" y="13860"/>
                  </a:lnTo>
                  <a:lnTo>
                    <a:pt x="55824" y="14535"/>
                  </a:lnTo>
                  <a:lnTo>
                    <a:pt x="56091" y="15225"/>
                  </a:lnTo>
                  <a:lnTo>
                    <a:pt x="44806" y="18627"/>
                  </a:lnTo>
                  <a:lnTo>
                    <a:pt x="44652" y="18264"/>
                  </a:lnTo>
                  <a:lnTo>
                    <a:pt x="44487" y="17906"/>
                  </a:lnTo>
                  <a:lnTo>
                    <a:pt x="44313" y="17551"/>
                  </a:lnTo>
                  <a:lnTo>
                    <a:pt x="44129" y="17200"/>
                  </a:lnTo>
                  <a:lnTo>
                    <a:pt x="43935" y="16854"/>
                  </a:lnTo>
                  <a:lnTo>
                    <a:pt x="43731" y="16512"/>
                  </a:lnTo>
                  <a:lnTo>
                    <a:pt x="43517" y="16173"/>
                  </a:lnTo>
                  <a:lnTo>
                    <a:pt x="43293" y="15839"/>
                  </a:lnTo>
                  <a:lnTo>
                    <a:pt x="43059" y="15510"/>
                  </a:lnTo>
                  <a:lnTo>
                    <a:pt x="42815" y="15184"/>
                  </a:lnTo>
                  <a:lnTo>
                    <a:pt x="42560" y="14857"/>
                  </a:lnTo>
                  <a:lnTo>
                    <a:pt x="42292" y="14538"/>
                  </a:lnTo>
                  <a:lnTo>
                    <a:pt x="42012" y="14229"/>
                  </a:lnTo>
                  <a:lnTo>
                    <a:pt x="41719" y="13929"/>
                  </a:lnTo>
                  <a:lnTo>
                    <a:pt x="41414" y="13639"/>
                  </a:lnTo>
                  <a:lnTo>
                    <a:pt x="41097" y="13357"/>
                  </a:lnTo>
                  <a:lnTo>
                    <a:pt x="40767" y="13084"/>
                  </a:lnTo>
                  <a:lnTo>
                    <a:pt x="40425" y="12821"/>
                  </a:lnTo>
                  <a:lnTo>
                    <a:pt x="40070" y="12566"/>
                  </a:lnTo>
                  <a:lnTo>
                    <a:pt x="39703" y="12321"/>
                  </a:lnTo>
                  <a:lnTo>
                    <a:pt x="39332" y="12078"/>
                  </a:lnTo>
                  <a:lnTo>
                    <a:pt x="38948" y="11845"/>
                  </a:lnTo>
                  <a:lnTo>
                    <a:pt x="38552" y="11623"/>
                  </a:lnTo>
                  <a:lnTo>
                    <a:pt x="38143" y="11412"/>
                  </a:lnTo>
                  <a:lnTo>
                    <a:pt x="37722" y="11212"/>
                  </a:lnTo>
                  <a:lnTo>
                    <a:pt x="37289" y="11022"/>
                  </a:lnTo>
                  <a:lnTo>
                    <a:pt x="36843" y="10843"/>
                  </a:lnTo>
                  <a:lnTo>
                    <a:pt x="36384" y="10675"/>
                  </a:lnTo>
                  <a:lnTo>
                    <a:pt x="35913" y="10518"/>
                  </a:lnTo>
                  <a:lnTo>
                    <a:pt x="35430" y="10371"/>
                  </a:lnTo>
                  <a:lnTo>
                    <a:pt x="34942" y="10230"/>
                  </a:lnTo>
                  <a:lnTo>
                    <a:pt x="34439" y="10103"/>
                  </a:lnTo>
                  <a:lnTo>
                    <a:pt x="33923" y="9991"/>
                  </a:lnTo>
                  <a:lnTo>
                    <a:pt x="33392" y="9893"/>
                  </a:lnTo>
                  <a:lnTo>
                    <a:pt x="32847" y="9811"/>
                  </a:lnTo>
                  <a:lnTo>
                    <a:pt x="32288" y="9744"/>
                  </a:lnTo>
                  <a:lnTo>
                    <a:pt x="31715" y="9692"/>
                  </a:lnTo>
                  <a:lnTo>
                    <a:pt x="31128" y="9654"/>
                  </a:lnTo>
                  <a:lnTo>
                    <a:pt x="30527" y="9632"/>
                  </a:lnTo>
                  <a:lnTo>
                    <a:pt x="29912" y="9625"/>
                  </a:lnTo>
                  <a:lnTo>
                    <a:pt x="29012" y="9639"/>
                  </a:lnTo>
                  <a:lnTo>
                    <a:pt x="28136" y="9683"/>
                  </a:lnTo>
                  <a:lnTo>
                    <a:pt x="27286" y="9755"/>
                  </a:lnTo>
                  <a:lnTo>
                    <a:pt x="26460" y="9857"/>
                  </a:lnTo>
                  <a:lnTo>
                    <a:pt x="25660" y="9988"/>
                  </a:lnTo>
                  <a:lnTo>
                    <a:pt x="24884" y="10147"/>
                  </a:lnTo>
                  <a:lnTo>
                    <a:pt x="24133" y="10336"/>
                  </a:lnTo>
                  <a:lnTo>
                    <a:pt x="23407" y="10554"/>
                  </a:lnTo>
                  <a:lnTo>
                    <a:pt x="22706" y="10801"/>
                  </a:lnTo>
                  <a:lnTo>
                    <a:pt x="22029" y="11077"/>
                  </a:lnTo>
                  <a:lnTo>
                    <a:pt x="21377" y="11371"/>
                  </a:lnTo>
                  <a:lnTo>
                    <a:pt x="20748" y="11691"/>
                  </a:lnTo>
                  <a:lnTo>
                    <a:pt x="20143" y="12035"/>
                  </a:lnTo>
                  <a:lnTo>
                    <a:pt x="19560" y="12404"/>
                  </a:lnTo>
                  <a:lnTo>
                    <a:pt x="19001" y="12798"/>
                  </a:lnTo>
                  <a:lnTo>
                    <a:pt x="18465" y="13217"/>
                  </a:lnTo>
                  <a:lnTo>
                    <a:pt x="17952" y="13661"/>
                  </a:lnTo>
                  <a:lnTo>
                    <a:pt x="17462" y="14130"/>
                  </a:lnTo>
                  <a:lnTo>
                    <a:pt x="16996" y="14624"/>
                  </a:lnTo>
                  <a:lnTo>
                    <a:pt x="16553" y="15142"/>
                  </a:lnTo>
                  <a:lnTo>
                    <a:pt x="16133" y="15684"/>
                  </a:lnTo>
                  <a:lnTo>
                    <a:pt x="15735" y="16248"/>
                  </a:lnTo>
                  <a:lnTo>
                    <a:pt x="15359" y="16833"/>
                  </a:lnTo>
                  <a:lnTo>
                    <a:pt x="15006" y="17439"/>
                  </a:lnTo>
                  <a:lnTo>
                    <a:pt x="14676" y="18067"/>
                  </a:lnTo>
                  <a:lnTo>
                    <a:pt x="14367" y="18717"/>
                  </a:lnTo>
                  <a:lnTo>
                    <a:pt x="14082" y="19388"/>
                  </a:lnTo>
                  <a:lnTo>
                    <a:pt x="13818" y="20081"/>
                  </a:lnTo>
                  <a:lnTo>
                    <a:pt x="13577" y="20796"/>
                  </a:lnTo>
                  <a:lnTo>
                    <a:pt x="13358" y="21532"/>
                  </a:lnTo>
                  <a:lnTo>
                    <a:pt x="13161" y="22279"/>
                  </a:lnTo>
                  <a:lnTo>
                    <a:pt x="12985" y="23045"/>
                  </a:lnTo>
                  <a:lnTo>
                    <a:pt x="12830" y="23829"/>
                  </a:lnTo>
                  <a:lnTo>
                    <a:pt x="12695" y="24631"/>
                  </a:lnTo>
                  <a:lnTo>
                    <a:pt x="12581" y="25452"/>
                  </a:lnTo>
                  <a:lnTo>
                    <a:pt x="12487" y="26291"/>
                  </a:lnTo>
                  <a:lnTo>
                    <a:pt x="12415" y="27148"/>
                  </a:lnTo>
                  <a:lnTo>
                    <a:pt x="12363" y="28024"/>
                  </a:lnTo>
                  <a:lnTo>
                    <a:pt x="12332" y="28917"/>
                  </a:lnTo>
                  <a:lnTo>
                    <a:pt x="12321" y="29829"/>
                  </a:lnTo>
                  <a:lnTo>
                    <a:pt x="12332" y="30734"/>
                  </a:lnTo>
                  <a:lnTo>
                    <a:pt x="12363" y="31625"/>
                  </a:lnTo>
                  <a:lnTo>
                    <a:pt x="12415" y="32500"/>
                  </a:lnTo>
                  <a:lnTo>
                    <a:pt x="12487" y="33360"/>
                  </a:lnTo>
                  <a:lnTo>
                    <a:pt x="12581" y="34206"/>
                  </a:lnTo>
                  <a:lnTo>
                    <a:pt x="12695" y="35037"/>
                  </a:lnTo>
                  <a:lnTo>
                    <a:pt x="12830" y="35852"/>
                  </a:lnTo>
                  <a:lnTo>
                    <a:pt x="12985" y="36653"/>
                  </a:lnTo>
                  <a:lnTo>
                    <a:pt x="13161" y="37439"/>
                  </a:lnTo>
                  <a:lnTo>
                    <a:pt x="13358" y="38210"/>
                  </a:lnTo>
                  <a:lnTo>
                    <a:pt x="13585" y="38962"/>
                  </a:lnTo>
                  <a:lnTo>
                    <a:pt x="13833" y="39693"/>
                  </a:lnTo>
                  <a:lnTo>
                    <a:pt x="14103" y="40403"/>
                  </a:lnTo>
                  <a:lnTo>
                    <a:pt x="14394" y="41090"/>
                  </a:lnTo>
                  <a:lnTo>
                    <a:pt x="14707" y="41757"/>
                  </a:lnTo>
                  <a:lnTo>
                    <a:pt x="15041" y="42401"/>
                  </a:lnTo>
                  <a:lnTo>
                    <a:pt x="15397" y="43025"/>
                  </a:lnTo>
                  <a:lnTo>
                    <a:pt x="15775" y="43626"/>
                  </a:lnTo>
                  <a:lnTo>
                    <a:pt x="16174" y="44206"/>
                  </a:lnTo>
                  <a:lnTo>
                    <a:pt x="16595" y="44765"/>
                  </a:lnTo>
                  <a:lnTo>
                    <a:pt x="17045" y="45300"/>
                  </a:lnTo>
                  <a:lnTo>
                    <a:pt x="17519" y="45812"/>
                  </a:lnTo>
                  <a:lnTo>
                    <a:pt x="18015" y="46299"/>
                  </a:lnTo>
                  <a:lnTo>
                    <a:pt x="18533" y="46763"/>
                  </a:lnTo>
                  <a:lnTo>
                    <a:pt x="19073" y="47202"/>
                  </a:lnTo>
                  <a:lnTo>
                    <a:pt x="19636" y="47617"/>
                  </a:lnTo>
                  <a:lnTo>
                    <a:pt x="20222" y="48008"/>
                  </a:lnTo>
                  <a:lnTo>
                    <a:pt x="20830" y="48376"/>
                  </a:lnTo>
                  <a:lnTo>
                    <a:pt x="21460" y="48719"/>
                  </a:lnTo>
                  <a:lnTo>
                    <a:pt x="22112" y="49038"/>
                  </a:lnTo>
                  <a:lnTo>
                    <a:pt x="22788" y="49329"/>
                  </a:lnTo>
                  <a:lnTo>
                    <a:pt x="23488" y="49590"/>
                  </a:lnTo>
                  <a:lnTo>
                    <a:pt x="24212" y="49821"/>
                  </a:lnTo>
                  <a:lnTo>
                    <a:pt x="24960" y="50020"/>
                  </a:lnTo>
                  <a:lnTo>
                    <a:pt x="25732" y="50189"/>
                  </a:lnTo>
                  <a:lnTo>
                    <a:pt x="26528" y="50327"/>
                  </a:lnTo>
                  <a:lnTo>
                    <a:pt x="27349" y="50435"/>
                  </a:lnTo>
                  <a:lnTo>
                    <a:pt x="28193" y="50511"/>
                  </a:lnTo>
                  <a:lnTo>
                    <a:pt x="29061" y="50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467209" y="4211406"/>
              <a:ext cx="53850" cy="58455"/>
            </a:xfrm>
            <a:custGeom>
              <a:avLst/>
              <a:pathLst>
                <a:path w="53850" h="58455">
                  <a:moveTo>
                    <a:pt x="33024" y="34476"/>
                  </a:moveTo>
                  <a:lnTo>
                    <a:pt x="33024" y="58455"/>
                  </a:lnTo>
                  <a:lnTo>
                    <a:pt x="20826" y="58455"/>
                  </a:lnTo>
                  <a:lnTo>
                    <a:pt x="20826" y="34476"/>
                  </a:lnTo>
                  <a:lnTo>
                    <a:pt x="0" y="0"/>
                  </a:lnTo>
                  <a:lnTo>
                    <a:pt x="12819" y="0"/>
                  </a:lnTo>
                  <a:lnTo>
                    <a:pt x="26842" y="24726"/>
                  </a:lnTo>
                  <a:lnTo>
                    <a:pt x="41031" y="0"/>
                  </a:lnTo>
                  <a:lnTo>
                    <a:pt x="538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857136" y="268835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895950" y="268835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012321" y="2688358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127737" y="2688358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229579" y="268835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7326850" y="268692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347110" y="270275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439129" y="2688358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520848" y="2686925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541107" y="270275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629511" y="2686925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734832" y="2688358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189910" y="5362456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300415" y="5362456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333567" y="5377597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407168" y="5362456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427291" y="5378077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508055" y="5362456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546868" y="5362456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647755" y="5362456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972618" y="5563624"/>
              <a:ext cx="70873" cy="96111"/>
            </a:xfrm>
            <a:custGeom>
              <a:avLst/>
              <a:pathLst>
                <a:path w="70873" h="96111">
                  <a:moveTo>
                    <a:pt x="20122" y="15552"/>
                  </a:moveTo>
                  <a:lnTo>
                    <a:pt x="20122" y="45293"/>
                  </a:lnTo>
                  <a:lnTo>
                    <a:pt x="69304" y="45293"/>
                  </a:lnTo>
                  <a:lnTo>
                    <a:pt x="69304" y="60845"/>
                  </a:lnTo>
                  <a:lnTo>
                    <a:pt x="20122" y="6084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70873" y="0"/>
                  </a:lnTo>
                  <a:lnTo>
                    <a:pt x="70873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057953" y="556362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078075" y="5579245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158839" y="556362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246698" y="5562192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345197" y="5563624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436875" y="5563624"/>
              <a:ext cx="131582" cy="96111"/>
            </a:xfrm>
            <a:custGeom>
              <a:avLst/>
              <a:pathLst>
                <a:path w="131582" h="96111">
                  <a:moveTo>
                    <a:pt x="106753" y="96111"/>
                  </a:moveTo>
                  <a:lnTo>
                    <a:pt x="82878" y="96111"/>
                  </a:lnTo>
                  <a:lnTo>
                    <a:pt x="69850" y="40518"/>
                  </a:lnTo>
                  <a:lnTo>
                    <a:pt x="69725" y="40004"/>
                  </a:lnTo>
                  <a:lnTo>
                    <a:pt x="69598" y="39470"/>
                  </a:lnTo>
                  <a:lnTo>
                    <a:pt x="69469" y="38918"/>
                  </a:lnTo>
                  <a:lnTo>
                    <a:pt x="69337" y="38346"/>
                  </a:lnTo>
                  <a:lnTo>
                    <a:pt x="69201" y="37755"/>
                  </a:lnTo>
                  <a:lnTo>
                    <a:pt x="69064" y="37146"/>
                  </a:lnTo>
                  <a:lnTo>
                    <a:pt x="68923" y="36517"/>
                  </a:lnTo>
                  <a:lnTo>
                    <a:pt x="68780" y="35869"/>
                  </a:lnTo>
                  <a:lnTo>
                    <a:pt x="68634" y="35201"/>
                  </a:lnTo>
                  <a:lnTo>
                    <a:pt x="68485" y="34515"/>
                  </a:lnTo>
                  <a:lnTo>
                    <a:pt x="68349" y="33821"/>
                  </a:lnTo>
                  <a:lnTo>
                    <a:pt x="68215" y="33132"/>
                  </a:lnTo>
                  <a:lnTo>
                    <a:pt x="68082" y="32446"/>
                  </a:lnTo>
                  <a:lnTo>
                    <a:pt x="67950" y="31765"/>
                  </a:lnTo>
                  <a:lnTo>
                    <a:pt x="67820" y="31088"/>
                  </a:lnTo>
                  <a:lnTo>
                    <a:pt x="67691" y="30414"/>
                  </a:lnTo>
                  <a:lnTo>
                    <a:pt x="67564" y="29745"/>
                  </a:lnTo>
                  <a:lnTo>
                    <a:pt x="67437" y="29080"/>
                  </a:lnTo>
                  <a:lnTo>
                    <a:pt x="67313" y="28419"/>
                  </a:lnTo>
                  <a:lnTo>
                    <a:pt x="67189" y="27762"/>
                  </a:lnTo>
                  <a:lnTo>
                    <a:pt x="67040" y="27009"/>
                  </a:lnTo>
                  <a:lnTo>
                    <a:pt x="66895" y="26251"/>
                  </a:lnTo>
                  <a:lnTo>
                    <a:pt x="66751" y="25487"/>
                  </a:lnTo>
                  <a:lnTo>
                    <a:pt x="66611" y="24717"/>
                  </a:lnTo>
                  <a:lnTo>
                    <a:pt x="66473" y="23942"/>
                  </a:lnTo>
                  <a:lnTo>
                    <a:pt x="66338" y="23162"/>
                  </a:lnTo>
                  <a:lnTo>
                    <a:pt x="66206" y="22376"/>
                  </a:lnTo>
                  <a:lnTo>
                    <a:pt x="66076" y="21585"/>
                  </a:lnTo>
                  <a:lnTo>
                    <a:pt x="65949" y="20788"/>
                  </a:lnTo>
                  <a:lnTo>
                    <a:pt x="65825" y="19986"/>
                  </a:lnTo>
                  <a:lnTo>
                    <a:pt x="65675" y="20789"/>
                  </a:lnTo>
                  <a:lnTo>
                    <a:pt x="65525" y="21588"/>
                  </a:lnTo>
                  <a:lnTo>
                    <a:pt x="65375" y="22382"/>
                  </a:lnTo>
                  <a:lnTo>
                    <a:pt x="65225" y="23173"/>
                  </a:lnTo>
                  <a:lnTo>
                    <a:pt x="65075" y="23959"/>
                  </a:lnTo>
                  <a:lnTo>
                    <a:pt x="64925" y="24742"/>
                  </a:lnTo>
                  <a:lnTo>
                    <a:pt x="64774" y="25520"/>
                  </a:lnTo>
                  <a:lnTo>
                    <a:pt x="64624" y="26294"/>
                  </a:lnTo>
                  <a:lnTo>
                    <a:pt x="64474" y="27064"/>
                  </a:lnTo>
                  <a:lnTo>
                    <a:pt x="64324" y="27830"/>
                  </a:lnTo>
                  <a:lnTo>
                    <a:pt x="64256" y="28159"/>
                  </a:lnTo>
                  <a:lnTo>
                    <a:pt x="64188" y="28491"/>
                  </a:lnTo>
                  <a:lnTo>
                    <a:pt x="64120" y="28825"/>
                  </a:lnTo>
                  <a:lnTo>
                    <a:pt x="64051" y="29162"/>
                  </a:lnTo>
                  <a:lnTo>
                    <a:pt x="63983" y="29502"/>
                  </a:lnTo>
                  <a:lnTo>
                    <a:pt x="63915" y="29844"/>
                  </a:lnTo>
                  <a:lnTo>
                    <a:pt x="63847" y="30189"/>
                  </a:lnTo>
                  <a:lnTo>
                    <a:pt x="63779" y="30537"/>
                  </a:lnTo>
                  <a:lnTo>
                    <a:pt x="63710" y="30888"/>
                  </a:lnTo>
                  <a:lnTo>
                    <a:pt x="63642" y="31241"/>
                  </a:lnTo>
                  <a:lnTo>
                    <a:pt x="63573" y="31582"/>
                  </a:lnTo>
                  <a:lnTo>
                    <a:pt x="63503" y="31923"/>
                  </a:lnTo>
                  <a:lnTo>
                    <a:pt x="63431" y="32264"/>
                  </a:lnTo>
                  <a:lnTo>
                    <a:pt x="63358" y="32605"/>
                  </a:lnTo>
                  <a:lnTo>
                    <a:pt x="63284" y="32946"/>
                  </a:lnTo>
                  <a:lnTo>
                    <a:pt x="63208" y="33287"/>
                  </a:lnTo>
                  <a:lnTo>
                    <a:pt x="63131" y="33628"/>
                  </a:lnTo>
                  <a:lnTo>
                    <a:pt x="63053" y="33970"/>
                  </a:lnTo>
                  <a:lnTo>
                    <a:pt x="62973" y="34311"/>
                  </a:lnTo>
                  <a:lnTo>
                    <a:pt x="62892" y="34652"/>
                  </a:lnTo>
                  <a:lnTo>
                    <a:pt x="62824" y="34978"/>
                  </a:lnTo>
                  <a:lnTo>
                    <a:pt x="62755" y="35301"/>
                  </a:lnTo>
                  <a:lnTo>
                    <a:pt x="62687" y="35622"/>
                  </a:lnTo>
                  <a:lnTo>
                    <a:pt x="62619" y="35940"/>
                  </a:lnTo>
                  <a:lnTo>
                    <a:pt x="62551" y="36255"/>
                  </a:lnTo>
                  <a:lnTo>
                    <a:pt x="62483" y="36567"/>
                  </a:lnTo>
                  <a:lnTo>
                    <a:pt x="62414" y="36877"/>
                  </a:lnTo>
                  <a:lnTo>
                    <a:pt x="62346" y="37184"/>
                  </a:lnTo>
                  <a:lnTo>
                    <a:pt x="62278" y="37488"/>
                  </a:lnTo>
                  <a:lnTo>
                    <a:pt x="62210" y="37789"/>
                  </a:lnTo>
                  <a:lnTo>
                    <a:pt x="62154" y="38087"/>
                  </a:lnTo>
                  <a:lnTo>
                    <a:pt x="62098" y="38379"/>
                  </a:lnTo>
                  <a:lnTo>
                    <a:pt x="62040" y="38665"/>
                  </a:lnTo>
                  <a:lnTo>
                    <a:pt x="61980" y="38946"/>
                  </a:lnTo>
                  <a:lnTo>
                    <a:pt x="61920" y="39222"/>
                  </a:lnTo>
                  <a:lnTo>
                    <a:pt x="61858" y="39492"/>
                  </a:lnTo>
                  <a:lnTo>
                    <a:pt x="61794" y="39757"/>
                  </a:lnTo>
                  <a:lnTo>
                    <a:pt x="61729" y="40016"/>
                  </a:lnTo>
                  <a:lnTo>
                    <a:pt x="61663" y="40270"/>
                  </a:lnTo>
                  <a:lnTo>
                    <a:pt x="61596" y="40518"/>
                  </a:lnTo>
                  <a:lnTo>
                    <a:pt x="48635" y="96111"/>
                  </a:lnTo>
                  <a:lnTo>
                    <a:pt x="24761" y="96111"/>
                  </a:lnTo>
                  <a:lnTo>
                    <a:pt x="0" y="0"/>
                  </a:lnTo>
                  <a:lnTo>
                    <a:pt x="20395" y="0"/>
                  </a:lnTo>
                  <a:lnTo>
                    <a:pt x="32401" y="53478"/>
                  </a:lnTo>
                  <a:lnTo>
                    <a:pt x="32604" y="54350"/>
                  </a:lnTo>
                  <a:lnTo>
                    <a:pt x="32804" y="55219"/>
                  </a:lnTo>
                  <a:lnTo>
                    <a:pt x="33002" y="56086"/>
                  </a:lnTo>
                  <a:lnTo>
                    <a:pt x="33197" y="56949"/>
                  </a:lnTo>
                  <a:lnTo>
                    <a:pt x="33390" y="57810"/>
                  </a:lnTo>
                  <a:lnTo>
                    <a:pt x="33579" y="58668"/>
                  </a:lnTo>
                  <a:lnTo>
                    <a:pt x="33766" y="59523"/>
                  </a:lnTo>
                  <a:lnTo>
                    <a:pt x="33950" y="60376"/>
                  </a:lnTo>
                  <a:lnTo>
                    <a:pt x="34132" y="61226"/>
                  </a:lnTo>
                  <a:lnTo>
                    <a:pt x="34311" y="62073"/>
                  </a:lnTo>
                  <a:lnTo>
                    <a:pt x="34487" y="62910"/>
                  </a:lnTo>
                  <a:lnTo>
                    <a:pt x="34660" y="63729"/>
                  </a:lnTo>
                  <a:lnTo>
                    <a:pt x="34830" y="64531"/>
                  </a:lnTo>
                  <a:lnTo>
                    <a:pt x="34998" y="65315"/>
                  </a:lnTo>
                  <a:lnTo>
                    <a:pt x="35163" y="66081"/>
                  </a:lnTo>
                  <a:lnTo>
                    <a:pt x="35326" y="66829"/>
                  </a:lnTo>
                  <a:lnTo>
                    <a:pt x="35485" y="67560"/>
                  </a:lnTo>
                  <a:lnTo>
                    <a:pt x="35642" y="68272"/>
                  </a:lnTo>
                  <a:lnTo>
                    <a:pt x="35796" y="68968"/>
                  </a:lnTo>
                  <a:lnTo>
                    <a:pt x="35948" y="69645"/>
                  </a:lnTo>
                  <a:lnTo>
                    <a:pt x="36110" y="70419"/>
                  </a:lnTo>
                  <a:lnTo>
                    <a:pt x="36270" y="71186"/>
                  </a:lnTo>
                  <a:lnTo>
                    <a:pt x="36427" y="71947"/>
                  </a:lnTo>
                  <a:lnTo>
                    <a:pt x="36581" y="72701"/>
                  </a:lnTo>
                  <a:lnTo>
                    <a:pt x="36732" y="73448"/>
                  </a:lnTo>
                  <a:lnTo>
                    <a:pt x="36881" y="74188"/>
                  </a:lnTo>
                  <a:lnTo>
                    <a:pt x="37027" y="74921"/>
                  </a:lnTo>
                  <a:lnTo>
                    <a:pt x="37170" y="75648"/>
                  </a:lnTo>
                  <a:lnTo>
                    <a:pt x="37311" y="76367"/>
                  </a:lnTo>
                  <a:lnTo>
                    <a:pt x="37448" y="77080"/>
                  </a:lnTo>
                  <a:lnTo>
                    <a:pt x="37652" y="76073"/>
                  </a:lnTo>
                  <a:lnTo>
                    <a:pt x="37855" y="75072"/>
                  </a:lnTo>
                  <a:lnTo>
                    <a:pt x="38056" y="74076"/>
                  </a:lnTo>
                  <a:lnTo>
                    <a:pt x="38256" y="73086"/>
                  </a:lnTo>
                  <a:lnTo>
                    <a:pt x="38455" y="72101"/>
                  </a:lnTo>
                  <a:lnTo>
                    <a:pt x="38652" y="71121"/>
                  </a:lnTo>
                  <a:lnTo>
                    <a:pt x="38847" y="70147"/>
                  </a:lnTo>
                  <a:lnTo>
                    <a:pt x="39042" y="69178"/>
                  </a:lnTo>
                  <a:lnTo>
                    <a:pt x="39235" y="68215"/>
                  </a:lnTo>
                  <a:lnTo>
                    <a:pt x="39427" y="67257"/>
                  </a:lnTo>
                  <a:lnTo>
                    <a:pt x="39509" y="66847"/>
                  </a:lnTo>
                  <a:lnTo>
                    <a:pt x="39593" y="66433"/>
                  </a:lnTo>
                  <a:lnTo>
                    <a:pt x="39678" y="66017"/>
                  </a:lnTo>
                  <a:lnTo>
                    <a:pt x="39765" y="65598"/>
                  </a:lnTo>
                  <a:lnTo>
                    <a:pt x="39853" y="65177"/>
                  </a:lnTo>
                  <a:lnTo>
                    <a:pt x="39942" y="64753"/>
                  </a:lnTo>
                  <a:lnTo>
                    <a:pt x="40033" y="64326"/>
                  </a:lnTo>
                  <a:lnTo>
                    <a:pt x="40125" y="63896"/>
                  </a:lnTo>
                  <a:lnTo>
                    <a:pt x="40219" y="63463"/>
                  </a:lnTo>
                  <a:lnTo>
                    <a:pt x="40313" y="63028"/>
                  </a:lnTo>
                  <a:lnTo>
                    <a:pt x="40408" y="62592"/>
                  </a:lnTo>
                  <a:lnTo>
                    <a:pt x="40502" y="62158"/>
                  </a:lnTo>
                  <a:lnTo>
                    <a:pt x="40594" y="61725"/>
                  </a:lnTo>
                  <a:lnTo>
                    <a:pt x="40684" y="61293"/>
                  </a:lnTo>
                  <a:lnTo>
                    <a:pt x="40774" y="60862"/>
                  </a:lnTo>
                  <a:lnTo>
                    <a:pt x="40862" y="60433"/>
                  </a:lnTo>
                  <a:lnTo>
                    <a:pt x="40948" y="60006"/>
                  </a:lnTo>
                  <a:lnTo>
                    <a:pt x="41034" y="59579"/>
                  </a:lnTo>
                  <a:lnTo>
                    <a:pt x="41118" y="59154"/>
                  </a:lnTo>
                  <a:lnTo>
                    <a:pt x="41200" y="58731"/>
                  </a:lnTo>
                  <a:lnTo>
                    <a:pt x="41295" y="58310"/>
                  </a:lnTo>
                  <a:lnTo>
                    <a:pt x="41388" y="57893"/>
                  </a:lnTo>
                  <a:lnTo>
                    <a:pt x="41480" y="57480"/>
                  </a:lnTo>
                  <a:lnTo>
                    <a:pt x="41571" y="57072"/>
                  </a:lnTo>
                  <a:lnTo>
                    <a:pt x="41661" y="56667"/>
                  </a:lnTo>
                  <a:lnTo>
                    <a:pt x="41749" y="56267"/>
                  </a:lnTo>
                  <a:lnTo>
                    <a:pt x="41835" y="55871"/>
                  </a:lnTo>
                  <a:lnTo>
                    <a:pt x="41920" y="55478"/>
                  </a:lnTo>
                  <a:lnTo>
                    <a:pt x="42004" y="55090"/>
                  </a:lnTo>
                  <a:lnTo>
                    <a:pt x="42087" y="54706"/>
                  </a:lnTo>
                  <a:lnTo>
                    <a:pt x="42181" y="54315"/>
                  </a:lnTo>
                  <a:lnTo>
                    <a:pt x="42272" y="53931"/>
                  </a:lnTo>
                  <a:lnTo>
                    <a:pt x="42361" y="53556"/>
                  </a:lnTo>
                  <a:lnTo>
                    <a:pt x="42447" y="53189"/>
                  </a:lnTo>
                  <a:lnTo>
                    <a:pt x="42530" y="52830"/>
                  </a:lnTo>
                  <a:lnTo>
                    <a:pt x="42611" y="52480"/>
                  </a:lnTo>
                  <a:lnTo>
                    <a:pt x="42688" y="52137"/>
                  </a:lnTo>
                  <a:lnTo>
                    <a:pt x="42764" y="51803"/>
                  </a:lnTo>
                  <a:lnTo>
                    <a:pt x="42836" y="51477"/>
                  </a:lnTo>
                  <a:lnTo>
                    <a:pt x="42905" y="51159"/>
                  </a:lnTo>
                  <a:lnTo>
                    <a:pt x="54774" y="0"/>
                  </a:lnTo>
                  <a:lnTo>
                    <a:pt x="77285" y="0"/>
                  </a:lnTo>
                  <a:lnTo>
                    <a:pt x="89427" y="51159"/>
                  </a:lnTo>
                  <a:lnTo>
                    <a:pt x="89508" y="51491"/>
                  </a:lnTo>
                  <a:lnTo>
                    <a:pt x="89590" y="51830"/>
                  </a:lnTo>
                  <a:lnTo>
                    <a:pt x="89672" y="52178"/>
                  </a:lnTo>
                  <a:lnTo>
                    <a:pt x="89754" y="52534"/>
                  </a:lnTo>
                  <a:lnTo>
                    <a:pt x="89836" y="52899"/>
                  </a:lnTo>
                  <a:lnTo>
                    <a:pt x="89918" y="53271"/>
                  </a:lnTo>
                  <a:lnTo>
                    <a:pt x="90000" y="53652"/>
                  </a:lnTo>
                  <a:lnTo>
                    <a:pt x="90081" y="54040"/>
                  </a:lnTo>
                  <a:lnTo>
                    <a:pt x="90163" y="54437"/>
                  </a:lnTo>
                  <a:lnTo>
                    <a:pt x="90245" y="54843"/>
                  </a:lnTo>
                  <a:lnTo>
                    <a:pt x="90327" y="55240"/>
                  </a:lnTo>
                  <a:lnTo>
                    <a:pt x="90409" y="55642"/>
                  </a:lnTo>
                  <a:lnTo>
                    <a:pt x="90491" y="56048"/>
                  </a:lnTo>
                  <a:lnTo>
                    <a:pt x="90573" y="56458"/>
                  </a:lnTo>
                  <a:lnTo>
                    <a:pt x="90654" y="56872"/>
                  </a:lnTo>
                  <a:lnTo>
                    <a:pt x="90736" y="57290"/>
                  </a:lnTo>
                  <a:lnTo>
                    <a:pt x="90818" y="57712"/>
                  </a:lnTo>
                  <a:lnTo>
                    <a:pt x="90900" y="58139"/>
                  </a:lnTo>
                  <a:lnTo>
                    <a:pt x="90982" y="58569"/>
                  </a:lnTo>
                  <a:lnTo>
                    <a:pt x="91064" y="59004"/>
                  </a:lnTo>
                  <a:lnTo>
                    <a:pt x="91146" y="59427"/>
                  </a:lnTo>
                  <a:lnTo>
                    <a:pt x="91227" y="59852"/>
                  </a:lnTo>
                  <a:lnTo>
                    <a:pt x="91309" y="60279"/>
                  </a:lnTo>
                  <a:lnTo>
                    <a:pt x="91391" y="60706"/>
                  </a:lnTo>
                  <a:lnTo>
                    <a:pt x="91473" y="61135"/>
                  </a:lnTo>
                  <a:lnTo>
                    <a:pt x="91555" y="61566"/>
                  </a:lnTo>
                  <a:lnTo>
                    <a:pt x="91637" y="61998"/>
                  </a:lnTo>
                  <a:lnTo>
                    <a:pt x="91719" y="62431"/>
                  </a:lnTo>
                  <a:lnTo>
                    <a:pt x="91800" y="62865"/>
                  </a:lnTo>
                  <a:lnTo>
                    <a:pt x="91882" y="63301"/>
                  </a:lnTo>
                  <a:lnTo>
                    <a:pt x="91963" y="63723"/>
                  </a:lnTo>
                  <a:lnTo>
                    <a:pt x="92043" y="64144"/>
                  </a:lnTo>
                  <a:lnTo>
                    <a:pt x="92122" y="64564"/>
                  </a:lnTo>
                  <a:lnTo>
                    <a:pt x="92199" y="64982"/>
                  </a:lnTo>
                  <a:lnTo>
                    <a:pt x="92274" y="65399"/>
                  </a:lnTo>
                  <a:lnTo>
                    <a:pt x="92349" y="65814"/>
                  </a:lnTo>
                  <a:lnTo>
                    <a:pt x="92422" y="66228"/>
                  </a:lnTo>
                  <a:lnTo>
                    <a:pt x="92493" y="66641"/>
                  </a:lnTo>
                  <a:lnTo>
                    <a:pt x="92564" y="67052"/>
                  </a:lnTo>
                  <a:lnTo>
                    <a:pt x="92633" y="67462"/>
                  </a:lnTo>
                  <a:lnTo>
                    <a:pt x="92796" y="68418"/>
                  </a:lnTo>
                  <a:lnTo>
                    <a:pt x="92960" y="69375"/>
                  </a:lnTo>
                  <a:lnTo>
                    <a:pt x="93124" y="70333"/>
                  </a:lnTo>
                  <a:lnTo>
                    <a:pt x="93287" y="71293"/>
                  </a:lnTo>
                  <a:lnTo>
                    <a:pt x="93451" y="72254"/>
                  </a:lnTo>
                  <a:lnTo>
                    <a:pt x="93615" y="73216"/>
                  </a:lnTo>
                  <a:lnTo>
                    <a:pt x="93779" y="74180"/>
                  </a:lnTo>
                  <a:lnTo>
                    <a:pt x="93942" y="75146"/>
                  </a:lnTo>
                  <a:lnTo>
                    <a:pt x="94106" y="76112"/>
                  </a:lnTo>
                  <a:lnTo>
                    <a:pt x="94270" y="77080"/>
                  </a:lnTo>
                  <a:lnTo>
                    <a:pt x="94434" y="76313"/>
                  </a:lnTo>
                  <a:lnTo>
                    <a:pt x="94600" y="75541"/>
                  </a:lnTo>
                  <a:lnTo>
                    <a:pt x="94767" y="74764"/>
                  </a:lnTo>
                  <a:lnTo>
                    <a:pt x="94935" y="73980"/>
                  </a:lnTo>
                  <a:lnTo>
                    <a:pt x="95105" y="73192"/>
                  </a:lnTo>
                  <a:lnTo>
                    <a:pt x="95277" y="72398"/>
                  </a:lnTo>
                  <a:lnTo>
                    <a:pt x="95449" y="71598"/>
                  </a:lnTo>
                  <a:lnTo>
                    <a:pt x="95623" y="70794"/>
                  </a:lnTo>
                  <a:lnTo>
                    <a:pt x="95798" y="69983"/>
                  </a:lnTo>
                  <a:lnTo>
                    <a:pt x="95975" y="69167"/>
                  </a:lnTo>
                  <a:lnTo>
                    <a:pt x="96127" y="68465"/>
                  </a:lnTo>
                  <a:lnTo>
                    <a:pt x="96283" y="67749"/>
                  </a:lnTo>
                  <a:lnTo>
                    <a:pt x="96444" y="67019"/>
                  </a:lnTo>
                  <a:lnTo>
                    <a:pt x="96608" y="66275"/>
                  </a:lnTo>
                  <a:lnTo>
                    <a:pt x="96777" y="65518"/>
                  </a:lnTo>
                  <a:lnTo>
                    <a:pt x="96949" y="64747"/>
                  </a:lnTo>
                  <a:lnTo>
                    <a:pt x="97126" y="63963"/>
                  </a:lnTo>
                  <a:lnTo>
                    <a:pt x="97307" y="63165"/>
                  </a:lnTo>
                  <a:lnTo>
                    <a:pt x="97491" y="62353"/>
                  </a:lnTo>
                  <a:lnTo>
                    <a:pt x="97680" y="61528"/>
                  </a:lnTo>
                  <a:lnTo>
                    <a:pt x="97871" y="60698"/>
                  </a:lnTo>
                  <a:lnTo>
                    <a:pt x="98062" y="59874"/>
                  </a:lnTo>
                  <a:lnTo>
                    <a:pt x="98253" y="59055"/>
                  </a:lnTo>
                  <a:lnTo>
                    <a:pt x="98444" y="58242"/>
                  </a:lnTo>
                  <a:lnTo>
                    <a:pt x="98635" y="57435"/>
                  </a:lnTo>
                  <a:lnTo>
                    <a:pt x="98826" y="56633"/>
                  </a:lnTo>
                  <a:lnTo>
                    <a:pt x="99017" y="55836"/>
                  </a:lnTo>
                  <a:lnTo>
                    <a:pt x="99208" y="55045"/>
                  </a:lnTo>
                  <a:lnTo>
                    <a:pt x="99399" y="54259"/>
                  </a:lnTo>
                  <a:lnTo>
                    <a:pt x="99590" y="53478"/>
                  </a:lnTo>
                  <a:lnTo>
                    <a:pt x="111187" y="0"/>
                  </a:lnTo>
                  <a:lnTo>
                    <a:pt x="1315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572073" y="5563624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605225" y="5578765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671050" y="5563624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764161" y="5563624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857339" y="556362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7877462" y="5579245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7143321" y="5764792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7163444" y="5779731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7163444" y="5818408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244208" y="5764792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279406" y="5763360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299665" y="577918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391684" y="5764792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473403" y="5763360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493662" y="577918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582066" y="5763360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687387" y="5764792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994208" y="3832448"/>
              <a:ext cx="83856" cy="82510"/>
            </a:xfrm>
            <a:custGeom>
              <a:avLst/>
              <a:pathLst>
                <a:path w="83856" h="82510">
                  <a:moveTo>
                    <a:pt x="68514" y="82510"/>
                  </a:moveTo>
                  <a:lnTo>
                    <a:pt x="68514" y="32500"/>
                  </a:lnTo>
                  <a:lnTo>
                    <a:pt x="68515" y="31901"/>
                  </a:lnTo>
                  <a:lnTo>
                    <a:pt x="68516" y="31298"/>
                  </a:lnTo>
                  <a:lnTo>
                    <a:pt x="68519" y="30692"/>
                  </a:lnTo>
                  <a:lnTo>
                    <a:pt x="68523" y="30083"/>
                  </a:lnTo>
                  <a:lnTo>
                    <a:pt x="68529" y="29469"/>
                  </a:lnTo>
                  <a:lnTo>
                    <a:pt x="68535" y="28853"/>
                  </a:lnTo>
                  <a:lnTo>
                    <a:pt x="68543" y="28233"/>
                  </a:lnTo>
                  <a:lnTo>
                    <a:pt x="68551" y="27609"/>
                  </a:lnTo>
                  <a:lnTo>
                    <a:pt x="68561" y="26982"/>
                  </a:lnTo>
                  <a:lnTo>
                    <a:pt x="68573" y="26351"/>
                  </a:lnTo>
                  <a:lnTo>
                    <a:pt x="68596" y="25724"/>
                  </a:lnTo>
                  <a:lnTo>
                    <a:pt x="68619" y="25107"/>
                  </a:lnTo>
                  <a:lnTo>
                    <a:pt x="68643" y="24501"/>
                  </a:lnTo>
                  <a:lnTo>
                    <a:pt x="68666" y="23906"/>
                  </a:lnTo>
                  <a:lnTo>
                    <a:pt x="68690" y="23321"/>
                  </a:lnTo>
                  <a:lnTo>
                    <a:pt x="68713" y="22746"/>
                  </a:lnTo>
                  <a:lnTo>
                    <a:pt x="68736" y="22182"/>
                  </a:lnTo>
                  <a:lnTo>
                    <a:pt x="68760" y="21629"/>
                  </a:lnTo>
                  <a:lnTo>
                    <a:pt x="68783" y="21086"/>
                  </a:lnTo>
                  <a:lnTo>
                    <a:pt x="68807" y="20554"/>
                  </a:lnTo>
                  <a:lnTo>
                    <a:pt x="68841" y="19935"/>
                  </a:lnTo>
                  <a:lnTo>
                    <a:pt x="68875" y="19319"/>
                  </a:lnTo>
                  <a:lnTo>
                    <a:pt x="68907" y="18707"/>
                  </a:lnTo>
                  <a:lnTo>
                    <a:pt x="68938" y="18099"/>
                  </a:lnTo>
                  <a:lnTo>
                    <a:pt x="68968" y="17494"/>
                  </a:lnTo>
                  <a:lnTo>
                    <a:pt x="68996" y="16893"/>
                  </a:lnTo>
                  <a:lnTo>
                    <a:pt x="69024" y="16295"/>
                  </a:lnTo>
                  <a:lnTo>
                    <a:pt x="69050" y="15700"/>
                  </a:lnTo>
                  <a:lnTo>
                    <a:pt x="69076" y="15110"/>
                  </a:lnTo>
                  <a:lnTo>
                    <a:pt x="69100" y="14522"/>
                  </a:lnTo>
                  <a:lnTo>
                    <a:pt x="68855" y="15443"/>
                  </a:lnTo>
                  <a:lnTo>
                    <a:pt x="68612" y="16354"/>
                  </a:lnTo>
                  <a:lnTo>
                    <a:pt x="68372" y="17256"/>
                  </a:lnTo>
                  <a:lnTo>
                    <a:pt x="68134" y="18148"/>
                  </a:lnTo>
                  <a:lnTo>
                    <a:pt x="67899" y="19031"/>
                  </a:lnTo>
                  <a:lnTo>
                    <a:pt x="67666" y="19905"/>
                  </a:lnTo>
                  <a:lnTo>
                    <a:pt x="67435" y="20769"/>
                  </a:lnTo>
                  <a:lnTo>
                    <a:pt x="67207" y="21624"/>
                  </a:lnTo>
                  <a:lnTo>
                    <a:pt x="66981" y="22470"/>
                  </a:lnTo>
                  <a:lnTo>
                    <a:pt x="66757" y="23306"/>
                  </a:lnTo>
                  <a:lnTo>
                    <a:pt x="66663" y="23659"/>
                  </a:lnTo>
                  <a:lnTo>
                    <a:pt x="66567" y="24014"/>
                  </a:lnTo>
                  <a:lnTo>
                    <a:pt x="66471" y="24371"/>
                  </a:lnTo>
                  <a:lnTo>
                    <a:pt x="66373" y="24730"/>
                  </a:lnTo>
                  <a:lnTo>
                    <a:pt x="66274" y="25092"/>
                  </a:lnTo>
                  <a:lnTo>
                    <a:pt x="66174" y="25456"/>
                  </a:lnTo>
                  <a:lnTo>
                    <a:pt x="66073" y="25823"/>
                  </a:lnTo>
                  <a:lnTo>
                    <a:pt x="65970" y="26192"/>
                  </a:lnTo>
                  <a:lnTo>
                    <a:pt x="65866" y="26563"/>
                  </a:lnTo>
                  <a:lnTo>
                    <a:pt x="65762" y="26937"/>
                  </a:lnTo>
                  <a:lnTo>
                    <a:pt x="65656" y="27310"/>
                  </a:lnTo>
                  <a:lnTo>
                    <a:pt x="65551" y="27682"/>
                  </a:lnTo>
                  <a:lnTo>
                    <a:pt x="65445" y="28051"/>
                  </a:lnTo>
                  <a:lnTo>
                    <a:pt x="65340" y="28417"/>
                  </a:lnTo>
                  <a:lnTo>
                    <a:pt x="65235" y="28781"/>
                  </a:lnTo>
                  <a:lnTo>
                    <a:pt x="65129" y="29143"/>
                  </a:lnTo>
                  <a:lnTo>
                    <a:pt x="65024" y="29503"/>
                  </a:lnTo>
                  <a:lnTo>
                    <a:pt x="64918" y="29860"/>
                  </a:lnTo>
                  <a:lnTo>
                    <a:pt x="64813" y="30215"/>
                  </a:lnTo>
                  <a:lnTo>
                    <a:pt x="64708" y="30567"/>
                  </a:lnTo>
                  <a:lnTo>
                    <a:pt x="64614" y="30916"/>
                  </a:lnTo>
                  <a:lnTo>
                    <a:pt x="64520" y="31261"/>
                  </a:lnTo>
                  <a:lnTo>
                    <a:pt x="64427" y="31600"/>
                  </a:lnTo>
                  <a:lnTo>
                    <a:pt x="64333" y="31935"/>
                  </a:lnTo>
                  <a:lnTo>
                    <a:pt x="64239" y="32266"/>
                  </a:lnTo>
                  <a:lnTo>
                    <a:pt x="64145" y="32591"/>
                  </a:lnTo>
                  <a:lnTo>
                    <a:pt x="64052" y="32912"/>
                  </a:lnTo>
                  <a:lnTo>
                    <a:pt x="63958" y="33228"/>
                  </a:lnTo>
                  <a:lnTo>
                    <a:pt x="63864" y="33540"/>
                  </a:lnTo>
                  <a:lnTo>
                    <a:pt x="63771" y="33847"/>
                  </a:lnTo>
                  <a:lnTo>
                    <a:pt x="63678" y="34147"/>
                  </a:lnTo>
                  <a:lnTo>
                    <a:pt x="63588" y="34439"/>
                  </a:lnTo>
                  <a:lnTo>
                    <a:pt x="63500" y="34723"/>
                  </a:lnTo>
                  <a:lnTo>
                    <a:pt x="63415" y="34999"/>
                  </a:lnTo>
                  <a:lnTo>
                    <a:pt x="63331" y="35267"/>
                  </a:lnTo>
                  <a:lnTo>
                    <a:pt x="63251" y="35526"/>
                  </a:lnTo>
                  <a:lnTo>
                    <a:pt x="63172" y="35778"/>
                  </a:lnTo>
                  <a:lnTo>
                    <a:pt x="63096" y="36021"/>
                  </a:lnTo>
                  <a:lnTo>
                    <a:pt x="63022" y="36255"/>
                  </a:lnTo>
                  <a:lnTo>
                    <a:pt x="62951" y="36482"/>
                  </a:lnTo>
                  <a:lnTo>
                    <a:pt x="48077" y="82510"/>
                  </a:lnTo>
                  <a:lnTo>
                    <a:pt x="35779" y="82510"/>
                  </a:lnTo>
                  <a:lnTo>
                    <a:pt x="20905" y="36482"/>
                  </a:lnTo>
                  <a:lnTo>
                    <a:pt x="20834" y="36255"/>
                  </a:lnTo>
                  <a:lnTo>
                    <a:pt x="20760" y="36021"/>
                  </a:lnTo>
                  <a:lnTo>
                    <a:pt x="20684" y="35778"/>
                  </a:lnTo>
                  <a:lnTo>
                    <a:pt x="20605" y="35526"/>
                  </a:lnTo>
                  <a:lnTo>
                    <a:pt x="20525" y="35267"/>
                  </a:lnTo>
                  <a:lnTo>
                    <a:pt x="20441" y="34999"/>
                  </a:lnTo>
                  <a:lnTo>
                    <a:pt x="20356" y="34723"/>
                  </a:lnTo>
                  <a:lnTo>
                    <a:pt x="20268" y="34439"/>
                  </a:lnTo>
                  <a:lnTo>
                    <a:pt x="20178" y="34147"/>
                  </a:lnTo>
                  <a:lnTo>
                    <a:pt x="20085" y="33847"/>
                  </a:lnTo>
                  <a:lnTo>
                    <a:pt x="20002" y="33540"/>
                  </a:lnTo>
                  <a:lnTo>
                    <a:pt x="19917" y="33228"/>
                  </a:lnTo>
                  <a:lnTo>
                    <a:pt x="19829" y="32912"/>
                  </a:lnTo>
                  <a:lnTo>
                    <a:pt x="19739" y="32591"/>
                  </a:lnTo>
                  <a:lnTo>
                    <a:pt x="19646" y="32266"/>
                  </a:lnTo>
                  <a:lnTo>
                    <a:pt x="19551" y="31935"/>
                  </a:lnTo>
                  <a:lnTo>
                    <a:pt x="19454" y="31600"/>
                  </a:lnTo>
                  <a:lnTo>
                    <a:pt x="19355" y="31261"/>
                  </a:lnTo>
                  <a:lnTo>
                    <a:pt x="19253" y="30916"/>
                  </a:lnTo>
                  <a:lnTo>
                    <a:pt x="19148" y="30567"/>
                  </a:lnTo>
                  <a:lnTo>
                    <a:pt x="19054" y="30215"/>
                  </a:lnTo>
                  <a:lnTo>
                    <a:pt x="18959" y="29860"/>
                  </a:lnTo>
                  <a:lnTo>
                    <a:pt x="18862" y="29503"/>
                  </a:lnTo>
                  <a:lnTo>
                    <a:pt x="18764" y="29143"/>
                  </a:lnTo>
                  <a:lnTo>
                    <a:pt x="18665" y="28781"/>
                  </a:lnTo>
                  <a:lnTo>
                    <a:pt x="18565" y="28417"/>
                  </a:lnTo>
                  <a:lnTo>
                    <a:pt x="18464" y="28051"/>
                  </a:lnTo>
                  <a:lnTo>
                    <a:pt x="18361" y="27682"/>
                  </a:lnTo>
                  <a:lnTo>
                    <a:pt x="18258" y="27310"/>
                  </a:lnTo>
                  <a:lnTo>
                    <a:pt x="18153" y="26937"/>
                  </a:lnTo>
                  <a:lnTo>
                    <a:pt x="18047" y="26563"/>
                  </a:lnTo>
                  <a:lnTo>
                    <a:pt x="17942" y="26192"/>
                  </a:lnTo>
                  <a:lnTo>
                    <a:pt x="17837" y="25823"/>
                  </a:lnTo>
                  <a:lnTo>
                    <a:pt x="17731" y="25456"/>
                  </a:lnTo>
                  <a:lnTo>
                    <a:pt x="17626" y="25092"/>
                  </a:lnTo>
                  <a:lnTo>
                    <a:pt x="17520" y="24730"/>
                  </a:lnTo>
                  <a:lnTo>
                    <a:pt x="17415" y="24371"/>
                  </a:lnTo>
                  <a:lnTo>
                    <a:pt x="17310" y="24014"/>
                  </a:lnTo>
                  <a:lnTo>
                    <a:pt x="17204" y="23659"/>
                  </a:lnTo>
                  <a:lnTo>
                    <a:pt x="17099" y="23306"/>
                  </a:lnTo>
                  <a:lnTo>
                    <a:pt x="16863" y="22470"/>
                  </a:lnTo>
                  <a:lnTo>
                    <a:pt x="16626" y="21624"/>
                  </a:lnTo>
                  <a:lnTo>
                    <a:pt x="16386" y="20769"/>
                  </a:lnTo>
                  <a:lnTo>
                    <a:pt x="16143" y="19905"/>
                  </a:lnTo>
                  <a:lnTo>
                    <a:pt x="15898" y="19031"/>
                  </a:lnTo>
                  <a:lnTo>
                    <a:pt x="15651" y="18148"/>
                  </a:lnTo>
                  <a:lnTo>
                    <a:pt x="15402" y="17256"/>
                  </a:lnTo>
                  <a:lnTo>
                    <a:pt x="15150" y="16354"/>
                  </a:lnTo>
                  <a:lnTo>
                    <a:pt x="14896" y="15443"/>
                  </a:lnTo>
                  <a:lnTo>
                    <a:pt x="14639" y="14522"/>
                  </a:lnTo>
                  <a:lnTo>
                    <a:pt x="14674" y="15200"/>
                  </a:lnTo>
                  <a:lnTo>
                    <a:pt x="14710" y="15876"/>
                  </a:lnTo>
                  <a:lnTo>
                    <a:pt x="14745" y="16550"/>
                  </a:lnTo>
                  <a:lnTo>
                    <a:pt x="14780" y="17221"/>
                  </a:lnTo>
                  <a:lnTo>
                    <a:pt x="14815" y="17889"/>
                  </a:lnTo>
                  <a:lnTo>
                    <a:pt x="14850" y="18556"/>
                  </a:lnTo>
                  <a:lnTo>
                    <a:pt x="14885" y="19220"/>
                  </a:lnTo>
                  <a:lnTo>
                    <a:pt x="14920" y="19882"/>
                  </a:lnTo>
                  <a:lnTo>
                    <a:pt x="14956" y="20541"/>
                  </a:lnTo>
                  <a:lnTo>
                    <a:pt x="14991" y="21198"/>
                  </a:lnTo>
                  <a:lnTo>
                    <a:pt x="15014" y="21763"/>
                  </a:lnTo>
                  <a:lnTo>
                    <a:pt x="15038" y="22334"/>
                  </a:lnTo>
                  <a:lnTo>
                    <a:pt x="15061" y="22911"/>
                  </a:lnTo>
                  <a:lnTo>
                    <a:pt x="15084" y="23494"/>
                  </a:lnTo>
                  <a:lnTo>
                    <a:pt x="15108" y="24082"/>
                  </a:lnTo>
                  <a:lnTo>
                    <a:pt x="15131" y="24676"/>
                  </a:lnTo>
                  <a:lnTo>
                    <a:pt x="15155" y="25277"/>
                  </a:lnTo>
                  <a:lnTo>
                    <a:pt x="15178" y="25883"/>
                  </a:lnTo>
                  <a:lnTo>
                    <a:pt x="15202" y="26495"/>
                  </a:lnTo>
                  <a:lnTo>
                    <a:pt x="15225" y="27112"/>
                  </a:lnTo>
                  <a:lnTo>
                    <a:pt x="15247" y="27725"/>
                  </a:lnTo>
                  <a:lnTo>
                    <a:pt x="15267" y="28321"/>
                  </a:lnTo>
                  <a:lnTo>
                    <a:pt x="15285" y="28901"/>
                  </a:lnTo>
                  <a:lnTo>
                    <a:pt x="15300" y="29464"/>
                  </a:lnTo>
                  <a:lnTo>
                    <a:pt x="15313" y="30011"/>
                  </a:lnTo>
                  <a:lnTo>
                    <a:pt x="15323" y="30542"/>
                  </a:lnTo>
                  <a:lnTo>
                    <a:pt x="15332" y="31056"/>
                  </a:lnTo>
                  <a:lnTo>
                    <a:pt x="15337" y="31554"/>
                  </a:lnTo>
                  <a:lnTo>
                    <a:pt x="15341" y="32035"/>
                  </a:lnTo>
                  <a:lnTo>
                    <a:pt x="15342" y="32500"/>
                  </a:lnTo>
                  <a:lnTo>
                    <a:pt x="15342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23130" y="0"/>
                  </a:lnTo>
                  <a:lnTo>
                    <a:pt x="37887" y="46144"/>
                  </a:lnTo>
                  <a:lnTo>
                    <a:pt x="38005" y="46516"/>
                  </a:lnTo>
                  <a:lnTo>
                    <a:pt x="38124" y="46903"/>
                  </a:lnTo>
                  <a:lnTo>
                    <a:pt x="38244" y="47307"/>
                  </a:lnTo>
                  <a:lnTo>
                    <a:pt x="38365" y="47728"/>
                  </a:lnTo>
                  <a:lnTo>
                    <a:pt x="38488" y="48165"/>
                  </a:lnTo>
                  <a:lnTo>
                    <a:pt x="38611" y="48618"/>
                  </a:lnTo>
                  <a:lnTo>
                    <a:pt x="38736" y="49087"/>
                  </a:lnTo>
                  <a:lnTo>
                    <a:pt x="38862" y="49574"/>
                  </a:lnTo>
                  <a:lnTo>
                    <a:pt x="38989" y="50076"/>
                  </a:lnTo>
                  <a:lnTo>
                    <a:pt x="39117" y="50595"/>
                  </a:lnTo>
                  <a:lnTo>
                    <a:pt x="39257" y="51120"/>
                  </a:lnTo>
                  <a:lnTo>
                    <a:pt x="39396" y="51642"/>
                  </a:lnTo>
                  <a:lnTo>
                    <a:pt x="39534" y="52160"/>
                  </a:lnTo>
                  <a:lnTo>
                    <a:pt x="39670" y="52675"/>
                  </a:lnTo>
                  <a:lnTo>
                    <a:pt x="39805" y="53186"/>
                  </a:lnTo>
                  <a:lnTo>
                    <a:pt x="39939" y="53694"/>
                  </a:lnTo>
                  <a:lnTo>
                    <a:pt x="40072" y="54198"/>
                  </a:lnTo>
                  <a:lnTo>
                    <a:pt x="40204" y="54699"/>
                  </a:lnTo>
                  <a:lnTo>
                    <a:pt x="40335" y="55196"/>
                  </a:lnTo>
                  <a:lnTo>
                    <a:pt x="40464" y="55689"/>
                  </a:lnTo>
                  <a:lnTo>
                    <a:pt x="40606" y="56266"/>
                  </a:lnTo>
                  <a:lnTo>
                    <a:pt x="40750" y="56847"/>
                  </a:lnTo>
                  <a:lnTo>
                    <a:pt x="40896" y="57432"/>
                  </a:lnTo>
                  <a:lnTo>
                    <a:pt x="41045" y="58022"/>
                  </a:lnTo>
                  <a:lnTo>
                    <a:pt x="41196" y="58617"/>
                  </a:lnTo>
                  <a:lnTo>
                    <a:pt x="41349" y="59217"/>
                  </a:lnTo>
                  <a:lnTo>
                    <a:pt x="41505" y="59821"/>
                  </a:lnTo>
                  <a:lnTo>
                    <a:pt x="41663" y="60430"/>
                  </a:lnTo>
                  <a:lnTo>
                    <a:pt x="41824" y="61044"/>
                  </a:lnTo>
                  <a:lnTo>
                    <a:pt x="41987" y="61662"/>
                  </a:lnTo>
                  <a:lnTo>
                    <a:pt x="42150" y="61056"/>
                  </a:lnTo>
                  <a:lnTo>
                    <a:pt x="42312" y="60454"/>
                  </a:lnTo>
                  <a:lnTo>
                    <a:pt x="42473" y="59857"/>
                  </a:lnTo>
                  <a:lnTo>
                    <a:pt x="42633" y="59264"/>
                  </a:lnTo>
                  <a:lnTo>
                    <a:pt x="42792" y="58676"/>
                  </a:lnTo>
                  <a:lnTo>
                    <a:pt x="42949" y="58093"/>
                  </a:lnTo>
                  <a:lnTo>
                    <a:pt x="43106" y="57514"/>
                  </a:lnTo>
                  <a:lnTo>
                    <a:pt x="43261" y="56940"/>
                  </a:lnTo>
                  <a:lnTo>
                    <a:pt x="43415" y="56371"/>
                  </a:lnTo>
                  <a:lnTo>
                    <a:pt x="43568" y="55807"/>
                  </a:lnTo>
                  <a:lnTo>
                    <a:pt x="43638" y="55560"/>
                  </a:lnTo>
                  <a:lnTo>
                    <a:pt x="43708" y="55312"/>
                  </a:lnTo>
                  <a:lnTo>
                    <a:pt x="43778" y="55063"/>
                  </a:lnTo>
                  <a:lnTo>
                    <a:pt x="43849" y="54813"/>
                  </a:lnTo>
                  <a:lnTo>
                    <a:pt x="43919" y="54562"/>
                  </a:lnTo>
                  <a:lnTo>
                    <a:pt x="43989" y="54310"/>
                  </a:lnTo>
                  <a:lnTo>
                    <a:pt x="44060" y="54056"/>
                  </a:lnTo>
                  <a:lnTo>
                    <a:pt x="44130" y="53801"/>
                  </a:lnTo>
                  <a:lnTo>
                    <a:pt x="44200" y="53546"/>
                  </a:lnTo>
                  <a:lnTo>
                    <a:pt x="44270" y="53289"/>
                  </a:lnTo>
                  <a:lnTo>
                    <a:pt x="44341" y="53031"/>
                  </a:lnTo>
                  <a:lnTo>
                    <a:pt x="44411" y="52776"/>
                  </a:lnTo>
                  <a:lnTo>
                    <a:pt x="44481" y="52521"/>
                  </a:lnTo>
                  <a:lnTo>
                    <a:pt x="44551" y="52267"/>
                  </a:lnTo>
                  <a:lnTo>
                    <a:pt x="44622" y="52015"/>
                  </a:lnTo>
                  <a:lnTo>
                    <a:pt x="44692" y="51764"/>
                  </a:lnTo>
                  <a:lnTo>
                    <a:pt x="44762" y="51514"/>
                  </a:lnTo>
                  <a:lnTo>
                    <a:pt x="44833" y="51265"/>
                  </a:lnTo>
                  <a:lnTo>
                    <a:pt x="44903" y="51017"/>
                  </a:lnTo>
                  <a:lnTo>
                    <a:pt x="44973" y="50770"/>
                  </a:lnTo>
                  <a:lnTo>
                    <a:pt x="45043" y="50526"/>
                  </a:lnTo>
                  <a:lnTo>
                    <a:pt x="45114" y="50283"/>
                  </a:lnTo>
                  <a:lnTo>
                    <a:pt x="45184" y="50043"/>
                  </a:lnTo>
                  <a:lnTo>
                    <a:pt x="45254" y="49805"/>
                  </a:lnTo>
                  <a:lnTo>
                    <a:pt x="45324" y="49570"/>
                  </a:lnTo>
                  <a:lnTo>
                    <a:pt x="45395" y="49337"/>
                  </a:lnTo>
                  <a:lnTo>
                    <a:pt x="45465" y="49106"/>
                  </a:lnTo>
                  <a:lnTo>
                    <a:pt x="45535" y="48878"/>
                  </a:lnTo>
                  <a:lnTo>
                    <a:pt x="45606" y="48652"/>
                  </a:lnTo>
                  <a:lnTo>
                    <a:pt x="45676" y="48428"/>
                  </a:lnTo>
                  <a:lnTo>
                    <a:pt x="45745" y="48208"/>
                  </a:lnTo>
                  <a:lnTo>
                    <a:pt x="45814" y="47992"/>
                  </a:lnTo>
                  <a:lnTo>
                    <a:pt x="45881" y="47782"/>
                  </a:lnTo>
                  <a:lnTo>
                    <a:pt x="45948" y="47575"/>
                  </a:lnTo>
                  <a:lnTo>
                    <a:pt x="46013" y="47374"/>
                  </a:lnTo>
                  <a:lnTo>
                    <a:pt x="46076" y="47177"/>
                  </a:lnTo>
                  <a:lnTo>
                    <a:pt x="46139" y="46985"/>
                  </a:lnTo>
                  <a:lnTo>
                    <a:pt x="46200" y="46798"/>
                  </a:lnTo>
                  <a:lnTo>
                    <a:pt x="46261" y="46615"/>
                  </a:lnTo>
                  <a:lnTo>
                    <a:pt x="46320" y="46437"/>
                  </a:lnTo>
                  <a:lnTo>
                    <a:pt x="60843" y="0"/>
                  </a:lnTo>
                  <a:lnTo>
                    <a:pt x="83856" y="0"/>
                  </a:lnTo>
                  <a:lnTo>
                    <a:pt x="83856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094110" y="3832448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174102" y="3832448"/>
              <a:ext cx="73550" cy="82510"/>
            </a:xfrm>
            <a:custGeom>
              <a:avLst/>
              <a:pathLst>
                <a:path w="73550" h="82510">
                  <a:moveTo>
                    <a:pt x="73550" y="40640"/>
                  </a:moveTo>
                  <a:lnTo>
                    <a:pt x="73519" y="42676"/>
                  </a:lnTo>
                  <a:lnTo>
                    <a:pt x="73426" y="44664"/>
                  </a:lnTo>
                  <a:lnTo>
                    <a:pt x="73271" y="46602"/>
                  </a:lnTo>
                  <a:lnTo>
                    <a:pt x="73053" y="48491"/>
                  </a:lnTo>
                  <a:lnTo>
                    <a:pt x="72774" y="50331"/>
                  </a:lnTo>
                  <a:lnTo>
                    <a:pt x="72433" y="52122"/>
                  </a:lnTo>
                  <a:lnTo>
                    <a:pt x="72029" y="53864"/>
                  </a:lnTo>
                  <a:lnTo>
                    <a:pt x="71564" y="55556"/>
                  </a:lnTo>
                  <a:lnTo>
                    <a:pt x="71036" y="57199"/>
                  </a:lnTo>
                  <a:lnTo>
                    <a:pt x="70446" y="58793"/>
                  </a:lnTo>
                  <a:lnTo>
                    <a:pt x="69803" y="60326"/>
                  </a:lnTo>
                  <a:lnTo>
                    <a:pt x="69114" y="61808"/>
                  </a:lnTo>
                  <a:lnTo>
                    <a:pt x="68379" y="63240"/>
                  </a:lnTo>
                  <a:lnTo>
                    <a:pt x="67598" y="64621"/>
                  </a:lnTo>
                  <a:lnTo>
                    <a:pt x="66772" y="65952"/>
                  </a:lnTo>
                  <a:lnTo>
                    <a:pt x="65900" y="67233"/>
                  </a:lnTo>
                  <a:lnTo>
                    <a:pt x="64982" y="68463"/>
                  </a:lnTo>
                  <a:lnTo>
                    <a:pt x="64019" y="69643"/>
                  </a:lnTo>
                  <a:lnTo>
                    <a:pt x="63010" y="70773"/>
                  </a:lnTo>
                  <a:lnTo>
                    <a:pt x="61955" y="71852"/>
                  </a:lnTo>
                  <a:lnTo>
                    <a:pt x="60858" y="72880"/>
                  </a:lnTo>
                  <a:lnTo>
                    <a:pt x="59721" y="73857"/>
                  </a:lnTo>
                  <a:lnTo>
                    <a:pt x="58544" y="74782"/>
                  </a:lnTo>
                  <a:lnTo>
                    <a:pt x="57327" y="75656"/>
                  </a:lnTo>
                  <a:lnTo>
                    <a:pt x="56070" y="76478"/>
                  </a:lnTo>
                  <a:lnTo>
                    <a:pt x="54774" y="77249"/>
                  </a:lnTo>
                  <a:lnTo>
                    <a:pt x="53437" y="77968"/>
                  </a:lnTo>
                  <a:lnTo>
                    <a:pt x="52061" y="78635"/>
                  </a:lnTo>
                  <a:lnTo>
                    <a:pt x="50645" y="79251"/>
                  </a:lnTo>
                  <a:lnTo>
                    <a:pt x="49189" y="79816"/>
                  </a:lnTo>
                  <a:lnTo>
                    <a:pt x="47714" y="80328"/>
                  </a:lnTo>
                  <a:lnTo>
                    <a:pt x="46215" y="80786"/>
                  </a:lnTo>
                  <a:lnTo>
                    <a:pt x="44692" y="81190"/>
                  </a:lnTo>
                  <a:lnTo>
                    <a:pt x="43146" y="81540"/>
                  </a:lnTo>
                  <a:lnTo>
                    <a:pt x="41577" y="81836"/>
                  </a:lnTo>
                  <a:lnTo>
                    <a:pt x="39984" y="82079"/>
                  </a:lnTo>
                  <a:lnTo>
                    <a:pt x="38368" y="82267"/>
                  </a:lnTo>
                  <a:lnTo>
                    <a:pt x="36728" y="82402"/>
                  </a:lnTo>
                  <a:lnTo>
                    <a:pt x="35065" y="82483"/>
                  </a:lnTo>
                  <a:lnTo>
                    <a:pt x="33378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29865" y="0"/>
                  </a:lnTo>
                  <a:lnTo>
                    <a:pt x="31770" y="24"/>
                  </a:lnTo>
                  <a:lnTo>
                    <a:pt x="33643" y="96"/>
                  </a:lnTo>
                  <a:lnTo>
                    <a:pt x="35485" y="216"/>
                  </a:lnTo>
                  <a:lnTo>
                    <a:pt x="37295" y="384"/>
                  </a:lnTo>
                  <a:lnTo>
                    <a:pt x="39073" y="600"/>
                  </a:lnTo>
                  <a:lnTo>
                    <a:pt x="40820" y="864"/>
                  </a:lnTo>
                  <a:lnTo>
                    <a:pt x="42535" y="1176"/>
                  </a:lnTo>
                  <a:lnTo>
                    <a:pt x="44219" y="1536"/>
                  </a:lnTo>
                  <a:lnTo>
                    <a:pt x="45871" y="1944"/>
                  </a:lnTo>
                  <a:lnTo>
                    <a:pt x="47491" y="2400"/>
                  </a:lnTo>
                  <a:lnTo>
                    <a:pt x="49073" y="2906"/>
                  </a:lnTo>
                  <a:lnTo>
                    <a:pt x="50611" y="3464"/>
                  </a:lnTo>
                  <a:lnTo>
                    <a:pt x="52104" y="4073"/>
                  </a:lnTo>
                  <a:lnTo>
                    <a:pt x="53553" y="4733"/>
                  </a:lnTo>
                  <a:lnTo>
                    <a:pt x="54957" y="5446"/>
                  </a:lnTo>
                  <a:lnTo>
                    <a:pt x="56317" y="6209"/>
                  </a:lnTo>
                  <a:lnTo>
                    <a:pt x="57632" y="7024"/>
                  </a:lnTo>
                  <a:lnTo>
                    <a:pt x="58903" y="7891"/>
                  </a:lnTo>
                  <a:lnTo>
                    <a:pt x="60129" y="8809"/>
                  </a:lnTo>
                  <a:lnTo>
                    <a:pt x="61311" y="9779"/>
                  </a:lnTo>
                  <a:lnTo>
                    <a:pt x="62445" y="10801"/>
                  </a:lnTo>
                  <a:lnTo>
                    <a:pt x="63527" y="11878"/>
                  </a:lnTo>
                  <a:lnTo>
                    <a:pt x="64558" y="13008"/>
                  </a:lnTo>
                  <a:lnTo>
                    <a:pt x="65537" y="14192"/>
                  </a:lnTo>
                  <a:lnTo>
                    <a:pt x="66464" y="15430"/>
                  </a:lnTo>
                  <a:lnTo>
                    <a:pt x="67340" y="16722"/>
                  </a:lnTo>
                  <a:lnTo>
                    <a:pt x="68165" y="18067"/>
                  </a:lnTo>
                  <a:lnTo>
                    <a:pt x="68938" y="19467"/>
                  </a:lnTo>
                  <a:lnTo>
                    <a:pt x="69659" y="20920"/>
                  </a:lnTo>
                  <a:lnTo>
                    <a:pt x="70329" y="22428"/>
                  </a:lnTo>
                  <a:lnTo>
                    <a:pt x="70941" y="23991"/>
                  </a:lnTo>
                  <a:lnTo>
                    <a:pt x="71489" y="25611"/>
                  </a:lnTo>
                  <a:lnTo>
                    <a:pt x="71972" y="27289"/>
                  </a:lnTo>
                  <a:lnTo>
                    <a:pt x="72391" y="29024"/>
                  </a:lnTo>
                  <a:lnTo>
                    <a:pt x="72745" y="30816"/>
                  </a:lnTo>
                  <a:lnTo>
                    <a:pt x="73035" y="32666"/>
                  </a:lnTo>
                  <a:lnTo>
                    <a:pt x="73260" y="34574"/>
                  </a:lnTo>
                  <a:lnTo>
                    <a:pt x="73421" y="36538"/>
                  </a:lnTo>
                  <a:lnTo>
                    <a:pt x="73518" y="38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191377" y="3845800"/>
              <a:ext cx="38883" cy="55807"/>
            </a:xfrm>
            <a:custGeom>
              <a:avLst/>
              <a:pathLst>
                <a:path w="38883" h="55807">
                  <a:moveTo>
                    <a:pt x="38883" y="27288"/>
                  </a:moveTo>
                  <a:lnTo>
                    <a:pt x="38863" y="25868"/>
                  </a:lnTo>
                  <a:lnTo>
                    <a:pt x="38803" y="24489"/>
                  </a:lnTo>
                  <a:lnTo>
                    <a:pt x="38704" y="23151"/>
                  </a:lnTo>
                  <a:lnTo>
                    <a:pt x="38564" y="21854"/>
                  </a:lnTo>
                  <a:lnTo>
                    <a:pt x="38385" y="20598"/>
                  </a:lnTo>
                  <a:lnTo>
                    <a:pt x="38166" y="19383"/>
                  </a:lnTo>
                  <a:lnTo>
                    <a:pt x="37907" y="18209"/>
                  </a:lnTo>
                  <a:lnTo>
                    <a:pt x="37609" y="17075"/>
                  </a:lnTo>
                  <a:lnTo>
                    <a:pt x="37270" y="15983"/>
                  </a:lnTo>
                  <a:lnTo>
                    <a:pt x="36892" y="14932"/>
                  </a:lnTo>
                  <a:lnTo>
                    <a:pt x="36490" y="13920"/>
                  </a:lnTo>
                  <a:lnTo>
                    <a:pt x="36056" y="12946"/>
                  </a:lnTo>
                  <a:lnTo>
                    <a:pt x="35590" y="12009"/>
                  </a:lnTo>
                  <a:lnTo>
                    <a:pt x="35093" y="11109"/>
                  </a:lnTo>
                  <a:lnTo>
                    <a:pt x="34564" y="10247"/>
                  </a:lnTo>
                  <a:lnTo>
                    <a:pt x="34004" y="9423"/>
                  </a:lnTo>
                  <a:lnTo>
                    <a:pt x="33412" y="8636"/>
                  </a:lnTo>
                  <a:lnTo>
                    <a:pt x="32788" y="7886"/>
                  </a:lnTo>
                  <a:lnTo>
                    <a:pt x="32133" y="7174"/>
                  </a:lnTo>
                  <a:lnTo>
                    <a:pt x="31446" y="6500"/>
                  </a:lnTo>
                  <a:lnTo>
                    <a:pt x="30729" y="5850"/>
                  </a:lnTo>
                  <a:lnTo>
                    <a:pt x="29984" y="5235"/>
                  </a:lnTo>
                  <a:lnTo>
                    <a:pt x="29211" y="4655"/>
                  </a:lnTo>
                  <a:lnTo>
                    <a:pt x="28410" y="4110"/>
                  </a:lnTo>
                  <a:lnTo>
                    <a:pt x="27581" y="3601"/>
                  </a:lnTo>
                  <a:lnTo>
                    <a:pt x="26724" y="3127"/>
                  </a:lnTo>
                  <a:lnTo>
                    <a:pt x="25838" y="2687"/>
                  </a:lnTo>
                  <a:lnTo>
                    <a:pt x="24925" y="2283"/>
                  </a:lnTo>
                  <a:lnTo>
                    <a:pt x="23983" y="1914"/>
                  </a:lnTo>
                  <a:lnTo>
                    <a:pt x="23013" y="1581"/>
                  </a:lnTo>
                  <a:lnTo>
                    <a:pt x="22031" y="1280"/>
                  </a:lnTo>
                  <a:lnTo>
                    <a:pt x="21027" y="1011"/>
                  </a:lnTo>
                  <a:lnTo>
                    <a:pt x="20002" y="774"/>
                  </a:lnTo>
                  <a:lnTo>
                    <a:pt x="18956" y="569"/>
                  </a:lnTo>
                  <a:lnTo>
                    <a:pt x="17889" y="395"/>
                  </a:lnTo>
                  <a:lnTo>
                    <a:pt x="16801" y="252"/>
                  </a:lnTo>
                  <a:lnTo>
                    <a:pt x="15692" y="142"/>
                  </a:lnTo>
                  <a:lnTo>
                    <a:pt x="14562" y="63"/>
                  </a:lnTo>
                  <a:lnTo>
                    <a:pt x="13411" y="15"/>
                  </a:lnTo>
                  <a:lnTo>
                    <a:pt x="12238" y="0"/>
                  </a:lnTo>
                  <a:lnTo>
                    <a:pt x="0" y="0"/>
                  </a:lnTo>
                  <a:lnTo>
                    <a:pt x="0" y="55807"/>
                  </a:lnTo>
                  <a:lnTo>
                    <a:pt x="14639" y="55807"/>
                  </a:lnTo>
                  <a:lnTo>
                    <a:pt x="15673" y="55788"/>
                  </a:lnTo>
                  <a:lnTo>
                    <a:pt x="16691" y="55734"/>
                  </a:lnTo>
                  <a:lnTo>
                    <a:pt x="17693" y="55643"/>
                  </a:lnTo>
                  <a:lnTo>
                    <a:pt x="18678" y="55516"/>
                  </a:lnTo>
                  <a:lnTo>
                    <a:pt x="19646" y="55353"/>
                  </a:lnTo>
                  <a:lnTo>
                    <a:pt x="20598" y="55153"/>
                  </a:lnTo>
                  <a:lnTo>
                    <a:pt x="21534" y="54917"/>
                  </a:lnTo>
                  <a:lnTo>
                    <a:pt x="22453" y="54645"/>
                  </a:lnTo>
                  <a:lnTo>
                    <a:pt x="23356" y="54336"/>
                  </a:lnTo>
                  <a:lnTo>
                    <a:pt x="24243" y="53991"/>
                  </a:lnTo>
                  <a:lnTo>
                    <a:pt x="25121" y="53611"/>
                  </a:lnTo>
                  <a:lnTo>
                    <a:pt x="25974" y="53195"/>
                  </a:lnTo>
                  <a:lnTo>
                    <a:pt x="26803" y="52744"/>
                  </a:lnTo>
                  <a:lnTo>
                    <a:pt x="27607" y="52258"/>
                  </a:lnTo>
                  <a:lnTo>
                    <a:pt x="28386" y="51737"/>
                  </a:lnTo>
                  <a:lnTo>
                    <a:pt x="29141" y="51180"/>
                  </a:lnTo>
                  <a:lnTo>
                    <a:pt x="29871" y="50589"/>
                  </a:lnTo>
                  <a:lnTo>
                    <a:pt x="30577" y="49962"/>
                  </a:lnTo>
                  <a:lnTo>
                    <a:pt x="31258" y="49301"/>
                  </a:lnTo>
                  <a:lnTo>
                    <a:pt x="31914" y="48604"/>
                  </a:lnTo>
                  <a:lnTo>
                    <a:pt x="32556" y="47861"/>
                  </a:lnTo>
                  <a:lnTo>
                    <a:pt x="33168" y="47084"/>
                  </a:lnTo>
                  <a:lnTo>
                    <a:pt x="33750" y="46273"/>
                  </a:lnTo>
                  <a:lnTo>
                    <a:pt x="34304" y="45428"/>
                  </a:lnTo>
                  <a:lnTo>
                    <a:pt x="34828" y="44549"/>
                  </a:lnTo>
                  <a:lnTo>
                    <a:pt x="35323" y="43636"/>
                  </a:lnTo>
                  <a:lnTo>
                    <a:pt x="35788" y="42689"/>
                  </a:lnTo>
                  <a:lnTo>
                    <a:pt x="36224" y="41708"/>
                  </a:lnTo>
                  <a:lnTo>
                    <a:pt x="36631" y="40693"/>
                  </a:lnTo>
                  <a:lnTo>
                    <a:pt x="37009" y="39644"/>
                  </a:lnTo>
                  <a:lnTo>
                    <a:pt x="37365" y="38561"/>
                  </a:lnTo>
                  <a:lnTo>
                    <a:pt x="37684" y="37445"/>
                  </a:lnTo>
                  <a:lnTo>
                    <a:pt x="37965" y="36294"/>
                  </a:lnTo>
                  <a:lnTo>
                    <a:pt x="38208" y="35109"/>
                  </a:lnTo>
                  <a:lnTo>
                    <a:pt x="38414" y="33891"/>
                  </a:lnTo>
                  <a:lnTo>
                    <a:pt x="38583" y="32638"/>
                  </a:lnTo>
                  <a:lnTo>
                    <a:pt x="38714" y="31352"/>
                  </a:lnTo>
                  <a:lnTo>
                    <a:pt x="38808" y="30031"/>
                  </a:lnTo>
                  <a:lnTo>
                    <a:pt x="38864" y="28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260711" y="3832448"/>
              <a:ext cx="17275" cy="82510"/>
            </a:xfrm>
            <a:custGeom>
              <a:avLst/>
              <a:pathLst>
                <a:path w="17275" h="82510">
                  <a:moveTo>
                    <a:pt x="0" y="82510"/>
                  </a:moveTo>
                  <a:lnTo>
                    <a:pt x="0" y="0"/>
                  </a:lnTo>
                  <a:lnTo>
                    <a:pt x="17275" y="0"/>
                  </a:lnTo>
                  <a:lnTo>
                    <a:pt x="1727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290928" y="3831218"/>
              <a:ext cx="78410" cy="84911"/>
            </a:xfrm>
            <a:custGeom>
              <a:avLst/>
              <a:pathLst>
                <a:path w="78410" h="84911">
                  <a:moveTo>
                    <a:pt x="41635" y="71325"/>
                  </a:moveTo>
                  <a:lnTo>
                    <a:pt x="42594" y="71311"/>
                  </a:lnTo>
                  <a:lnTo>
                    <a:pt x="43525" y="71271"/>
                  </a:lnTo>
                  <a:lnTo>
                    <a:pt x="44430" y="71204"/>
                  </a:lnTo>
                  <a:lnTo>
                    <a:pt x="45308" y="71109"/>
                  </a:lnTo>
                  <a:lnTo>
                    <a:pt x="46159" y="70988"/>
                  </a:lnTo>
                  <a:lnTo>
                    <a:pt x="46983" y="70840"/>
                  </a:lnTo>
                  <a:lnTo>
                    <a:pt x="47780" y="70665"/>
                  </a:lnTo>
                  <a:lnTo>
                    <a:pt x="48550" y="70463"/>
                  </a:lnTo>
                  <a:lnTo>
                    <a:pt x="49293" y="70234"/>
                  </a:lnTo>
                  <a:lnTo>
                    <a:pt x="50009" y="69978"/>
                  </a:lnTo>
                  <a:lnTo>
                    <a:pt x="50714" y="69689"/>
                  </a:lnTo>
                  <a:lnTo>
                    <a:pt x="51398" y="69383"/>
                  </a:lnTo>
                  <a:lnTo>
                    <a:pt x="52063" y="69061"/>
                  </a:lnTo>
                  <a:lnTo>
                    <a:pt x="52708" y="68722"/>
                  </a:lnTo>
                  <a:lnTo>
                    <a:pt x="53332" y="68368"/>
                  </a:lnTo>
                  <a:lnTo>
                    <a:pt x="53937" y="67996"/>
                  </a:lnTo>
                  <a:lnTo>
                    <a:pt x="54522" y="67609"/>
                  </a:lnTo>
                  <a:lnTo>
                    <a:pt x="55087" y="67205"/>
                  </a:lnTo>
                  <a:lnTo>
                    <a:pt x="55633" y="66784"/>
                  </a:lnTo>
                  <a:lnTo>
                    <a:pt x="56158" y="66347"/>
                  </a:lnTo>
                  <a:lnTo>
                    <a:pt x="56676" y="65896"/>
                  </a:lnTo>
                  <a:lnTo>
                    <a:pt x="57175" y="65434"/>
                  </a:lnTo>
                  <a:lnTo>
                    <a:pt x="57655" y="64959"/>
                  </a:lnTo>
                  <a:lnTo>
                    <a:pt x="58116" y="64473"/>
                  </a:lnTo>
                  <a:lnTo>
                    <a:pt x="58559" y="63976"/>
                  </a:lnTo>
                  <a:lnTo>
                    <a:pt x="58983" y="63466"/>
                  </a:lnTo>
                  <a:lnTo>
                    <a:pt x="59388" y="62945"/>
                  </a:lnTo>
                  <a:lnTo>
                    <a:pt x="59775" y="62412"/>
                  </a:lnTo>
                  <a:lnTo>
                    <a:pt x="60142" y="61867"/>
                  </a:lnTo>
                  <a:lnTo>
                    <a:pt x="60491" y="61311"/>
                  </a:lnTo>
                  <a:lnTo>
                    <a:pt x="60836" y="60748"/>
                  </a:lnTo>
                  <a:lnTo>
                    <a:pt x="61168" y="60184"/>
                  </a:lnTo>
                  <a:lnTo>
                    <a:pt x="61487" y="59619"/>
                  </a:lnTo>
                  <a:lnTo>
                    <a:pt x="61794" y="59053"/>
                  </a:lnTo>
                  <a:lnTo>
                    <a:pt x="62087" y="58486"/>
                  </a:lnTo>
                  <a:lnTo>
                    <a:pt x="62368" y="57917"/>
                  </a:lnTo>
                  <a:lnTo>
                    <a:pt x="62635" y="57347"/>
                  </a:lnTo>
                  <a:lnTo>
                    <a:pt x="62890" y="56776"/>
                  </a:lnTo>
                  <a:lnTo>
                    <a:pt x="63132" y="56204"/>
                  </a:lnTo>
                  <a:lnTo>
                    <a:pt x="63361" y="55631"/>
                  </a:lnTo>
                  <a:lnTo>
                    <a:pt x="78410" y="61311"/>
                  </a:lnTo>
                  <a:lnTo>
                    <a:pt x="78036" y="62199"/>
                  </a:lnTo>
                  <a:lnTo>
                    <a:pt x="77640" y="63084"/>
                  </a:lnTo>
                  <a:lnTo>
                    <a:pt x="77221" y="63966"/>
                  </a:lnTo>
                  <a:lnTo>
                    <a:pt x="76780" y="64843"/>
                  </a:lnTo>
                  <a:lnTo>
                    <a:pt x="76317" y="65718"/>
                  </a:lnTo>
                  <a:lnTo>
                    <a:pt x="75832" y="66589"/>
                  </a:lnTo>
                  <a:lnTo>
                    <a:pt x="75324" y="67456"/>
                  </a:lnTo>
                  <a:lnTo>
                    <a:pt x="74794" y="68320"/>
                  </a:lnTo>
                  <a:lnTo>
                    <a:pt x="74242" y="69180"/>
                  </a:lnTo>
                  <a:lnTo>
                    <a:pt x="73667" y="70036"/>
                  </a:lnTo>
                  <a:lnTo>
                    <a:pt x="73067" y="70881"/>
                  </a:lnTo>
                  <a:lnTo>
                    <a:pt x="72437" y="71707"/>
                  </a:lnTo>
                  <a:lnTo>
                    <a:pt x="71779" y="72512"/>
                  </a:lnTo>
                  <a:lnTo>
                    <a:pt x="71091" y="73297"/>
                  </a:lnTo>
                  <a:lnTo>
                    <a:pt x="70373" y="74062"/>
                  </a:lnTo>
                  <a:lnTo>
                    <a:pt x="69627" y="74808"/>
                  </a:lnTo>
                  <a:lnTo>
                    <a:pt x="68851" y="75533"/>
                  </a:lnTo>
                  <a:lnTo>
                    <a:pt x="68045" y="76239"/>
                  </a:lnTo>
                  <a:lnTo>
                    <a:pt x="67211" y="76925"/>
                  </a:lnTo>
                  <a:lnTo>
                    <a:pt x="66347" y="77591"/>
                  </a:lnTo>
                  <a:lnTo>
                    <a:pt x="65452" y="78234"/>
                  </a:lnTo>
                  <a:lnTo>
                    <a:pt x="64523" y="78853"/>
                  </a:lnTo>
                  <a:lnTo>
                    <a:pt x="63559" y="79448"/>
                  </a:lnTo>
                  <a:lnTo>
                    <a:pt x="62562" y="80017"/>
                  </a:lnTo>
                  <a:lnTo>
                    <a:pt x="61531" y="80563"/>
                  </a:lnTo>
                  <a:lnTo>
                    <a:pt x="60466" y="81083"/>
                  </a:lnTo>
                  <a:lnTo>
                    <a:pt x="59366" y="81579"/>
                  </a:lnTo>
                  <a:lnTo>
                    <a:pt x="58233" y="82051"/>
                  </a:lnTo>
                  <a:lnTo>
                    <a:pt x="57066" y="82497"/>
                  </a:lnTo>
                  <a:lnTo>
                    <a:pt x="55865" y="82920"/>
                  </a:lnTo>
                  <a:lnTo>
                    <a:pt x="54637" y="83298"/>
                  </a:lnTo>
                  <a:lnTo>
                    <a:pt x="53366" y="83636"/>
                  </a:lnTo>
                  <a:lnTo>
                    <a:pt x="52051" y="83935"/>
                  </a:lnTo>
                  <a:lnTo>
                    <a:pt x="50693" y="84194"/>
                  </a:lnTo>
                  <a:lnTo>
                    <a:pt x="49292" y="84413"/>
                  </a:lnTo>
                  <a:lnTo>
                    <a:pt x="47847" y="84592"/>
                  </a:lnTo>
                  <a:lnTo>
                    <a:pt x="46359" y="84731"/>
                  </a:lnTo>
                  <a:lnTo>
                    <a:pt x="44828" y="84831"/>
                  </a:lnTo>
                  <a:lnTo>
                    <a:pt x="43253" y="84891"/>
                  </a:lnTo>
                  <a:lnTo>
                    <a:pt x="41635" y="84911"/>
                  </a:lnTo>
                  <a:lnTo>
                    <a:pt x="39521" y="84879"/>
                  </a:lnTo>
                  <a:lnTo>
                    <a:pt x="37463" y="84784"/>
                  </a:lnTo>
                  <a:lnTo>
                    <a:pt x="35464" y="84626"/>
                  </a:lnTo>
                  <a:lnTo>
                    <a:pt x="33521" y="84405"/>
                  </a:lnTo>
                  <a:lnTo>
                    <a:pt x="31636" y="84120"/>
                  </a:lnTo>
                  <a:lnTo>
                    <a:pt x="29809" y="83772"/>
                  </a:lnTo>
                  <a:lnTo>
                    <a:pt x="28038" y="83361"/>
                  </a:lnTo>
                  <a:lnTo>
                    <a:pt x="26325" y="82887"/>
                  </a:lnTo>
                  <a:lnTo>
                    <a:pt x="24670" y="82349"/>
                  </a:lnTo>
                  <a:lnTo>
                    <a:pt x="23072" y="81748"/>
                  </a:lnTo>
                  <a:lnTo>
                    <a:pt x="21529" y="81080"/>
                  </a:lnTo>
                  <a:lnTo>
                    <a:pt x="20041" y="80362"/>
                  </a:lnTo>
                  <a:lnTo>
                    <a:pt x="18606" y="79595"/>
                  </a:lnTo>
                  <a:lnTo>
                    <a:pt x="17225" y="78778"/>
                  </a:lnTo>
                  <a:lnTo>
                    <a:pt x="15898" y="77913"/>
                  </a:lnTo>
                  <a:lnTo>
                    <a:pt x="14625" y="76998"/>
                  </a:lnTo>
                  <a:lnTo>
                    <a:pt x="13406" y="76034"/>
                  </a:lnTo>
                  <a:lnTo>
                    <a:pt x="12241" y="75021"/>
                  </a:lnTo>
                  <a:lnTo>
                    <a:pt x="11129" y="73959"/>
                  </a:lnTo>
                  <a:lnTo>
                    <a:pt x="10072" y="72847"/>
                  </a:lnTo>
                  <a:lnTo>
                    <a:pt x="9079" y="71678"/>
                  </a:lnTo>
                  <a:lnTo>
                    <a:pt x="8137" y="70467"/>
                  </a:lnTo>
                  <a:lnTo>
                    <a:pt x="7247" y="69214"/>
                  </a:lnTo>
                  <a:lnTo>
                    <a:pt x="6408" y="67919"/>
                  </a:lnTo>
                  <a:lnTo>
                    <a:pt x="5621" y="66581"/>
                  </a:lnTo>
                  <a:lnTo>
                    <a:pt x="4886" y="65202"/>
                  </a:lnTo>
                  <a:lnTo>
                    <a:pt x="4202" y="63780"/>
                  </a:lnTo>
                  <a:lnTo>
                    <a:pt x="3569" y="62316"/>
                  </a:lnTo>
                  <a:lnTo>
                    <a:pt x="2988" y="60810"/>
                  </a:lnTo>
                  <a:lnTo>
                    <a:pt x="2459" y="59262"/>
                  </a:lnTo>
                  <a:lnTo>
                    <a:pt x="1992" y="57678"/>
                  </a:lnTo>
                  <a:lnTo>
                    <a:pt x="1574" y="56064"/>
                  </a:lnTo>
                  <a:lnTo>
                    <a:pt x="1205" y="54422"/>
                  </a:lnTo>
                  <a:lnTo>
                    <a:pt x="885" y="52750"/>
                  </a:lnTo>
                  <a:lnTo>
                    <a:pt x="614" y="51049"/>
                  </a:lnTo>
                  <a:lnTo>
                    <a:pt x="393" y="49318"/>
                  </a:lnTo>
                  <a:lnTo>
                    <a:pt x="221" y="47558"/>
                  </a:lnTo>
                  <a:lnTo>
                    <a:pt x="98" y="45769"/>
                  </a:lnTo>
                  <a:lnTo>
                    <a:pt x="24" y="43951"/>
                  </a:lnTo>
                  <a:lnTo>
                    <a:pt x="0" y="42104"/>
                  </a:lnTo>
                  <a:lnTo>
                    <a:pt x="24" y="40190"/>
                  </a:lnTo>
                  <a:lnTo>
                    <a:pt x="98" y="38314"/>
                  </a:lnTo>
                  <a:lnTo>
                    <a:pt x="221" y="36475"/>
                  </a:lnTo>
                  <a:lnTo>
                    <a:pt x="393" y="34674"/>
                  </a:lnTo>
                  <a:lnTo>
                    <a:pt x="614" y="32910"/>
                  </a:lnTo>
                  <a:lnTo>
                    <a:pt x="885" y="31184"/>
                  </a:lnTo>
                  <a:lnTo>
                    <a:pt x="1205" y="29495"/>
                  </a:lnTo>
                  <a:lnTo>
                    <a:pt x="1574" y="27843"/>
                  </a:lnTo>
                  <a:lnTo>
                    <a:pt x="1992" y="26229"/>
                  </a:lnTo>
                  <a:lnTo>
                    <a:pt x="2459" y="24653"/>
                  </a:lnTo>
                  <a:lnTo>
                    <a:pt x="2988" y="23119"/>
                  </a:lnTo>
                  <a:lnTo>
                    <a:pt x="3567" y="21631"/>
                  </a:lnTo>
                  <a:lnTo>
                    <a:pt x="4196" y="20191"/>
                  </a:lnTo>
                  <a:lnTo>
                    <a:pt x="4876" y="18797"/>
                  </a:lnTo>
                  <a:lnTo>
                    <a:pt x="5607" y="17450"/>
                  </a:lnTo>
                  <a:lnTo>
                    <a:pt x="6387" y="16150"/>
                  </a:lnTo>
                  <a:lnTo>
                    <a:pt x="7218" y="14897"/>
                  </a:lnTo>
                  <a:lnTo>
                    <a:pt x="8099" y="13691"/>
                  </a:lnTo>
                  <a:lnTo>
                    <a:pt x="9031" y="12531"/>
                  </a:lnTo>
                  <a:lnTo>
                    <a:pt x="10013" y="11419"/>
                  </a:lnTo>
                  <a:lnTo>
                    <a:pt x="11047" y="10343"/>
                  </a:lnTo>
                  <a:lnTo>
                    <a:pt x="12133" y="9320"/>
                  </a:lnTo>
                  <a:lnTo>
                    <a:pt x="13272" y="8348"/>
                  </a:lnTo>
                  <a:lnTo>
                    <a:pt x="14464" y="7427"/>
                  </a:lnTo>
                  <a:lnTo>
                    <a:pt x="15708" y="6558"/>
                  </a:lnTo>
                  <a:lnTo>
                    <a:pt x="17005" y="5741"/>
                  </a:lnTo>
                  <a:lnTo>
                    <a:pt x="18355" y="4975"/>
                  </a:lnTo>
                  <a:lnTo>
                    <a:pt x="19757" y="4260"/>
                  </a:lnTo>
                  <a:lnTo>
                    <a:pt x="21213" y="3597"/>
                  </a:lnTo>
                  <a:lnTo>
                    <a:pt x="22721" y="2986"/>
                  </a:lnTo>
                  <a:lnTo>
                    <a:pt x="24293" y="2419"/>
                  </a:lnTo>
                  <a:lnTo>
                    <a:pt x="25920" y="1911"/>
                  </a:lnTo>
                  <a:lnTo>
                    <a:pt x="27601" y="1463"/>
                  </a:lnTo>
                  <a:lnTo>
                    <a:pt x="29335" y="1075"/>
                  </a:lnTo>
                  <a:lnTo>
                    <a:pt x="31124" y="746"/>
                  </a:lnTo>
                  <a:lnTo>
                    <a:pt x="32966" y="477"/>
                  </a:lnTo>
                  <a:lnTo>
                    <a:pt x="34862" y="268"/>
                  </a:lnTo>
                  <a:lnTo>
                    <a:pt x="36812" y="119"/>
                  </a:lnTo>
                  <a:lnTo>
                    <a:pt x="38816" y="29"/>
                  </a:lnTo>
                  <a:lnTo>
                    <a:pt x="40874" y="0"/>
                  </a:lnTo>
                  <a:lnTo>
                    <a:pt x="42470" y="16"/>
                  </a:lnTo>
                  <a:lnTo>
                    <a:pt x="44024" y="67"/>
                  </a:lnTo>
                  <a:lnTo>
                    <a:pt x="45538" y="152"/>
                  </a:lnTo>
                  <a:lnTo>
                    <a:pt x="47011" y="271"/>
                  </a:lnTo>
                  <a:lnTo>
                    <a:pt x="48443" y="424"/>
                  </a:lnTo>
                  <a:lnTo>
                    <a:pt x="49834" y="611"/>
                  </a:lnTo>
                  <a:lnTo>
                    <a:pt x="51183" y="832"/>
                  </a:lnTo>
                  <a:lnTo>
                    <a:pt x="52492" y="1086"/>
                  </a:lnTo>
                  <a:lnTo>
                    <a:pt x="53760" y="1375"/>
                  </a:lnTo>
                  <a:lnTo>
                    <a:pt x="54987" y="1698"/>
                  </a:lnTo>
                  <a:lnTo>
                    <a:pt x="56188" y="2051"/>
                  </a:lnTo>
                  <a:lnTo>
                    <a:pt x="57355" y="2433"/>
                  </a:lnTo>
                  <a:lnTo>
                    <a:pt x="58488" y="2843"/>
                  </a:lnTo>
                  <a:lnTo>
                    <a:pt x="59587" y="3281"/>
                  </a:lnTo>
                  <a:lnTo>
                    <a:pt x="60652" y="3747"/>
                  </a:lnTo>
                  <a:lnTo>
                    <a:pt x="61684" y="4242"/>
                  </a:lnTo>
                  <a:lnTo>
                    <a:pt x="62681" y="4764"/>
                  </a:lnTo>
                  <a:lnTo>
                    <a:pt x="63644" y="5314"/>
                  </a:lnTo>
                  <a:lnTo>
                    <a:pt x="64573" y="5893"/>
                  </a:lnTo>
                  <a:lnTo>
                    <a:pt x="65469" y="6500"/>
                  </a:lnTo>
                  <a:lnTo>
                    <a:pt x="66343" y="7120"/>
                  </a:lnTo>
                  <a:lnTo>
                    <a:pt x="67186" y="7764"/>
                  </a:lnTo>
                  <a:lnTo>
                    <a:pt x="67997" y="8432"/>
                  </a:lnTo>
                  <a:lnTo>
                    <a:pt x="68776" y="9123"/>
                  </a:lnTo>
                  <a:lnTo>
                    <a:pt x="69524" y="9837"/>
                  </a:lnTo>
                  <a:lnTo>
                    <a:pt x="70240" y="10575"/>
                  </a:lnTo>
                  <a:lnTo>
                    <a:pt x="70925" y="11337"/>
                  </a:lnTo>
                  <a:lnTo>
                    <a:pt x="71578" y="12121"/>
                  </a:lnTo>
                  <a:lnTo>
                    <a:pt x="72199" y="12929"/>
                  </a:lnTo>
                  <a:lnTo>
                    <a:pt x="72789" y="13761"/>
                  </a:lnTo>
                  <a:lnTo>
                    <a:pt x="73361" y="14601"/>
                  </a:lnTo>
                  <a:lnTo>
                    <a:pt x="73908" y="15459"/>
                  </a:lnTo>
                  <a:lnTo>
                    <a:pt x="74430" y="16335"/>
                  </a:lnTo>
                  <a:lnTo>
                    <a:pt x="74925" y="17228"/>
                  </a:lnTo>
                  <a:lnTo>
                    <a:pt x="75395" y="18138"/>
                  </a:lnTo>
                  <a:lnTo>
                    <a:pt x="75839" y="19066"/>
                  </a:lnTo>
                  <a:lnTo>
                    <a:pt x="76257" y="20012"/>
                  </a:lnTo>
                  <a:lnTo>
                    <a:pt x="76649" y="20975"/>
                  </a:lnTo>
                  <a:lnTo>
                    <a:pt x="77016" y="21956"/>
                  </a:lnTo>
                  <a:lnTo>
                    <a:pt x="77356" y="22955"/>
                  </a:lnTo>
                  <a:lnTo>
                    <a:pt x="62131" y="27112"/>
                  </a:lnTo>
                  <a:lnTo>
                    <a:pt x="61958" y="26588"/>
                  </a:lnTo>
                  <a:lnTo>
                    <a:pt x="61768" y="26068"/>
                  </a:lnTo>
                  <a:lnTo>
                    <a:pt x="61560" y="25552"/>
                  </a:lnTo>
                  <a:lnTo>
                    <a:pt x="61335" y="25042"/>
                  </a:lnTo>
                  <a:lnTo>
                    <a:pt x="61092" y="24536"/>
                  </a:lnTo>
                  <a:lnTo>
                    <a:pt x="60831" y="24035"/>
                  </a:lnTo>
                  <a:lnTo>
                    <a:pt x="60553" y="23538"/>
                  </a:lnTo>
                  <a:lnTo>
                    <a:pt x="60257" y="23046"/>
                  </a:lnTo>
                  <a:lnTo>
                    <a:pt x="59944" y="22559"/>
                  </a:lnTo>
                  <a:lnTo>
                    <a:pt x="59613" y="22076"/>
                  </a:lnTo>
                  <a:lnTo>
                    <a:pt x="59264" y="21590"/>
                  </a:lnTo>
                  <a:lnTo>
                    <a:pt x="58896" y="21116"/>
                  </a:lnTo>
                  <a:lnTo>
                    <a:pt x="58510" y="20653"/>
                  </a:lnTo>
                  <a:lnTo>
                    <a:pt x="58104" y="20202"/>
                  </a:lnTo>
                  <a:lnTo>
                    <a:pt x="57680" y="19763"/>
                  </a:lnTo>
                  <a:lnTo>
                    <a:pt x="57238" y="19336"/>
                  </a:lnTo>
                  <a:lnTo>
                    <a:pt x="56776" y="18920"/>
                  </a:lnTo>
                  <a:lnTo>
                    <a:pt x="56296" y="18516"/>
                  </a:lnTo>
                  <a:lnTo>
                    <a:pt x="55797" y="18124"/>
                  </a:lnTo>
                  <a:lnTo>
                    <a:pt x="55280" y="17743"/>
                  </a:lnTo>
                  <a:lnTo>
                    <a:pt x="54755" y="17376"/>
                  </a:lnTo>
                  <a:lnTo>
                    <a:pt x="54211" y="17024"/>
                  </a:lnTo>
                  <a:lnTo>
                    <a:pt x="53649" y="16687"/>
                  </a:lnTo>
                  <a:lnTo>
                    <a:pt x="53068" y="16366"/>
                  </a:lnTo>
                  <a:lnTo>
                    <a:pt x="52469" y="16059"/>
                  </a:lnTo>
                  <a:lnTo>
                    <a:pt x="51850" y="15768"/>
                  </a:lnTo>
                  <a:lnTo>
                    <a:pt x="51213" y="15493"/>
                  </a:lnTo>
                  <a:lnTo>
                    <a:pt x="50557" y="15232"/>
                  </a:lnTo>
                  <a:lnTo>
                    <a:pt x="49883" y="14987"/>
                  </a:lnTo>
                  <a:lnTo>
                    <a:pt x="49189" y="14756"/>
                  </a:lnTo>
                  <a:lnTo>
                    <a:pt x="48477" y="14534"/>
                  </a:lnTo>
                  <a:lnTo>
                    <a:pt x="47746" y="14335"/>
                  </a:lnTo>
                  <a:lnTo>
                    <a:pt x="46997" y="14159"/>
                  </a:lnTo>
                  <a:lnTo>
                    <a:pt x="46229" y="14007"/>
                  </a:lnTo>
                  <a:lnTo>
                    <a:pt x="45442" y="13878"/>
                  </a:lnTo>
                  <a:lnTo>
                    <a:pt x="44636" y="13773"/>
                  </a:lnTo>
                  <a:lnTo>
                    <a:pt x="43811" y="13691"/>
                  </a:lnTo>
                  <a:lnTo>
                    <a:pt x="42968" y="13632"/>
                  </a:lnTo>
                  <a:lnTo>
                    <a:pt x="42106" y="13597"/>
                  </a:lnTo>
                  <a:lnTo>
                    <a:pt x="41225" y="13585"/>
                  </a:lnTo>
                  <a:lnTo>
                    <a:pt x="39990" y="13606"/>
                  </a:lnTo>
                  <a:lnTo>
                    <a:pt x="38789" y="13667"/>
                  </a:lnTo>
                  <a:lnTo>
                    <a:pt x="37624" y="13770"/>
                  </a:lnTo>
                  <a:lnTo>
                    <a:pt x="36494" y="13913"/>
                  </a:lnTo>
                  <a:lnTo>
                    <a:pt x="35399" y="14098"/>
                  </a:lnTo>
                  <a:lnTo>
                    <a:pt x="34339" y="14323"/>
                  </a:lnTo>
                  <a:lnTo>
                    <a:pt x="33314" y="14590"/>
                  </a:lnTo>
                  <a:lnTo>
                    <a:pt x="32324" y="14897"/>
                  </a:lnTo>
                  <a:lnTo>
                    <a:pt x="31370" y="15245"/>
                  </a:lnTo>
                  <a:lnTo>
                    <a:pt x="30450" y="15635"/>
                  </a:lnTo>
                  <a:lnTo>
                    <a:pt x="29564" y="16051"/>
                  </a:lnTo>
                  <a:lnTo>
                    <a:pt x="28710" y="16502"/>
                  </a:lnTo>
                  <a:lnTo>
                    <a:pt x="27887" y="16988"/>
                  </a:lnTo>
                  <a:lnTo>
                    <a:pt x="27096" y="17509"/>
                  </a:lnTo>
                  <a:lnTo>
                    <a:pt x="26337" y="18065"/>
                  </a:lnTo>
                  <a:lnTo>
                    <a:pt x="25609" y="18657"/>
                  </a:lnTo>
                  <a:lnTo>
                    <a:pt x="24912" y="19283"/>
                  </a:lnTo>
                  <a:lnTo>
                    <a:pt x="24248" y="19945"/>
                  </a:lnTo>
                  <a:lnTo>
                    <a:pt x="23615" y="20642"/>
                  </a:lnTo>
                  <a:lnTo>
                    <a:pt x="23013" y="21374"/>
                  </a:lnTo>
                  <a:lnTo>
                    <a:pt x="22454" y="22138"/>
                  </a:lnTo>
                  <a:lnTo>
                    <a:pt x="21924" y="22934"/>
                  </a:lnTo>
                  <a:lnTo>
                    <a:pt x="21423" y="23759"/>
                  </a:lnTo>
                  <a:lnTo>
                    <a:pt x="20952" y="24616"/>
                  </a:lnTo>
                  <a:lnTo>
                    <a:pt x="20510" y="25502"/>
                  </a:lnTo>
                  <a:lnTo>
                    <a:pt x="20097" y="26419"/>
                  </a:lnTo>
                  <a:lnTo>
                    <a:pt x="19714" y="27367"/>
                  </a:lnTo>
                  <a:lnTo>
                    <a:pt x="19359" y="28345"/>
                  </a:lnTo>
                  <a:lnTo>
                    <a:pt x="19034" y="29353"/>
                  </a:lnTo>
                  <a:lnTo>
                    <a:pt x="18738" y="30392"/>
                  </a:lnTo>
                  <a:lnTo>
                    <a:pt x="18483" y="31447"/>
                  </a:lnTo>
                  <a:lnTo>
                    <a:pt x="18254" y="32528"/>
                  </a:lnTo>
                  <a:lnTo>
                    <a:pt x="18052" y="33635"/>
                  </a:lnTo>
                  <a:lnTo>
                    <a:pt x="17876" y="34767"/>
                  </a:lnTo>
                  <a:lnTo>
                    <a:pt x="17728" y="35926"/>
                  </a:lnTo>
                  <a:lnTo>
                    <a:pt x="17607" y="37110"/>
                  </a:lnTo>
                  <a:lnTo>
                    <a:pt x="17513" y="38320"/>
                  </a:lnTo>
                  <a:lnTo>
                    <a:pt x="17446" y="39555"/>
                  </a:lnTo>
                  <a:lnTo>
                    <a:pt x="17405" y="40817"/>
                  </a:lnTo>
                  <a:lnTo>
                    <a:pt x="17392" y="42104"/>
                  </a:lnTo>
                  <a:lnTo>
                    <a:pt x="17405" y="43381"/>
                  </a:lnTo>
                  <a:lnTo>
                    <a:pt x="17446" y="44638"/>
                  </a:lnTo>
                  <a:lnTo>
                    <a:pt x="17513" y="45874"/>
                  </a:lnTo>
                  <a:lnTo>
                    <a:pt x="17607" y="47088"/>
                  </a:lnTo>
                  <a:lnTo>
                    <a:pt x="17728" y="48282"/>
                  </a:lnTo>
                  <a:lnTo>
                    <a:pt x="17876" y="49454"/>
                  </a:lnTo>
                  <a:lnTo>
                    <a:pt x="18052" y="50605"/>
                  </a:lnTo>
                  <a:lnTo>
                    <a:pt x="18254" y="51736"/>
                  </a:lnTo>
                  <a:lnTo>
                    <a:pt x="18483" y="52845"/>
                  </a:lnTo>
                  <a:lnTo>
                    <a:pt x="18738" y="53933"/>
                  </a:lnTo>
                  <a:lnTo>
                    <a:pt x="19035" y="54984"/>
                  </a:lnTo>
                  <a:lnTo>
                    <a:pt x="19362" y="56006"/>
                  </a:lnTo>
                  <a:lnTo>
                    <a:pt x="19719" y="56998"/>
                  </a:lnTo>
                  <a:lnTo>
                    <a:pt x="20106" y="57962"/>
                  </a:lnTo>
                  <a:lnTo>
                    <a:pt x="20525" y="58896"/>
                  </a:lnTo>
                  <a:lnTo>
                    <a:pt x="20973" y="59800"/>
                  </a:lnTo>
                  <a:lnTo>
                    <a:pt x="21452" y="60676"/>
                  </a:lnTo>
                  <a:lnTo>
                    <a:pt x="21962" y="61522"/>
                  </a:lnTo>
                  <a:lnTo>
                    <a:pt x="22502" y="62339"/>
                  </a:lnTo>
                  <a:lnTo>
                    <a:pt x="23072" y="63126"/>
                  </a:lnTo>
                  <a:lnTo>
                    <a:pt x="23674" y="63882"/>
                  </a:lnTo>
                  <a:lnTo>
                    <a:pt x="24309" y="64605"/>
                  </a:lnTo>
                  <a:lnTo>
                    <a:pt x="24976" y="65293"/>
                  </a:lnTo>
                  <a:lnTo>
                    <a:pt x="25677" y="65947"/>
                  </a:lnTo>
                  <a:lnTo>
                    <a:pt x="26410" y="66567"/>
                  </a:lnTo>
                  <a:lnTo>
                    <a:pt x="27176" y="67153"/>
                  </a:lnTo>
                  <a:lnTo>
                    <a:pt x="27974" y="67705"/>
                  </a:lnTo>
                  <a:lnTo>
                    <a:pt x="28806" y="68223"/>
                  </a:lnTo>
                  <a:lnTo>
                    <a:pt x="29670" y="68708"/>
                  </a:lnTo>
                  <a:lnTo>
                    <a:pt x="30567" y="69158"/>
                  </a:lnTo>
                  <a:lnTo>
                    <a:pt x="31511" y="69570"/>
                  </a:lnTo>
                  <a:lnTo>
                    <a:pt x="32491" y="69938"/>
                  </a:lnTo>
                  <a:lnTo>
                    <a:pt x="33507" y="70263"/>
                  </a:lnTo>
                  <a:lnTo>
                    <a:pt x="34559" y="70545"/>
                  </a:lnTo>
                  <a:lnTo>
                    <a:pt x="35648" y="70783"/>
                  </a:lnTo>
                  <a:lnTo>
                    <a:pt x="36772" y="70978"/>
                  </a:lnTo>
                  <a:lnTo>
                    <a:pt x="37934" y="71130"/>
                  </a:lnTo>
                  <a:lnTo>
                    <a:pt x="39131" y="71238"/>
                  </a:lnTo>
                  <a:lnTo>
                    <a:pt x="40365" y="713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380641" y="3832448"/>
              <a:ext cx="17275" cy="82510"/>
            </a:xfrm>
            <a:custGeom>
              <a:avLst/>
              <a:pathLst>
                <a:path w="17275" h="82510">
                  <a:moveTo>
                    <a:pt x="0" y="82510"/>
                  </a:moveTo>
                  <a:lnTo>
                    <a:pt x="0" y="0"/>
                  </a:lnTo>
                  <a:lnTo>
                    <a:pt x="17275" y="0"/>
                  </a:lnTo>
                  <a:lnTo>
                    <a:pt x="1727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7413961" y="3832448"/>
              <a:ext cx="70505" cy="82510"/>
            </a:xfrm>
            <a:custGeom>
              <a:avLst/>
              <a:pathLst>
                <a:path w="70505" h="82510">
                  <a:moveTo>
                    <a:pt x="50243" y="82510"/>
                  </a:moveTo>
                  <a:lnTo>
                    <a:pt x="14288" y="18973"/>
                  </a:lnTo>
                  <a:lnTo>
                    <a:pt x="14346" y="19488"/>
                  </a:lnTo>
                  <a:lnTo>
                    <a:pt x="14403" y="20003"/>
                  </a:lnTo>
                  <a:lnTo>
                    <a:pt x="14458" y="20519"/>
                  </a:lnTo>
                  <a:lnTo>
                    <a:pt x="14513" y="21034"/>
                  </a:lnTo>
                  <a:lnTo>
                    <a:pt x="14566" y="21549"/>
                  </a:lnTo>
                  <a:lnTo>
                    <a:pt x="14618" y="22065"/>
                  </a:lnTo>
                  <a:lnTo>
                    <a:pt x="14669" y="22580"/>
                  </a:lnTo>
                  <a:lnTo>
                    <a:pt x="14719" y="23095"/>
                  </a:lnTo>
                  <a:lnTo>
                    <a:pt x="14768" y="23611"/>
                  </a:lnTo>
                  <a:lnTo>
                    <a:pt x="14815" y="24126"/>
                  </a:lnTo>
                  <a:lnTo>
                    <a:pt x="14861" y="24575"/>
                  </a:lnTo>
                  <a:lnTo>
                    <a:pt x="14904" y="25030"/>
                  </a:lnTo>
                  <a:lnTo>
                    <a:pt x="14945" y="25493"/>
                  </a:lnTo>
                  <a:lnTo>
                    <a:pt x="14984" y="25962"/>
                  </a:lnTo>
                  <a:lnTo>
                    <a:pt x="15020" y="26439"/>
                  </a:lnTo>
                  <a:lnTo>
                    <a:pt x="15054" y="26923"/>
                  </a:lnTo>
                  <a:lnTo>
                    <a:pt x="15086" y="27413"/>
                  </a:lnTo>
                  <a:lnTo>
                    <a:pt x="15115" y="27911"/>
                  </a:lnTo>
                  <a:lnTo>
                    <a:pt x="15142" y="28416"/>
                  </a:lnTo>
                  <a:lnTo>
                    <a:pt x="15166" y="28928"/>
                  </a:lnTo>
                  <a:lnTo>
                    <a:pt x="15200" y="29441"/>
                  </a:lnTo>
                  <a:lnTo>
                    <a:pt x="15230" y="29949"/>
                  </a:lnTo>
                  <a:lnTo>
                    <a:pt x="15256" y="30453"/>
                  </a:lnTo>
                  <a:lnTo>
                    <a:pt x="15279" y="30952"/>
                  </a:lnTo>
                  <a:lnTo>
                    <a:pt x="15298" y="31446"/>
                  </a:lnTo>
                  <a:lnTo>
                    <a:pt x="15314" y="31935"/>
                  </a:lnTo>
                  <a:lnTo>
                    <a:pt x="15326" y="32420"/>
                  </a:lnTo>
                  <a:lnTo>
                    <a:pt x="15335" y="32900"/>
                  </a:lnTo>
                  <a:lnTo>
                    <a:pt x="15340" y="33376"/>
                  </a:lnTo>
                  <a:lnTo>
                    <a:pt x="15342" y="33847"/>
                  </a:lnTo>
                  <a:lnTo>
                    <a:pt x="15342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19734" y="0"/>
                  </a:lnTo>
                  <a:lnTo>
                    <a:pt x="56216" y="64063"/>
                  </a:lnTo>
                  <a:lnTo>
                    <a:pt x="56159" y="63569"/>
                  </a:lnTo>
                  <a:lnTo>
                    <a:pt x="56102" y="63070"/>
                  </a:lnTo>
                  <a:lnTo>
                    <a:pt x="56046" y="62567"/>
                  </a:lnTo>
                  <a:lnTo>
                    <a:pt x="55992" y="62058"/>
                  </a:lnTo>
                  <a:lnTo>
                    <a:pt x="55938" y="61545"/>
                  </a:lnTo>
                  <a:lnTo>
                    <a:pt x="55886" y="61028"/>
                  </a:lnTo>
                  <a:lnTo>
                    <a:pt x="55835" y="60505"/>
                  </a:lnTo>
                  <a:lnTo>
                    <a:pt x="55785" y="59978"/>
                  </a:lnTo>
                  <a:lnTo>
                    <a:pt x="55737" y="59447"/>
                  </a:lnTo>
                  <a:lnTo>
                    <a:pt x="55689" y="58910"/>
                  </a:lnTo>
                  <a:lnTo>
                    <a:pt x="55643" y="58448"/>
                  </a:lnTo>
                  <a:lnTo>
                    <a:pt x="55598" y="57973"/>
                  </a:lnTo>
                  <a:lnTo>
                    <a:pt x="55554" y="57487"/>
                  </a:lnTo>
                  <a:lnTo>
                    <a:pt x="55511" y="56989"/>
                  </a:lnTo>
                  <a:lnTo>
                    <a:pt x="55470" y="56480"/>
                  </a:lnTo>
                  <a:lnTo>
                    <a:pt x="55429" y="55959"/>
                  </a:lnTo>
                  <a:lnTo>
                    <a:pt x="55390" y="55426"/>
                  </a:lnTo>
                  <a:lnTo>
                    <a:pt x="55352" y="54881"/>
                  </a:lnTo>
                  <a:lnTo>
                    <a:pt x="55315" y="54325"/>
                  </a:lnTo>
                  <a:lnTo>
                    <a:pt x="55280" y="53757"/>
                  </a:lnTo>
                  <a:lnTo>
                    <a:pt x="55257" y="53183"/>
                  </a:lnTo>
                  <a:lnTo>
                    <a:pt x="55237" y="52607"/>
                  </a:lnTo>
                  <a:lnTo>
                    <a:pt x="55220" y="52030"/>
                  </a:lnTo>
                  <a:lnTo>
                    <a:pt x="55205" y="51452"/>
                  </a:lnTo>
                  <a:lnTo>
                    <a:pt x="55192" y="50873"/>
                  </a:lnTo>
                  <a:lnTo>
                    <a:pt x="55181" y="50293"/>
                  </a:lnTo>
                  <a:lnTo>
                    <a:pt x="55173" y="49711"/>
                  </a:lnTo>
                  <a:lnTo>
                    <a:pt x="55167" y="49128"/>
                  </a:lnTo>
                  <a:lnTo>
                    <a:pt x="55164" y="48545"/>
                  </a:lnTo>
                  <a:lnTo>
                    <a:pt x="55162" y="47960"/>
                  </a:lnTo>
                  <a:lnTo>
                    <a:pt x="55162" y="0"/>
                  </a:lnTo>
                  <a:lnTo>
                    <a:pt x="70505" y="0"/>
                  </a:lnTo>
                  <a:lnTo>
                    <a:pt x="7050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7500570" y="3832448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950874" y="4005147"/>
              <a:ext cx="76127" cy="82510"/>
            </a:xfrm>
            <a:custGeom>
              <a:avLst/>
              <a:pathLst>
                <a:path w="76127" h="82510">
                  <a:moveTo>
                    <a:pt x="56685" y="82510"/>
                  </a:moveTo>
                  <a:lnTo>
                    <a:pt x="37536" y="51180"/>
                  </a:lnTo>
                  <a:lnTo>
                    <a:pt x="17275" y="51180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41225" y="0"/>
                  </a:lnTo>
                  <a:lnTo>
                    <a:pt x="42751" y="17"/>
                  </a:lnTo>
                  <a:lnTo>
                    <a:pt x="44238" y="70"/>
                  </a:lnTo>
                  <a:lnTo>
                    <a:pt x="45684" y="158"/>
                  </a:lnTo>
                  <a:lnTo>
                    <a:pt x="47091" y="281"/>
                  </a:lnTo>
                  <a:lnTo>
                    <a:pt x="48457" y="439"/>
                  </a:lnTo>
                  <a:lnTo>
                    <a:pt x="49784" y="632"/>
                  </a:lnTo>
                  <a:lnTo>
                    <a:pt x="51071" y="860"/>
                  </a:lnTo>
                  <a:lnTo>
                    <a:pt x="52319" y="1124"/>
                  </a:lnTo>
                  <a:lnTo>
                    <a:pt x="53526" y="1422"/>
                  </a:lnTo>
                  <a:lnTo>
                    <a:pt x="54694" y="1756"/>
                  </a:lnTo>
                  <a:lnTo>
                    <a:pt x="55834" y="2111"/>
                  </a:lnTo>
                  <a:lnTo>
                    <a:pt x="56936" y="2496"/>
                  </a:lnTo>
                  <a:lnTo>
                    <a:pt x="57998" y="2912"/>
                  </a:lnTo>
                  <a:lnTo>
                    <a:pt x="59023" y="3358"/>
                  </a:lnTo>
                  <a:lnTo>
                    <a:pt x="60008" y="3835"/>
                  </a:lnTo>
                  <a:lnTo>
                    <a:pt x="60955" y="4342"/>
                  </a:lnTo>
                  <a:lnTo>
                    <a:pt x="61863" y="4880"/>
                  </a:lnTo>
                  <a:lnTo>
                    <a:pt x="62733" y="5448"/>
                  </a:lnTo>
                  <a:lnTo>
                    <a:pt x="63564" y="6046"/>
                  </a:lnTo>
                  <a:lnTo>
                    <a:pt x="64356" y="6675"/>
                  </a:lnTo>
                  <a:lnTo>
                    <a:pt x="65109" y="7322"/>
                  </a:lnTo>
                  <a:lnTo>
                    <a:pt x="65823" y="7996"/>
                  </a:lnTo>
                  <a:lnTo>
                    <a:pt x="66496" y="8699"/>
                  </a:lnTo>
                  <a:lnTo>
                    <a:pt x="67130" y="9430"/>
                  </a:lnTo>
                  <a:lnTo>
                    <a:pt x="67723" y="10189"/>
                  </a:lnTo>
                  <a:lnTo>
                    <a:pt x="68277" y="10976"/>
                  </a:lnTo>
                  <a:lnTo>
                    <a:pt x="68792" y="11791"/>
                  </a:lnTo>
                  <a:lnTo>
                    <a:pt x="69266" y="12634"/>
                  </a:lnTo>
                  <a:lnTo>
                    <a:pt x="69700" y="13506"/>
                  </a:lnTo>
                  <a:lnTo>
                    <a:pt x="70095" y="14405"/>
                  </a:lnTo>
                  <a:lnTo>
                    <a:pt x="70462" y="15319"/>
                  </a:lnTo>
                  <a:lnTo>
                    <a:pt x="70791" y="16256"/>
                  </a:lnTo>
                  <a:lnTo>
                    <a:pt x="71081" y="17216"/>
                  </a:lnTo>
                  <a:lnTo>
                    <a:pt x="71332" y="18200"/>
                  </a:lnTo>
                  <a:lnTo>
                    <a:pt x="71544" y="19207"/>
                  </a:lnTo>
                  <a:lnTo>
                    <a:pt x="71718" y="20238"/>
                  </a:lnTo>
                  <a:lnTo>
                    <a:pt x="71854" y="21292"/>
                  </a:lnTo>
                  <a:lnTo>
                    <a:pt x="71950" y="22369"/>
                  </a:lnTo>
                  <a:lnTo>
                    <a:pt x="72008" y="23470"/>
                  </a:lnTo>
                  <a:lnTo>
                    <a:pt x="72028" y="24594"/>
                  </a:lnTo>
                  <a:lnTo>
                    <a:pt x="72013" y="25512"/>
                  </a:lnTo>
                  <a:lnTo>
                    <a:pt x="71971" y="26414"/>
                  </a:lnTo>
                  <a:lnTo>
                    <a:pt x="71901" y="27302"/>
                  </a:lnTo>
                  <a:lnTo>
                    <a:pt x="71803" y="28174"/>
                  </a:lnTo>
                  <a:lnTo>
                    <a:pt x="71676" y="29030"/>
                  </a:lnTo>
                  <a:lnTo>
                    <a:pt x="71522" y="29872"/>
                  </a:lnTo>
                  <a:lnTo>
                    <a:pt x="71339" y="30698"/>
                  </a:lnTo>
                  <a:lnTo>
                    <a:pt x="71128" y="31509"/>
                  </a:lnTo>
                  <a:lnTo>
                    <a:pt x="70889" y="32305"/>
                  </a:lnTo>
                  <a:lnTo>
                    <a:pt x="70622" y="33086"/>
                  </a:lnTo>
                  <a:lnTo>
                    <a:pt x="70342" y="33839"/>
                  </a:lnTo>
                  <a:lnTo>
                    <a:pt x="70039" y="34575"/>
                  </a:lnTo>
                  <a:lnTo>
                    <a:pt x="69714" y="35296"/>
                  </a:lnTo>
                  <a:lnTo>
                    <a:pt x="69367" y="35999"/>
                  </a:lnTo>
                  <a:lnTo>
                    <a:pt x="68997" y="36687"/>
                  </a:lnTo>
                  <a:lnTo>
                    <a:pt x="68605" y="37358"/>
                  </a:lnTo>
                  <a:lnTo>
                    <a:pt x="68191" y="38013"/>
                  </a:lnTo>
                  <a:lnTo>
                    <a:pt x="67755" y="38651"/>
                  </a:lnTo>
                  <a:lnTo>
                    <a:pt x="67296" y="39273"/>
                  </a:lnTo>
                  <a:lnTo>
                    <a:pt x="66816" y="39878"/>
                  </a:lnTo>
                  <a:lnTo>
                    <a:pt x="66326" y="40466"/>
                  </a:lnTo>
                  <a:lnTo>
                    <a:pt x="65818" y="41036"/>
                  </a:lnTo>
                  <a:lnTo>
                    <a:pt x="65291" y="41586"/>
                  </a:lnTo>
                  <a:lnTo>
                    <a:pt x="64745" y="42118"/>
                  </a:lnTo>
                  <a:lnTo>
                    <a:pt x="64181" y="42631"/>
                  </a:lnTo>
                  <a:lnTo>
                    <a:pt x="63597" y="43125"/>
                  </a:lnTo>
                  <a:lnTo>
                    <a:pt x="62995" y="43600"/>
                  </a:lnTo>
                  <a:lnTo>
                    <a:pt x="62375" y="44057"/>
                  </a:lnTo>
                  <a:lnTo>
                    <a:pt x="61735" y="44495"/>
                  </a:lnTo>
                  <a:lnTo>
                    <a:pt x="61077" y="44915"/>
                  </a:lnTo>
                  <a:lnTo>
                    <a:pt x="60403" y="45302"/>
                  </a:lnTo>
                  <a:lnTo>
                    <a:pt x="59718" y="45669"/>
                  </a:lnTo>
                  <a:lnTo>
                    <a:pt x="59021" y="46014"/>
                  </a:lnTo>
                  <a:lnTo>
                    <a:pt x="58313" y="46339"/>
                  </a:lnTo>
                  <a:lnTo>
                    <a:pt x="57593" y="46642"/>
                  </a:lnTo>
                  <a:lnTo>
                    <a:pt x="56861" y="46924"/>
                  </a:lnTo>
                  <a:lnTo>
                    <a:pt x="56117" y="47185"/>
                  </a:lnTo>
                  <a:lnTo>
                    <a:pt x="55362" y="47426"/>
                  </a:lnTo>
                  <a:lnTo>
                    <a:pt x="54594" y="47645"/>
                  </a:lnTo>
                  <a:lnTo>
                    <a:pt x="53816" y="47842"/>
                  </a:lnTo>
                  <a:lnTo>
                    <a:pt x="76127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968149" y="4018557"/>
              <a:ext cx="37360" cy="24360"/>
            </a:xfrm>
            <a:custGeom>
              <a:avLst/>
              <a:pathLst>
                <a:path w="37360" h="24360">
                  <a:moveTo>
                    <a:pt x="37360" y="11887"/>
                  </a:moveTo>
                  <a:lnTo>
                    <a:pt x="37321" y="10712"/>
                  </a:lnTo>
                  <a:lnTo>
                    <a:pt x="37201" y="9599"/>
                  </a:lnTo>
                  <a:lnTo>
                    <a:pt x="37002" y="8547"/>
                  </a:lnTo>
                  <a:lnTo>
                    <a:pt x="36723" y="7558"/>
                  </a:lnTo>
                  <a:lnTo>
                    <a:pt x="36365" y="6631"/>
                  </a:lnTo>
                  <a:lnTo>
                    <a:pt x="35927" y="5766"/>
                  </a:lnTo>
                  <a:lnTo>
                    <a:pt x="35409" y="4964"/>
                  </a:lnTo>
                  <a:lnTo>
                    <a:pt x="34812" y="4223"/>
                  </a:lnTo>
                  <a:lnTo>
                    <a:pt x="34135" y="3544"/>
                  </a:lnTo>
                  <a:lnTo>
                    <a:pt x="33378" y="2927"/>
                  </a:lnTo>
                  <a:lnTo>
                    <a:pt x="32560" y="2371"/>
                  </a:lnTo>
                  <a:lnTo>
                    <a:pt x="31673" y="1873"/>
                  </a:lnTo>
                  <a:lnTo>
                    <a:pt x="30719" y="1434"/>
                  </a:lnTo>
                  <a:lnTo>
                    <a:pt x="29696" y="1054"/>
                  </a:lnTo>
                  <a:lnTo>
                    <a:pt x="28606" y="731"/>
                  </a:lnTo>
                  <a:lnTo>
                    <a:pt x="27447" y="468"/>
                  </a:lnTo>
                  <a:lnTo>
                    <a:pt x="26221" y="263"/>
                  </a:lnTo>
                  <a:lnTo>
                    <a:pt x="24927" y="117"/>
                  </a:lnTo>
                  <a:lnTo>
                    <a:pt x="23565" y="29"/>
                  </a:lnTo>
                  <a:lnTo>
                    <a:pt x="22135" y="0"/>
                  </a:lnTo>
                  <a:lnTo>
                    <a:pt x="0" y="0"/>
                  </a:lnTo>
                  <a:lnTo>
                    <a:pt x="0" y="24360"/>
                  </a:lnTo>
                  <a:lnTo>
                    <a:pt x="22603" y="24360"/>
                  </a:lnTo>
                  <a:lnTo>
                    <a:pt x="23365" y="24351"/>
                  </a:lnTo>
                  <a:lnTo>
                    <a:pt x="24105" y="24325"/>
                  </a:lnTo>
                  <a:lnTo>
                    <a:pt x="24822" y="24281"/>
                  </a:lnTo>
                  <a:lnTo>
                    <a:pt x="25517" y="24220"/>
                  </a:lnTo>
                  <a:lnTo>
                    <a:pt x="26190" y="24141"/>
                  </a:lnTo>
                  <a:lnTo>
                    <a:pt x="26841" y="24044"/>
                  </a:lnTo>
                  <a:lnTo>
                    <a:pt x="27469" y="23930"/>
                  </a:lnTo>
                  <a:lnTo>
                    <a:pt x="28075" y="23798"/>
                  </a:lnTo>
                  <a:lnTo>
                    <a:pt x="28659" y="23649"/>
                  </a:lnTo>
                  <a:lnTo>
                    <a:pt x="29221" y="23482"/>
                  </a:lnTo>
                  <a:lnTo>
                    <a:pt x="29772" y="23287"/>
                  </a:lnTo>
                  <a:lnTo>
                    <a:pt x="30303" y="23079"/>
                  </a:lnTo>
                  <a:lnTo>
                    <a:pt x="30812" y="22856"/>
                  </a:lnTo>
                  <a:lnTo>
                    <a:pt x="31301" y="22620"/>
                  </a:lnTo>
                  <a:lnTo>
                    <a:pt x="31768" y="22369"/>
                  </a:lnTo>
                  <a:lnTo>
                    <a:pt x="32214" y="22104"/>
                  </a:lnTo>
                  <a:lnTo>
                    <a:pt x="32639" y="21826"/>
                  </a:lnTo>
                  <a:lnTo>
                    <a:pt x="33043" y="21533"/>
                  </a:lnTo>
                  <a:lnTo>
                    <a:pt x="33426" y="21226"/>
                  </a:lnTo>
                  <a:lnTo>
                    <a:pt x="33788" y="20905"/>
                  </a:lnTo>
                  <a:lnTo>
                    <a:pt x="34142" y="20560"/>
                  </a:lnTo>
                  <a:lnTo>
                    <a:pt x="34477" y="20202"/>
                  </a:lnTo>
                  <a:lnTo>
                    <a:pt x="34793" y="19834"/>
                  </a:lnTo>
                  <a:lnTo>
                    <a:pt x="35091" y="19453"/>
                  </a:lnTo>
                  <a:lnTo>
                    <a:pt x="35369" y="19061"/>
                  </a:lnTo>
                  <a:lnTo>
                    <a:pt x="35629" y="18657"/>
                  </a:lnTo>
                  <a:lnTo>
                    <a:pt x="35871" y="18241"/>
                  </a:lnTo>
                  <a:lnTo>
                    <a:pt x="36093" y="17813"/>
                  </a:lnTo>
                  <a:lnTo>
                    <a:pt x="36297" y="17374"/>
                  </a:lnTo>
                  <a:lnTo>
                    <a:pt x="36482" y="16923"/>
                  </a:lnTo>
                  <a:lnTo>
                    <a:pt x="36649" y="16462"/>
                  </a:lnTo>
                  <a:lnTo>
                    <a:pt x="36798" y="15991"/>
                  </a:lnTo>
                  <a:lnTo>
                    <a:pt x="36930" y="15511"/>
                  </a:lnTo>
                  <a:lnTo>
                    <a:pt x="37044" y="15021"/>
                  </a:lnTo>
                  <a:lnTo>
                    <a:pt x="37141" y="14522"/>
                  </a:lnTo>
                  <a:lnTo>
                    <a:pt x="37220" y="14014"/>
                  </a:lnTo>
                  <a:lnTo>
                    <a:pt x="37281" y="13496"/>
                  </a:lnTo>
                  <a:lnTo>
                    <a:pt x="37325" y="12969"/>
                  </a:lnTo>
                  <a:lnTo>
                    <a:pt x="37352" y="12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7037483" y="4005147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7112907" y="4003917"/>
              <a:ext cx="71852" cy="84911"/>
            </a:xfrm>
            <a:custGeom>
              <a:avLst/>
              <a:pathLst>
                <a:path w="71852" h="84911">
                  <a:moveTo>
                    <a:pt x="71852" y="59964"/>
                  </a:moveTo>
                  <a:lnTo>
                    <a:pt x="71831" y="61079"/>
                  </a:lnTo>
                  <a:lnTo>
                    <a:pt x="71770" y="62173"/>
                  </a:lnTo>
                  <a:lnTo>
                    <a:pt x="71667" y="63248"/>
                  </a:lnTo>
                  <a:lnTo>
                    <a:pt x="71524" y="64302"/>
                  </a:lnTo>
                  <a:lnTo>
                    <a:pt x="71339" y="65337"/>
                  </a:lnTo>
                  <a:lnTo>
                    <a:pt x="71114" y="66352"/>
                  </a:lnTo>
                  <a:lnTo>
                    <a:pt x="70848" y="67347"/>
                  </a:lnTo>
                  <a:lnTo>
                    <a:pt x="70540" y="68322"/>
                  </a:lnTo>
                  <a:lnTo>
                    <a:pt x="70192" y="69277"/>
                  </a:lnTo>
                  <a:lnTo>
                    <a:pt x="69802" y="70212"/>
                  </a:lnTo>
                  <a:lnTo>
                    <a:pt x="69369" y="71113"/>
                  </a:lnTo>
                  <a:lnTo>
                    <a:pt x="68891" y="71988"/>
                  </a:lnTo>
                  <a:lnTo>
                    <a:pt x="68367" y="72837"/>
                  </a:lnTo>
                  <a:lnTo>
                    <a:pt x="67797" y="73660"/>
                  </a:lnTo>
                  <a:lnTo>
                    <a:pt x="67182" y="74458"/>
                  </a:lnTo>
                  <a:lnTo>
                    <a:pt x="66521" y="75230"/>
                  </a:lnTo>
                  <a:lnTo>
                    <a:pt x="65814" y="75976"/>
                  </a:lnTo>
                  <a:lnTo>
                    <a:pt x="65061" y="76696"/>
                  </a:lnTo>
                  <a:lnTo>
                    <a:pt x="64263" y="77390"/>
                  </a:lnTo>
                  <a:lnTo>
                    <a:pt x="63419" y="78059"/>
                  </a:lnTo>
                  <a:lnTo>
                    <a:pt x="62540" y="78700"/>
                  </a:lnTo>
                  <a:lnTo>
                    <a:pt x="61611" y="79312"/>
                  </a:lnTo>
                  <a:lnTo>
                    <a:pt x="60633" y="79895"/>
                  </a:lnTo>
                  <a:lnTo>
                    <a:pt x="59606" y="80448"/>
                  </a:lnTo>
                  <a:lnTo>
                    <a:pt x="58530" y="80972"/>
                  </a:lnTo>
                  <a:lnTo>
                    <a:pt x="57404" y="81467"/>
                  </a:lnTo>
                  <a:lnTo>
                    <a:pt x="56229" y="81933"/>
                  </a:lnTo>
                  <a:lnTo>
                    <a:pt x="55005" y="82369"/>
                  </a:lnTo>
                  <a:lnTo>
                    <a:pt x="53732" y="82776"/>
                  </a:lnTo>
                  <a:lnTo>
                    <a:pt x="52410" y="83154"/>
                  </a:lnTo>
                  <a:lnTo>
                    <a:pt x="51049" y="83488"/>
                  </a:lnTo>
                  <a:lnTo>
                    <a:pt x="49637" y="83786"/>
                  </a:lnTo>
                  <a:lnTo>
                    <a:pt x="48173" y="84050"/>
                  </a:lnTo>
                  <a:lnTo>
                    <a:pt x="46657" y="84278"/>
                  </a:lnTo>
                  <a:lnTo>
                    <a:pt x="45090" y="84471"/>
                  </a:lnTo>
                  <a:lnTo>
                    <a:pt x="43472" y="84629"/>
                  </a:lnTo>
                  <a:lnTo>
                    <a:pt x="41802" y="84752"/>
                  </a:lnTo>
                  <a:lnTo>
                    <a:pt x="40080" y="84840"/>
                  </a:lnTo>
                  <a:lnTo>
                    <a:pt x="38307" y="84893"/>
                  </a:lnTo>
                  <a:lnTo>
                    <a:pt x="36482" y="84911"/>
                  </a:lnTo>
                  <a:lnTo>
                    <a:pt x="34862" y="84896"/>
                  </a:lnTo>
                  <a:lnTo>
                    <a:pt x="33280" y="84852"/>
                  </a:lnTo>
                  <a:lnTo>
                    <a:pt x="31737" y="84779"/>
                  </a:lnTo>
                  <a:lnTo>
                    <a:pt x="30233" y="84676"/>
                  </a:lnTo>
                  <a:lnTo>
                    <a:pt x="28767" y="84545"/>
                  </a:lnTo>
                  <a:lnTo>
                    <a:pt x="27340" y="84384"/>
                  </a:lnTo>
                  <a:lnTo>
                    <a:pt x="25951" y="84193"/>
                  </a:lnTo>
                  <a:lnTo>
                    <a:pt x="24601" y="83974"/>
                  </a:lnTo>
                  <a:lnTo>
                    <a:pt x="23290" y="83725"/>
                  </a:lnTo>
                  <a:lnTo>
                    <a:pt x="22018" y="83447"/>
                  </a:lnTo>
                  <a:lnTo>
                    <a:pt x="20782" y="83140"/>
                  </a:lnTo>
                  <a:lnTo>
                    <a:pt x="19582" y="82805"/>
                  </a:lnTo>
                  <a:lnTo>
                    <a:pt x="18416" y="82442"/>
                  </a:lnTo>
                  <a:lnTo>
                    <a:pt x="17286" y="82051"/>
                  </a:lnTo>
                  <a:lnTo>
                    <a:pt x="16191" y="81631"/>
                  </a:lnTo>
                  <a:lnTo>
                    <a:pt x="15131" y="81184"/>
                  </a:lnTo>
                  <a:lnTo>
                    <a:pt x="14106" y="80708"/>
                  </a:lnTo>
                  <a:lnTo>
                    <a:pt x="13117" y="80205"/>
                  </a:lnTo>
                  <a:lnTo>
                    <a:pt x="12162" y="79673"/>
                  </a:lnTo>
                  <a:lnTo>
                    <a:pt x="11243" y="79113"/>
                  </a:lnTo>
                  <a:lnTo>
                    <a:pt x="10369" y="78526"/>
                  </a:lnTo>
                  <a:lnTo>
                    <a:pt x="9528" y="77912"/>
                  </a:lnTo>
                  <a:lnTo>
                    <a:pt x="8720" y="77270"/>
                  </a:lnTo>
                  <a:lnTo>
                    <a:pt x="7945" y="76602"/>
                  </a:lnTo>
                  <a:lnTo>
                    <a:pt x="7202" y="75907"/>
                  </a:lnTo>
                  <a:lnTo>
                    <a:pt x="6493" y="75185"/>
                  </a:lnTo>
                  <a:lnTo>
                    <a:pt x="5816" y="74436"/>
                  </a:lnTo>
                  <a:lnTo>
                    <a:pt x="5171" y="73660"/>
                  </a:lnTo>
                  <a:lnTo>
                    <a:pt x="4560" y="72857"/>
                  </a:lnTo>
                  <a:lnTo>
                    <a:pt x="3982" y="72028"/>
                  </a:lnTo>
                  <a:lnTo>
                    <a:pt x="3446" y="71160"/>
                  </a:lnTo>
                  <a:lnTo>
                    <a:pt x="2942" y="70268"/>
                  </a:lnTo>
                  <a:lnTo>
                    <a:pt x="2467" y="69352"/>
                  </a:lnTo>
                  <a:lnTo>
                    <a:pt x="2023" y="68411"/>
                  </a:lnTo>
                  <a:lnTo>
                    <a:pt x="1610" y="67445"/>
                  </a:lnTo>
                  <a:lnTo>
                    <a:pt x="1227" y="66455"/>
                  </a:lnTo>
                  <a:lnTo>
                    <a:pt x="874" y="65440"/>
                  </a:lnTo>
                  <a:lnTo>
                    <a:pt x="552" y="64401"/>
                  </a:lnTo>
                  <a:lnTo>
                    <a:pt x="261" y="63337"/>
                  </a:lnTo>
                  <a:lnTo>
                    <a:pt x="0" y="62248"/>
                  </a:lnTo>
                  <a:lnTo>
                    <a:pt x="16689" y="59496"/>
                  </a:lnTo>
                  <a:lnTo>
                    <a:pt x="16836" y="60042"/>
                  </a:lnTo>
                  <a:lnTo>
                    <a:pt x="16996" y="60578"/>
                  </a:lnTo>
                  <a:lnTo>
                    <a:pt x="17169" y="61105"/>
                  </a:lnTo>
                  <a:lnTo>
                    <a:pt x="17354" y="61623"/>
                  </a:lnTo>
                  <a:lnTo>
                    <a:pt x="17553" y="62131"/>
                  </a:lnTo>
                  <a:lnTo>
                    <a:pt x="17764" y="62630"/>
                  </a:lnTo>
                  <a:lnTo>
                    <a:pt x="17988" y="63119"/>
                  </a:lnTo>
                  <a:lnTo>
                    <a:pt x="18226" y="63600"/>
                  </a:lnTo>
                  <a:lnTo>
                    <a:pt x="18476" y="64070"/>
                  </a:lnTo>
                  <a:lnTo>
                    <a:pt x="18738" y="64532"/>
                  </a:lnTo>
                  <a:lnTo>
                    <a:pt x="19018" y="64983"/>
                  </a:lnTo>
                  <a:lnTo>
                    <a:pt x="19317" y="65422"/>
                  </a:lnTo>
                  <a:lnTo>
                    <a:pt x="19636" y="65849"/>
                  </a:lnTo>
                  <a:lnTo>
                    <a:pt x="19975" y="66265"/>
                  </a:lnTo>
                  <a:lnTo>
                    <a:pt x="20334" y="66669"/>
                  </a:lnTo>
                  <a:lnTo>
                    <a:pt x="20713" y="67062"/>
                  </a:lnTo>
                  <a:lnTo>
                    <a:pt x="21112" y="67442"/>
                  </a:lnTo>
                  <a:lnTo>
                    <a:pt x="21531" y="67811"/>
                  </a:lnTo>
                  <a:lnTo>
                    <a:pt x="21969" y="68168"/>
                  </a:lnTo>
                  <a:lnTo>
                    <a:pt x="22428" y="68514"/>
                  </a:lnTo>
                  <a:lnTo>
                    <a:pt x="22919" y="68835"/>
                  </a:lnTo>
                  <a:lnTo>
                    <a:pt x="23433" y="69142"/>
                  </a:lnTo>
                  <a:lnTo>
                    <a:pt x="23968" y="69434"/>
                  </a:lnTo>
                  <a:lnTo>
                    <a:pt x="24526" y="69713"/>
                  </a:lnTo>
                  <a:lnTo>
                    <a:pt x="25107" y="69978"/>
                  </a:lnTo>
                  <a:lnTo>
                    <a:pt x="25709" y="70229"/>
                  </a:lnTo>
                  <a:lnTo>
                    <a:pt x="26334" y="70465"/>
                  </a:lnTo>
                  <a:lnTo>
                    <a:pt x="26981" y="70688"/>
                  </a:lnTo>
                  <a:lnTo>
                    <a:pt x="27651" y="70896"/>
                  </a:lnTo>
                  <a:lnTo>
                    <a:pt x="28342" y="71091"/>
                  </a:lnTo>
                  <a:lnTo>
                    <a:pt x="29071" y="71257"/>
                  </a:lnTo>
                  <a:lnTo>
                    <a:pt x="29830" y="71407"/>
                  </a:lnTo>
                  <a:lnTo>
                    <a:pt x="30617" y="71539"/>
                  </a:lnTo>
                  <a:lnTo>
                    <a:pt x="31434" y="71653"/>
                  </a:lnTo>
                  <a:lnTo>
                    <a:pt x="32280" y="71749"/>
                  </a:lnTo>
                  <a:lnTo>
                    <a:pt x="33156" y="71828"/>
                  </a:lnTo>
                  <a:lnTo>
                    <a:pt x="34061" y="71890"/>
                  </a:lnTo>
                  <a:lnTo>
                    <a:pt x="34995" y="71934"/>
                  </a:lnTo>
                  <a:lnTo>
                    <a:pt x="35958" y="71960"/>
                  </a:lnTo>
                  <a:lnTo>
                    <a:pt x="36950" y="71969"/>
                  </a:lnTo>
                  <a:lnTo>
                    <a:pt x="38666" y="71943"/>
                  </a:lnTo>
                  <a:lnTo>
                    <a:pt x="40298" y="71864"/>
                  </a:lnTo>
                  <a:lnTo>
                    <a:pt x="41847" y="71732"/>
                  </a:lnTo>
                  <a:lnTo>
                    <a:pt x="43312" y="71547"/>
                  </a:lnTo>
                  <a:lnTo>
                    <a:pt x="44695" y="71310"/>
                  </a:lnTo>
                  <a:lnTo>
                    <a:pt x="45994" y="71020"/>
                  </a:lnTo>
                  <a:lnTo>
                    <a:pt x="47211" y="70678"/>
                  </a:lnTo>
                  <a:lnTo>
                    <a:pt x="48344" y="70282"/>
                  </a:lnTo>
                  <a:lnTo>
                    <a:pt x="49394" y="69834"/>
                  </a:lnTo>
                  <a:lnTo>
                    <a:pt x="50361" y="69334"/>
                  </a:lnTo>
                  <a:lnTo>
                    <a:pt x="51251" y="68765"/>
                  </a:lnTo>
                  <a:lnTo>
                    <a:pt x="52047" y="68137"/>
                  </a:lnTo>
                  <a:lnTo>
                    <a:pt x="52750" y="67449"/>
                  </a:lnTo>
                  <a:lnTo>
                    <a:pt x="53359" y="66701"/>
                  </a:lnTo>
                  <a:lnTo>
                    <a:pt x="53874" y="65893"/>
                  </a:lnTo>
                  <a:lnTo>
                    <a:pt x="54296" y="65026"/>
                  </a:lnTo>
                  <a:lnTo>
                    <a:pt x="54624" y="64099"/>
                  </a:lnTo>
                  <a:lnTo>
                    <a:pt x="54858" y="63112"/>
                  </a:lnTo>
                  <a:lnTo>
                    <a:pt x="54998" y="62066"/>
                  </a:lnTo>
                  <a:lnTo>
                    <a:pt x="55045" y="60960"/>
                  </a:lnTo>
                  <a:lnTo>
                    <a:pt x="55027" y="60293"/>
                  </a:lnTo>
                  <a:lnTo>
                    <a:pt x="54970" y="59650"/>
                  </a:lnTo>
                  <a:lnTo>
                    <a:pt x="54877" y="59033"/>
                  </a:lnTo>
                  <a:lnTo>
                    <a:pt x="54745" y="58439"/>
                  </a:lnTo>
                  <a:lnTo>
                    <a:pt x="54577" y="57871"/>
                  </a:lnTo>
                  <a:lnTo>
                    <a:pt x="54371" y="57327"/>
                  </a:lnTo>
                  <a:lnTo>
                    <a:pt x="54127" y="56807"/>
                  </a:lnTo>
                  <a:lnTo>
                    <a:pt x="53846" y="56313"/>
                  </a:lnTo>
                  <a:lnTo>
                    <a:pt x="53527" y="55842"/>
                  </a:lnTo>
                  <a:lnTo>
                    <a:pt x="53171" y="55397"/>
                  </a:lnTo>
                  <a:lnTo>
                    <a:pt x="52784" y="54971"/>
                  </a:lnTo>
                  <a:lnTo>
                    <a:pt x="52373" y="54560"/>
                  </a:lnTo>
                  <a:lnTo>
                    <a:pt x="51936" y="54165"/>
                  </a:lnTo>
                  <a:lnTo>
                    <a:pt x="51476" y="53785"/>
                  </a:lnTo>
                  <a:lnTo>
                    <a:pt x="50990" y="53420"/>
                  </a:lnTo>
                  <a:lnTo>
                    <a:pt x="50480" y="53071"/>
                  </a:lnTo>
                  <a:lnTo>
                    <a:pt x="49945" y="52736"/>
                  </a:lnTo>
                  <a:lnTo>
                    <a:pt x="49386" y="52417"/>
                  </a:lnTo>
                  <a:lnTo>
                    <a:pt x="48802" y="52113"/>
                  </a:lnTo>
                  <a:lnTo>
                    <a:pt x="48194" y="51825"/>
                  </a:lnTo>
                  <a:lnTo>
                    <a:pt x="47564" y="51548"/>
                  </a:lnTo>
                  <a:lnTo>
                    <a:pt x="46915" y="51281"/>
                  </a:lnTo>
                  <a:lnTo>
                    <a:pt x="46247" y="51023"/>
                  </a:lnTo>
                  <a:lnTo>
                    <a:pt x="45561" y="50775"/>
                  </a:lnTo>
                  <a:lnTo>
                    <a:pt x="44856" y="50536"/>
                  </a:lnTo>
                  <a:lnTo>
                    <a:pt x="44132" y="50307"/>
                  </a:lnTo>
                  <a:lnTo>
                    <a:pt x="43390" y="50086"/>
                  </a:lnTo>
                  <a:lnTo>
                    <a:pt x="42628" y="49876"/>
                  </a:lnTo>
                  <a:lnTo>
                    <a:pt x="41848" y="49674"/>
                  </a:lnTo>
                  <a:lnTo>
                    <a:pt x="41050" y="49482"/>
                  </a:lnTo>
                  <a:lnTo>
                    <a:pt x="40238" y="49295"/>
                  </a:lnTo>
                  <a:lnTo>
                    <a:pt x="39419" y="49110"/>
                  </a:lnTo>
                  <a:lnTo>
                    <a:pt x="38594" y="48925"/>
                  </a:lnTo>
                  <a:lnTo>
                    <a:pt x="37761" y="48742"/>
                  </a:lnTo>
                  <a:lnTo>
                    <a:pt x="36921" y="48560"/>
                  </a:lnTo>
                  <a:lnTo>
                    <a:pt x="36074" y="48379"/>
                  </a:lnTo>
                  <a:lnTo>
                    <a:pt x="35221" y="48199"/>
                  </a:lnTo>
                  <a:lnTo>
                    <a:pt x="34360" y="48021"/>
                  </a:lnTo>
                  <a:lnTo>
                    <a:pt x="33492" y="47843"/>
                  </a:lnTo>
                  <a:lnTo>
                    <a:pt x="32617" y="47667"/>
                  </a:lnTo>
                  <a:lnTo>
                    <a:pt x="31914" y="47502"/>
                  </a:lnTo>
                  <a:lnTo>
                    <a:pt x="31212" y="47337"/>
                  </a:lnTo>
                  <a:lnTo>
                    <a:pt x="30509" y="47170"/>
                  </a:lnTo>
                  <a:lnTo>
                    <a:pt x="29806" y="47002"/>
                  </a:lnTo>
                  <a:lnTo>
                    <a:pt x="29103" y="46832"/>
                  </a:lnTo>
                  <a:lnTo>
                    <a:pt x="28401" y="46662"/>
                  </a:lnTo>
                  <a:lnTo>
                    <a:pt x="27698" y="46490"/>
                  </a:lnTo>
                  <a:lnTo>
                    <a:pt x="26995" y="46318"/>
                  </a:lnTo>
                  <a:lnTo>
                    <a:pt x="26293" y="46144"/>
                  </a:lnTo>
                  <a:lnTo>
                    <a:pt x="25590" y="45969"/>
                  </a:lnTo>
                  <a:lnTo>
                    <a:pt x="24890" y="45789"/>
                  </a:lnTo>
                  <a:lnTo>
                    <a:pt x="24196" y="45603"/>
                  </a:lnTo>
                  <a:lnTo>
                    <a:pt x="23508" y="45410"/>
                  </a:lnTo>
                  <a:lnTo>
                    <a:pt x="22826" y="45210"/>
                  </a:lnTo>
                  <a:lnTo>
                    <a:pt x="22150" y="45002"/>
                  </a:lnTo>
                  <a:lnTo>
                    <a:pt x="21479" y="44788"/>
                  </a:lnTo>
                  <a:lnTo>
                    <a:pt x="20814" y="44567"/>
                  </a:lnTo>
                  <a:lnTo>
                    <a:pt x="20156" y="44338"/>
                  </a:lnTo>
                  <a:lnTo>
                    <a:pt x="19503" y="44103"/>
                  </a:lnTo>
                  <a:lnTo>
                    <a:pt x="18856" y="43860"/>
                  </a:lnTo>
                  <a:lnTo>
                    <a:pt x="18227" y="43610"/>
                  </a:lnTo>
                  <a:lnTo>
                    <a:pt x="17607" y="43350"/>
                  </a:lnTo>
                  <a:lnTo>
                    <a:pt x="16995" y="43080"/>
                  </a:lnTo>
                  <a:lnTo>
                    <a:pt x="16391" y="42802"/>
                  </a:lnTo>
                  <a:lnTo>
                    <a:pt x="15796" y="42514"/>
                  </a:lnTo>
                  <a:lnTo>
                    <a:pt x="15209" y="42216"/>
                  </a:lnTo>
                  <a:lnTo>
                    <a:pt x="14629" y="41909"/>
                  </a:lnTo>
                  <a:lnTo>
                    <a:pt x="14058" y="41593"/>
                  </a:lnTo>
                  <a:lnTo>
                    <a:pt x="13496" y="41267"/>
                  </a:lnTo>
                  <a:lnTo>
                    <a:pt x="12941" y="40932"/>
                  </a:lnTo>
                  <a:lnTo>
                    <a:pt x="12398" y="40585"/>
                  </a:lnTo>
                  <a:lnTo>
                    <a:pt x="11868" y="40223"/>
                  </a:lnTo>
                  <a:lnTo>
                    <a:pt x="11353" y="39845"/>
                  </a:lnTo>
                  <a:lnTo>
                    <a:pt x="10852" y="39452"/>
                  </a:lnTo>
                  <a:lnTo>
                    <a:pt x="10365" y="39044"/>
                  </a:lnTo>
                  <a:lnTo>
                    <a:pt x="9891" y="38621"/>
                  </a:lnTo>
                  <a:lnTo>
                    <a:pt x="9432" y="38182"/>
                  </a:lnTo>
                  <a:lnTo>
                    <a:pt x="8987" y="37728"/>
                  </a:lnTo>
                  <a:lnTo>
                    <a:pt x="8556" y="37259"/>
                  </a:lnTo>
                  <a:lnTo>
                    <a:pt x="8139" y="36775"/>
                  </a:lnTo>
                  <a:lnTo>
                    <a:pt x="7749" y="36263"/>
                  </a:lnTo>
                  <a:lnTo>
                    <a:pt x="7376" y="35735"/>
                  </a:lnTo>
                  <a:lnTo>
                    <a:pt x="7018" y="35190"/>
                  </a:lnTo>
                  <a:lnTo>
                    <a:pt x="6678" y="34629"/>
                  </a:lnTo>
                  <a:lnTo>
                    <a:pt x="6353" y="34052"/>
                  </a:lnTo>
                  <a:lnTo>
                    <a:pt x="6045" y="33458"/>
                  </a:lnTo>
                  <a:lnTo>
                    <a:pt x="5754" y="32848"/>
                  </a:lnTo>
                  <a:lnTo>
                    <a:pt x="5478" y="32221"/>
                  </a:lnTo>
                  <a:lnTo>
                    <a:pt x="5219" y="31578"/>
                  </a:lnTo>
                  <a:lnTo>
                    <a:pt x="4977" y="30919"/>
                  </a:lnTo>
                  <a:lnTo>
                    <a:pt x="4766" y="30240"/>
                  </a:lnTo>
                  <a:lnTo>
                    <a:pt x="4576" y="29537"/>
                  </a:lnTo>
                  <a:lnTo>
                    <a:pt x="4410" y="28811"/>
                  </a:lnTo>
                  <a:lnTo>
                    <a:pt x="4265" y="28061"/>
                  </a:lnTo>
                  <a:lnTo>
                    <a:pt x="4143" y="27288"/>
                  </a:lnTo>
                  <a:lnTo>
                    <a:pt x="4042" y="26492"/>
                  </a:lnTo>
                  <a:lnTo>
                    <a:pt x="3965" y="25672"/>
                  </a:lnTo>
                  <a:lnTo>
                    <a:pt x="3909" y="24829"/>
                  </a:lnTo>
                  <a:lnTo>
                    <a:pt x="3876" y="23962"/>
                  </a:lnTo>
                  <a:lnTo>
                    <a:pt x="3864" y="23072"/>
                  </a:lnTo>
                  <a:lnTo>
                    <a:pt x="3889" y="21860"/>
                  </a:lnTo>
                  <a:lnTo>
                    <a:pt x="3963" y="20683"/>
                  </a:lnTo>
                  <a:lnTo>
                    <a:pt x="4086" y="19541"/>
                  </a:lnTo>
                  <a:lnTo>
                    <a:pt x="4258" y="18434"/>
                  </a:lnTo>
                  <a:lnTo>
                    <a:pt x="4479" y="17362"/>
                  </a:lnTo>
                  <a:lnTo>
                    <a:pt x="4750" y="16326"/>
                  </a:lnTo>
                  <a:lnTo>
                    <a:pt x="5070" y="15324"/>
                  </a:lnTo>
                  <a:lnTo>
                    <a:pt x="5438" y="14358"/>
                  </a:lnTo>
                  <a:lnTo>
                    <a:pt x="5857" y="13427"/>
                  </a:lnTo>
                  <a:lnTo>
                    <a:pt x="6324" y="12531"/>
                  </a:lnTo>
                  <a:lnTo>
                    <a:pt x="6835" y="11669"/>
                  </a:lnTo>
                  <a:lnTo>
                    <a:pt x="7383" y="10840"/>
                  </a:lnTo>
                  <a:lnTo>
                    <a:pt x="7968" y="10044"/>
                  </a:lnTo>
                  <a:lnTo>
                    <a:pt x="8591" y="9280"/>
                  </a:lnTo>
                  <a:lnTo>
                    <a:pt x="9252" y="8549"/>
                  </a:lnTo>
                  <a:lnTo>
                    <a:pt x="9950" y="7851"/>
                  </a:lnTo>
                  <a:lnTo>
                    <a:pt x="10685" y="7186"/>
                  </a:lnTo>
                  <a:lnTo>
                    <a:pt x="11458" y="6553"/>
                  </a:lnTo>
                  <a:lnTo>
                    <a:pt x="12269" y="5954"/>
                  </a:lnTo>
                  <a:lnTo>
                    <a:pt x="13117" y="5387"/>
                  </a:lnTo>
                  <a:lnTo>
                    <a:pt x="14012" y="4840"/>
                  </a:lnTo>
                  <a:lnTo>
                    <a:pt x="14939" y="4324"/>
                  </a:lnTo>
                  <a:lnTo>
                    <a:pt x="15900" y="3837"/>
                  </a:lnTo>
                  <a:lnTo>
                    <a:pt x="16893" y="3382"/>
                  </a:lnTo>
                  <a:lnTo>
                    <a:pt x="17919" y="2957"/>
                  </a:lnTo>
                  <a:lnTo>
                    <a:pt x="18977" y="2562"/>
                  </a:lnTo>
                  <a:lnTo>
                    <a:pt x="20069" y="2198"/>
                  </a:lnTo>
                  <a:lnTo>
                    <a:pt x="21193" y="1864"/>
                  </a:lnTo>
                  <a:lnTo>
                    <a:pt x="22350" y="1561"/>
                  </a:lnTo>
                  <a:lnTo>
                    <a:pt x="23540" y="1288"/>
                  </a:lnTo>
                  <a:lnTo>
                    <a:pt x="24758" y="1043"/>
                  </a:lnTo>
                  <a:lnTo>
                    <a:pt x="25998" y="824"/>
                  </a:lnTo>
                  <a:lnTo>
                    <a:pt x="27259" y="631"/>
                  </a:lnTo>
                  <a:lnTo>
                    <a:pt x="28544" y="463"/>
                  </a:lnTo>
                  <a:lnTo>
                    <a:pt x="29850" y="322"/>
                  </a:lnTo>
                  <a:lnTo>
                    <a:pt x="31179" y="206"/>
                  </a:lnTo>
                  <a:lnTo>
                    <a:pt x="32530" y="115"/>
                  </a:lnTo>
                  <a:lnTo>
                    <a:pt x="33903" y="51"/>
                  </a:lnTo>
                  <a:lnTo>
                    <a:pt x="35298" y="12"/>
                  </a:lnTo>
                  <a:lnTo>
                    <a:pt x="36716" y="0"/>
                  </a:lnTo>
                  <a:lnTo>
                    <a:pt x="38309" y="12"/>
                  </a:lnTo>
                  <a:lnTo>
                    <a:pt x="39855" y="51"/>
                  </a:lnTo>
                  <a:lnTo>
                    <a:pt x="41354" y="115"/>
                  </a:lnTo>
                  <a:lnTo>
                    <a:pt x="42806" y="206"/>
                  </a:lnTo>
                  <a:lnTo>
                    <a:pt x="44212" y="322"/>
                  </a:lnTo>
                  <a:lnTo>
                    <a:pt x="45570" y="463"/>
                  </a:lnTo>
                  <a:lnTo>
                    <a:pt x="46882" y="631"/>
                  </a:lnTo>
                  <a:lnTo>
                    <a:pt x="48147" y="824"/>
                  </a:lnTo>
                  <a:lnTo>
                    <a:pt x="49365" y="1043"/>
                  </a:lnTo>
                  <a:lnTo>
                    <a:pt x="50536" y="1288"/>
                  </a:lnTo>
                  <a:lnTo>
                    <a:pt x="51676" y="1547"/>
                  </a:lnTo>
                  <a:lnTo>
                    <a:pt x="52778" y="1834"/>
                  </a:lnTo>
                  <a:lnTo>
                    <a:pt x="53841" y="2147"/>
                  </a:lnTo>
                  <a:lnTo>
                    <a:pt x="54865" y="2487"/>
                  </a:lnTo>
                  <a:lnTo>
                    <a:pt x="55850" y="2854"/>
                  </a:lnTo>
                  <a:lnTo>
                    <a:pt x="56797" y="3248"/>
                  </a:lnTo>
                  <a:lnTo>
                    <a:pt x="57706" y="3669"/>
                  </a:lnTo>
                  <a:lnTo>
                    <a:pt x="58575" y="4117"/>
                  </a:lnTo>
                  <a:lnTo>
                    <a:pt x="59406" y="4592"/>
                  </a:lnTo>
                  <a:lnTo>
                    <a:pt x="60199" y="5094"/>
                  </a:lnTo>
                  <a:lnTo>
                    <a:pt x="60966" y="5623"/>
                  </a:lnTo>
                  <a:lnTo>
                    <a:pt x="61700" y="6179"/>
                  </a:lnTo>
                  <a:lnTo>
                    <a:pt x="62400" y="6761"/>
                  </a:lnTo>
                  <a:lnTo>
                    <a:pt x="63066" y="7371"/>
                  </a:lnTo>
                  <a:lnTo>
                    <a:pt x="63697" y="8007"/>
                  </a:lnTo>
                  <a:lnTo>
                    <a:pt x="64295" y="8671"/>
                  </a:lnTo>
                  <a:lnTo>
                    <a:pt x="64859" y="9361"/>
                  </a:lnTo>
                  <a:lnTo>
                    <a:pt x="65389" y="10079"/>
                  </a:lnTo>
                  <a:lnTo>
                    <a:pt x="65885" y="10823"/>
                  </a:lnTo>
                  <a:lnTo>
                    <a:pt x="66347" y="11594"/>
                  </a:lnTo>
                  <a:lnTo>
                    <a:pt x="66792" y="12381"/>
                  </a:lnTo>
                  <a:lnTo>
                    <a:pt x="67212" y="13194"/>
                  </a:lnTo>
                  <a:lnTo>
                    <a:pt x="67607" y="14034"/>
                  </a:lnTo>
                  <a:lnTo>
                    <a:pt x="67978" y="14902"/>
                  </a:lnTo>
                  <a:lnTo>
                    <a:pt x="68324" y="15796"/>
                  </a:lnTo>
                  <a:lnTo>
                    <a:pt x="68645" y="16717"/>
                  </a:lnTo>
                  <a:lnTo>
                    <a:pt x="68942" y="17665"/>
                  </a:lnTo>
                  <a:lnTo>
                    <a:pt x="69214" y="18640"/>
                  </a:lnTo>
                  <a:lnTo>
                    <a:pt x="69462" y="19642"/>
                  </a:lnTo>
                  <a:lnTo>
                    <a:pt x="69685" y="20671"/>
                  </a:lnTo>
                  <a:lnTo>
                    <a:pt x="52937" y="22955"/>
                  </a:lnTo>
                  <a:lnTo>
                    <a:pt x="52653" y="21915"/>
                  </a:lnTo>
                  <a:lnTo>
                    <a:pt x="52314" y="20929"/>
                  </a:lnTo>
                  <a:lnTo>
                    <a:pt x="51922" y="19995"/>
                  </a:lnTo>
                  <a:lnTo>
                    <a:pt x="51476" y="19113"/>
                  </a:lnTo>
                  <a:lnTo>
                    <a:pt x="50975" y="18285"/>
                  </a:lnTo>
                  <a:lnTo>
                    <a:pt x="50421" y="17509"/>
                  </a:lnTo>
                  <a:lnTo>
                    <a:pt x="49814" y="16786"/>
                  </a:lnTo>
                  <a:lnTo>
                    <a:pt x="49152" y="16115"/>
                  </a:lnTo>
                  <a:lnTo>
                    <a:pt x="48436" y="15497"/>
                  </a:lnTo>
                  <a:lnTo>
                    <a:pt x="47667" y="14932"/>
                  </a:lnTo>
                  <a:lnTo>
                    <a:pt x="46848" y="14420"/>
                  </a:lnTo>
                  <a:lnTo>
                    <a:pt x="45959" y="13962"/>
                  </a:lnTo>
                  <a:lnTo>
                    <a:pt x="45002" y="13558"/>
                  </a:lnTo>
                  <a:lnTo>
                    <a:pt x="43975" y="13208"/>
                  </a:lnTo>
                  <a:lnTo>
                    <a:pt x="42880" y="12912"/>
                  </a:lnTo>
                  <a:lnTo>
                    <a:pt x="41715" y="12669"/>
                  </a:lnTo>
                  <a:lnTo>
                    <a:pt x="40481" y="12481"/>
                  </a:lnTo>
                  <a:lnTo>
                    <a:pt x="39178" y="12346"/>
                  </a:lnTo>
                  <a:lnTo>
                    <a:pt x="37806" y="12265"/>
                  </a:lnTo>
                  <a:lnTo>
                    <a:pt x="36365" y="12238"/>
                  </a:lnTo>
                  <a:lnTo>
                    <a:pt x="35467" y="12247"/>
                  </a:lnTo>
                  <a:lnTo>
                    <a:pt x="34599" y="12271"/>
                  </a:lnTo>
                  <a:lnTo>
                    <a:pt x="33761" y="12312"/>
                  </a:lnTo>
                  <a:lnTo>
                    <a:pt x="32954" y="12370"/>
                  </a:lnTo>
                  <a:lnTo>
                    <a:pt x="32178" y="12443"/>
                  </a:lnTo>
                  <a:lnTo>
                    <a:pt x="31432" y="12534"/>
                  </a:lnTo>
                  <a:lnTo>
                    <a:pt x="30716" y="12640"/>
                  </a:lnTo>
                  <a:lnTo>
                    <a:pt x="30031" y="12763"/>
                  </a:lnTo>
                  <a:lnTo>
                    <a:pt x="29376" y="12902"/>
                  </a:lnTo>
                  <a:lnTo>
                    <a:pt x="28752" y="13058"/>
                  </a:lnTo>
                  <a:lnTo>
                    <a:pt x="28167" y="13216"/>
                  </a:lnTo>
                  <a:lnTo>
                    <a:pt x="27604" y="13386"/>
                  </a:lnTo>
                  <a:lnTo>
                    <a:pt x="27066" y="13568"/>
                  </a:lnTo>
                  <a:lnTo>
                    <a:pt x="26550" y="13761"/>
                  </a:lnTo>
                  <a:lnTo>
                    <a:pt x="26058" y="13966"/>
                  </a:lnTo>
                  <a:lnTo>
                    <a:pt x="25590" y="14183"/>
                  </a:lnTo>
                  <a:lnTo>
                    <a:pt x="25145" y="14411"/>
                  </a:lnTo>
                  <a:lnTo>
                    <a:pt x="24723" y="14651"/>
                  </a:lnTo>
                  <a:lnTo>
                    <a:pt x="24325" y="14903"/>
                  </a:lnTo>
                  <a:lnTo>
                    <a:pt x="23950" y="15166"/>
                  </a:lnTo>
                  <a:lnTo>
                    <a:pt x="23609" y="15440"/>
                  </a:lnTo>
                  <a:lnTo>
                    <a:pt x="23287" y="15724"/>
                  </a:lnTo>
                  <a:lnTo>
                    <a:pt x="22986" y="16017"/>
                  </a:lnTo>
                  <a:lnTo>
                    <a:pt x="22704" y="16319"/>
                  </a:lnTo>
                  <a:lnTo>
                    <a:pt x="22442" y="16630"/>
                  </a:lnTo>
                  <a:lnTo>
                    <a:pt x="22201" y="16951"/>
                  </a:lnTo>
                  <a:lnTo>
                    <a:pt x="21979" y="17282"/>
                  </a:lnTo>
                  <a:lnTo>
                    <a:pt x="21777" y="17621"/>
                  </a:lnTo>
                  <a:lnTo>
                    <a:pt x="21594" y="17970"/>
                  </a:lnTo>
                  <a:lnTo>
                    <a:pt x="21432" y="18329"/>
                  </a:lnTo>
                  <a:lnTo>
                    <a:pt x="21288" y="18682"/>
                  </a:lnTo>
                  <a:lnTo>
                    <a:pt x="21158" y="19041"/>
                  </a:lnTo>
                  <a:lnTo>
                    <a:pt x="21044" y="19404"/>
                  </a:lnTo>
                  <a:lnTo>
                    <a:pt x="20945" y="19771"/>
                  </a:lnTo>
                  <a:lnTo>
                    <a:pt x="20861" y="20144"/>
                  </a:lnTo>
                  <a:lnTo>
                    <a:pt x="20793" y="20521"/>
                  </a:lnTo>
                  <a:lnTo>
                    <a:pt x="20739" y="20903"/>
                  </a:lnTo>
                  <a:lnTo>
                    <a:pt x="20701" y="21289"/>
                  </a:lnTo>
                  <a:lnTo>
                    <a:pt x="20679" y="21681"/>
                  </a:lnTo>
                  <a:lnTo>
                    <a:pt x="20671" y="22076"/>
                  </a:lnTo>
                  <a:lnTo>
                    <a:pt x="20686" y="22675"/>
                  </a:lnTo>
                  <a:lnTo>
                    <a:pt x="20730" y="23252"/>
                  </a:lnTo>
                  <a:lnTo>
                    <a:pt x="20803" y="23809"/>
                  </a:lnTo>
                  <a:lnTo>
                    <a:pt x="20905" y="24344"/>
                  </a:lnTo>
                  <a:lnTo>
                    <a:pt x="21037" y="24858"/>
                  </a:lnTo>
                  <a:lnTo>
                    <a:pt x="21198" y="25351"/>
                  </a:lnTo>
                  <a:lnTo>
                    <a:pt x="21388" y="25823"/>
                  </a:lnTo>
                  <a:lnTo>
                    <a:pt x="21608" y="26274"/>
                  </a:lnTo>
                  <a:lnTo>
                    <a:pt x="21857" y="26704"/>
                  </a:lnTo>
                  <a:lnTo>
                    <a:pt x="22135" y="27112"/>
                  </a:lnTo>
                  <a:lnTo>
                    <a:pt x="22439" y="27493"/>
                  </a:lnTo>
                  <a:lnTo>
                    <a:pt x="22767" y="27862"/>
                  </a:lnTo>
                  <a:lnTo>
                    <a:pt x="23119" y="28219"/>
                  </a:lnTo>
                  <a:lnTo>
                    <a:pt x="23494" y="28565"/>
                  </a:lnTo>
                  <a:lnTo>
                    <a:pt x="23892" y="28899"/>
                  </a:lnTo>
                  <a:lnTo>
                    <a:pt x="24313" y="29221"/>
                  </a:lnTo>
                  <a:lnTo>
                    <a:pt x="24758" y="29531"/>
                  </a:lnTo>
                  <a:lnTo>
                    <a:pt x="25227" y="29830"/>
                  </a:lnTo>
                  <a:lnTo>
                    <a:pt x="25719" y="30117"/>
                  </a:lnTo>
                  <a:lnTo>
                    <a:pt x="26234" y="30392"/>
                  </a:lnTo>
                  <a:lnTo>
                    <a:pt x="26771" y="30646"/>
                  </a:lnTo>
                  <a:lnTo>
                    <a:pt x="27328" y="30893"/>
                  </a:lnTo>
                  <a:lnTo>
                    <a:pt x="27905" y="31133"/>
                  </a:lnTo>
                  <a:lnTo>
                    <a:pt x="28502" y="31366"/>
                  </a:lnTo>
                  <a:lnTo>
                    <a:pt x="29118" y="31592"/>
                  </a:lnTo>
                  <a:lnTo>
                    <a:pt x="29755" y="31811"/>
                  </a:lnTo>
                  <a:lnTo>
                    <a:pt x="30411" y="32023"/>
                  </a:lnTo>
                  <a:lnTo>
                    <a:pt x="31087" y="32228"/>
                  </a:lnTo>
                  <a:lnTo>
                    <a:pt x="31784" y="32426"/>
                  </a:lnTo>
                  <a:lnTo>
                    <a:pt x="32500" y="32617"/>
                  </a:lnTo>
                  <a:lnTo>
                    <a:pt x="33245" y="32793"/>
                  </a:lnTo>
                  <a:lnTo>
                    <a:pt x="34004" y="32971"/>
                  </a:lnTo>
                  <a:lnTo>
                    <a:pt x="34777" y="33149"/>
                  </a:lnTo>
                  <a:lnTo>
                    <a:pt x="35564" y="33329"/>
                  </a:lnTo>
                  <a:lnTo>
                    <a:pt x="36365" y="33510"/>
                  </a:lnTo>
                  <a:lnTo>
                    <a:pt x="37180" y="33692"/>
                  </a:lnTo>
                  <a:lnTo>
                    <a:pt x="38009" y="33876"/>
                  </a:lnTo>
                  <a:lnTo>
                    <a:pt x="38852" y="34060"/>
                  </a:lnTo>
                  <a:lnTo>
                    <a:pt x="39710" y="34246"/>
                  </a:lnTo>
                  <a:lnTo>
                    <a:pt x="40581" y="34432"/>
                  </a:lnTo>
                  <a:lnTo>
                    <a:pt x="41354" y="34598"/>
                  </a:lnTo>
                  <a:lnTo>
                    <a:pt x="42125" y="34765"/>
                  </a:lnTo>
                  <a:lnTo>
                    <a:pt x="42895" y="34935"/>
                  </a:lnTo>
                  <a:lnTo>
                    <a:pt x="43664" y="35107"/>
                  </a:lnTo>
                  <a:lnTo>
                    <a:pt x="44431" y="35282"/>
                  </a:lnTo>
                  <a:lnTo>
                    <a:pt x="45198" y="35458"/>
                  </a:lnTo>
                  <a:lnTo>
                    <a:pt x="45963" y="35638"/>
                  </a:lnTo>
                  <a:lnTo>
                    <a:pt x="46728" y="35819"/>
                  </a:lnTo>
                  <a:lnTo>
                    <a:pt x="47491" y="36003"/>
                  </a:lnTo>
                  <a:lnTo>
                    <a:pt x="48252" y="36189"/>
                  </a:lnTo>
                  <a:lnTo>
                    <a:pt x="49010" y="36368"/>
                  </a:lnTo>
                  <a:lnTo>
                    <a:pt x="49761" y="36555"/>
                  </a:lnTo>
                  <a:lnTo>
                    <a:pt x="50505" y="36748"/>
                  </a:lnTo>
                  <a:lnTo>
                    <a:pt x="51241" y="36948"/>
                  </a:lnTo>
                  <a:lnTo>
                    <a:pt x="51971" y="37155"/>
                  </a:lnTo>
                  <a:lnTo>
                    <a:pt x="52694" y="37370"/>
                  </a:lnTo>
                  <a:lnTo>
                    <a:pt x="53409" y="37591"/>
                  </a:lnTo>
                  <a:lnTo>
                    <a:pt x="54118" y="37819"/>
                  </a:lnTo>
                  <a:lnTo>
                    <a:pt x="54819" y="38055"/>
                  </a:lnTo>
                  <a:lnTo>
                    <a:pt x="55514" y="38297"/>
                  </a:lnTo>
                  <a:lnTo>
                    <a:pt x="56200" y="38549"/>
                  </a:lnTo>
                  <a:lnTo>
                    <a:pt x="56877" y="38810"/>
                  </a:lnTo>
                  <a:lnTo>
                    <a:pt x="57545" y="39083"/>
                  </a:lnTo>
                  <a:lnTo>
                    <a:pt x="58203" y="39365"/>
                  </a:lnTo>
                  <a:lnTo>
                    <a:pt x="58852" y="39659"/>
                  </a:lnTo>
                  <a:lnTo>
                    <a:pt x="59491" y="39963"/>
                  </a:lnTo>
                  <a:lnTo>
                    <a:pt x="60121" y="40277"/>
                  </a:lnTo>
                  <a:lnTo>
                    <a:pt x="60742" y="40602"/>
                  </a:lnTo>
                  <a:lnTo>
                    <a:pt x="61353" y="40938"/>
                  </a:lnTo>
                  <a:lnTo>
                    <a:pt x="61955" y="41284"/>
                  </a:lnTo>
                  <a:lnTo>
                    <a:pt x="62544" y="41643"/>
                  </a:lnTo>
                  <a:lnTo>
                    <a:pt x="63117" y="42019"/>
                  </a:lnTo>
                  <a:lnTo>
                    <a:pt x="63673" y="42412"/>
                  </a:lnTo>
                  <a:lnTo>
                    <a:pt x="64213" y="42820"/>
                  </a:lnTo>
                  <a:lnTo>
                    <a:pt x="64737" y="43246"/>
                  </a:lnTo>
                  <a:lnTo>
                    <a:pt x="65244" y="43687"/>
                  </a:lnTo>
                  <a:lnTo>
                    <a:pt x="65735" y="44145"/>
                  </a:lnTo>
                  <a:lnTo>
                    <a:pt x="66209" y="44619"/>
                  </a:lnTo>
                  <a:lnTo>
                    <a:pt x="66667" y="45110"/>
                  </a:lnTo>
                  <a:lnTo>
                    <a:pt x="67109" y="45617"/>
                  </a:lnTo>
                  <a:lnTo>
                    <a:pt x="67544" y="46131"/>
                  </a:lnTo>
                  <a:lnTo>
                    <a:pt x="67959" y="46664"/>
                  </a:lnTo>
                  <a:lnTo>
                    <a:pt x="68354" y="47218"/>
                  </a:lnTo>
                  <a:lnTo>
                    <a:pt x="68729" y="47791"/>
                  </a:lnTo>
                  <a:lnTo>
                    <a:pt x="69085" y="48384"/>
                  </a:lnTo>
                  <a:lnTo>
                    <a:pt x="69420" y="48997"/>
                  </a:lnTo>
                  <a:lnTo>
                    <a:pt x="69736" y="49630"/>
                  </a:lnTo>
                  <a:lnTo>
                    <a:pt x="70032" y="50283"/>
                  </a:lnTo>
                  <a:lnTo>
                    <a:pt x="70308" y="50956"/>
                  </a:lnTo>
                  <a:lnTo>
                    <a:pt x="70564" y="51649"/>
                  </a:lnTo>
                  <a:lnTo>
                    <a:pt x="70808" y="52364"/>
                  </a:lnTo>
                  <a:lnTo>
                    <a:pt x="71027" y="53106"/>
                  </a:lnTo>
                  <a:lnTo>
                    <a:pt x="71221" y="53873"/>
                  </a:lnTo>
                  <a:lnTo>
                    <a:pt x="71388" y="54666"/>
                  </a:lnTo>
                  <a:lnTo>
                    <a:pt x="71530" y="55484"/>
                  </a:lnTo>
                  <a:lnTo>
                    <a:pt x="71646" y="56329"/>
                  </a:lnTo>
                  <a:lnTo>
                    <a:pt x="71736" y="57199"/>
                  </a:lnTo>
                  <a:lnTo>
                    <a:pt x="71800" y="58095"/>
                  </a:lnTo>
                  <a:lnTo>
                    <a:pt x="71839" y="59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7197467" y="4005147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272423" y="4005147"/>
              <a:ext cx="80460" cy="82510"/>
            </a:xfrm>
            <a:custGeom>
              <a:avLst/>
              <a:pathLst>
                <a:path w="80460" h="82510">
                  <a:moveTo>
                    <a:pt x="63361" y="82510"/>
                  </a:moveTo>
                  <a:lnTo>
                    <a:pt x="56041" y="61428"/>
                  </a:lnTo>
                  <a:lnTo>
                    <a:pt x="24594" y="61428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30099" y="0"/>
                  </a:lnTo>
                  <a:lnTo>
                    <a:pt x="50478" y="0"/>
                  </a:lnTo>
                  <a:lnTo>
                    <a:pt x="80460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300883" y="4018264"/>
              <a:ext cx="23716" cy="35311"/>
            </a:xfrm>
            <a:custGeom>
              <a:avLst/>
              <a:pathLst>
                <a:path w="23716" h="35311">
                  <a:moveTo>
                    <a:pt x="15576" y="11594"/>
                  </a:moveTo>
                  <a:lnTo>
                    <a:pt x="15436" y="11184"/>
                  </a:lnTo>
                  <a:lnTo>
                    <a:pt x="15295" y="10774"/>
                  </a:lnTo>
                  <a:lnTo>
                    <a:pt x="15155" y="10365"/>
                  </a:lnTo>
                  <a:lnTo>
                    <a:pt x="15014" y="9955"/>
                  </a:lnTo>
                  <a:lnTo>
                    <a:pt x="14874" y="9545"/>
                  </a:lnTo>
                  <a:lnTo>
                    <a:pt x="14733" y="9135"/>
                  </a:lnTo>
                  <a:lnTo>
                    <a:pt x="14592" y="8725"/>
                  </a:lnTo>
                  <a:lnTo>
                    <a:pt x="14452" y="8315"/>
                  </a:lnTo>
                  <a:lnTo>
                    <a:pt x="14311" y="7905"/>
                  </a:lnTo>
                  <a:lnTo>
                    <a:pt x="14171" y="7495"/>
                  </a:lnTo>
                  <a:lnTo>
                    <a:pt x="14043" y="7078"/>
                  </a:lnTo>
                  <a:lnTo>
                    <a:pt x="13918" y="6668"/>
                  </a:lnTo>
                  <a:lnTo>
                    <a:pt x="13795" y="6267"/>
                  </a:lnTo>
                  <a:lnTo>
                    <a:pt x="13674" y="5874"/>
                  </a:lnTo>
                  <a:lnTo>
                    <a:pt x="13556" y="5489"/>
                  </a:lnTo>
                  <a:lnTo>
                    <a:pt x="13440" y="5113"/>
                  </a:lnTo>
                  <a:lnTo>
                    <a:pt x="13326" y="4745"/>
                  </a:lnTo>
                  <a:lnTo>
                    <a:pt x="13215" y="4384"/>
                  </a:lnTo>
                  <a:lnTo>
                    <a:pt x="13106" y="4032"/>
                  </a:lnTo>
                  <a:lnTo>
                    <a:pt x="13000" y="3689"/>
                  </a:lnTo>
                  <a:lnTo>
                    <a:pt x="12907" y="3344"/>
                  </a:lnTo>
                  <a:lnTo>
                    <a:pt x="12817" y="3012"/>
                  </a:lnTo>
                  <a:lnTo>
                    <a:pt x="12729" y="2693"/>
                  </a:lnTo>
                  <a:lnTo>
                    <a:pt x="12644" y="2386"/>
                  </a:lnTo>
                  <a:lnTo>
                    <a:pt x="12560" y="2093"/>
                  </a:lnTo>
                  <a:lnTo>
                    <a:pt x="12480" y="1812"/>
                  </a:lnTo>
                  <a:lnTo>
                    <a:pt x="12401" y="1545"/>
                  </a:lnTo>
                  <a:lnTo>
                    <a:pt x="12325" y="1290"/>
                  </a:lnTo>
                  <a:lnTo>
                    <a:pt x="12251" y="1048"/>
                  </a:lnTo>
                  <a:lnTo>
                    <a:pt x="12180" y="819"/>
                  </a:lnTo>
                  <a:lnTo>
                    <a:pt x="12124" y="607"/>
                  </a:lnTo>
                  <a:lnTo>
                    <a:pt x="12072" y="414"/>
                  </a:lnTo>
                  <a:lnTo>
                    <a:pt x="12025" y="241"/>
                  </a:lnTo>
                  <a:lnTo>
                    <a:pt x="11983" y="89"/>
                  </a:lnTo>
                  <a:lnTo>
                    <a:pt x="11711" y="0"/>
                  </a:lnTo>
                  <a:lnTo>
                    <a:pt x="11674" y="138"/>
                  </a:lnTo>
                  <a:lnTo>
                    <a:pt x="11632" y="295"/>
                  </a:lnTo>
                  <a:lnTo>
                    <a:pt x="11585" y="470"/>
                  </a:lnTo>
                  <a:lnTo>
                    <a:pt x="11533" y="665"/>
                  </a:lnTo>
                  <a:lnTo>
                    <a:pt x="11477" y="878"/>
                  </a:lnTo>
                  <a:lnTo>
                    <a:pt x="11416" y="1106"/>
                  </a:lnTo>
                  <a:lnTo>
                    <a:pt x="11351" y="1346"/>
                  </a:lnTo>
                  <a:lnTo>
                    <a:pt x="11280" y="1598"/>
                  </a:lnTo>
                  <a:lnTo>
                    <a:pt x="11205" y="1862"/>
                  </a:lnTo>
                  <a:lnTo>
                    <a:pt x="11126" y="2137"/>
                  </a:lnTo>
                  <a:lnTo>
                    <a:pt x="11041" y="2424"/>
                  </a:lnTo>
                  <a:lnTo>
                    <a:pt x="10952" y="2723"/>
                  </a:lnTo>
                  <a:lnTo>
                    <a:pt x="10859" y="3033"/>
                  </a:lnTo>
                  <a:lnTo>
                    <a:pt x="10760" y="3355"/>
                  </a:lnTo>
                  <a:lnTo>
                    <a:pt x="10657" y="3689"/>
                  </a:lnTo>
                  <a:lnTo>
                    <a:pt x="10561" y="4032"/>
                  </a:lnTo>
                  <a:lnTo>
                    <a:pt x="10461" y="4384"/>
                  </a:lnTo>
                  <a:lnTo>
                    <a:pt x="10355" y="4745"/>
                  </a:lnTo>
                  <a:lnTo>
                    <a:pt x="10245" y="5113"/>
                  </a:lnTo>
                  <a:lnTo>
                    <a:pt x="10130" y="5489"/>
                  </a:lnTo>
                  <a:lnTo>
                    <a:pt x="10011" y="5874"/>
                  </a:lnTo>
                  <a:lnTo>
                    <a:pt x="9887" y="6267"/>
                  </a:lnTo>
                  <a:lnTo>
                    <a:pt x="9758" y="6668"/>
                  </a:lnTo>
                  <a:lnTo>
                    <a:pt x="9624" y="7078"/>
                  </a:lnTo>
                  <a:lnTo>
                    <a:pt x="9486" y="7495"/>
                  </a:lnTo>
                  <a:lnTo>
                    <a:pt x="9357" y="7905"/>
                  </a:lnTo>
                  <a:lnTo>
                    <a:pt x="9226" y="8315"/>
                  </a:lnTo>
                  <a:lnTo>
                    <a:pt x="9094" y="8725"/>
                  </a:lnTo>
                  <a:lnTo>
                    <a:pt x="8961" y="9135"/>
                  </a:lnTo>
                  <a:lnTo>
                    <a:pt x="8827" y="9545"/>
                  </a:lnTo>
                  <a:lnTo>
                    <a:pt x="8692" y="9955"/>
                  </a:lnTo>
                  <a:lnTo>
                    <a:pt x="8556" y="10365"/>
                  </a:lnTo>
                  <a:lnTo>
                    <a:pt x="8418" y="10774"/>
                  </a:lnTo>
                  <a:lnTo>
                    <a:pt x="8279" y="11184"/>
                  </a:lnTo>
                  <a:lnTo>
                    <a:pt x="8139" y="11594"/>
                  </a:lnTo>
                  <a:lnTo>
                    <a:pt x="0" y="35311"/>
                  </a:lnTo>
                  <a:lnTo>
                    <a:pt x="23716" y="35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364069" y="4005147"/>
              <a:ext cx="76127" cy="82510"/>
            </a:xfrm>
            <a:custGeom>
              <a:avLst/>
              <a:pathLst>
                <a:path w="76127" h="82510">
                  <a:moveTo>
                    <a:pt x="56685" y="82510"/>
                  </a:moveTo>
                  <a:lnTo>
                    <a:pt x="37536" y="51180"/>
                  </a:lnTo>
                  <a:lnTo>
                    <a:pt x="17275" y="51180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41225" y="0"/>
                  </a:lnTo>
                  <a:lnTo>
                    <a:pt x="42751" y="17"/>
                  </a:lnTo>
                  <a:lnTo>
                    <a:pt x="44238" y="70"/>
                  </a:lnTo>
                  <a:lnTo>
                    <a:pt x="45684" y="158"/>
                  </a:lnTo>
                  <a:lnTo>
                    <a:pt x="47091" y="281"/>
                  </a:lnTo>
                  <a:lnTo>
                    <a:pt x="48457" y="439"/>
                  </a:lnTo>
                  <a:lnTo>
                    <a:pt x="49784" y="632"/>
                  </a:lnTo>
                  <a:lnTo>
                    <a:pt x="51071" y="860"/>
                  </a:lnTo>
                  <a:lnTo>
                    <a:pt x="52319" y="1124"/>
                  </a:lnTo>
                  <a:lnTo>
                    <a:pt x="53526" y="1422"/>
                  </a:lnTo>
                  <a:lnTo>
                    <a:pt x="54694" y="1756"/>
                  </a:lnTo>
                  <a:lnTo>
                    <a:pt x="55834" y="2111"/>
                  </a:lnTo>
                  <a:lnTo>
                    <a:pt x="56936" y="2496"/>
                  </a:lnTo>
                  <a:lnTo>
                    <a:pt x="57998" y="2912"/>
                  </a:lnTo>
                  <a:lnTo>
                    <a:pt x="59023" y="3358"/>
                  </a:lnTo>
                  <a:lnTo>
                    <a:pt x="60008" y="3835"/>
                  </a:lnTo>
                  <a:lnTo>
                    <a:pt x="60955" y="4342"/>
                  </a:lnTo>
                  <a:lnTo>
                    <a:pt x="61863" y="4880"/>
                  </a:lnTo>
                  <a:lnTo>
                    <a:pt x="62733" y="5448"/>
                  </a:lnTo>
                  <a:lnTo>
                    <a:pt x="63564" y="6046"/>
                  </a:lnTo>
                  <a:lnTo>
                    <a:pt x="64356" y="6675"/>
                  </a:lnTo>
                  <a:lnTo>
                    <a:pt x="65109" y="7322"/>
                  </a:lnTo>
                  <a:lnTo>
                    <a:pt x="65823" y="7996"/>
                  </a:lnTo>
                  <a:lnTo>
                    <a:pt x="66496" y="8699"/>
                  </a:lnTo>
                  <a:lnTo>
                    <a:pt x="67130" y="9430"/>
                  </a:lnTo>
                  <a:lnTo>
                    <a:pt x="67723" y="10189"/>
                  </a:lnTo>
                  <a:lnTo>
                    <a:pt x="68277" y="10976"/>
                  </a:lnTo>
                  <a:lnTo>
                    <a:pt x="68792" y="11791"/>
                  </a:lnTo>
                  <a:lnTo>
                    <a:pt x="69266" y="12634"/>
                  </a:lnTo>
                  <a:lnTo>
                    <a:pt x="69700" y="13506"/>
                  </a:lnTo>
                  <a:lnTo>
                    <a:pt x="70095" y="14405"/>
                  </a:lnTo>
                  <a:lnTo>
                    <a:pt x="70462" y="15319"/>
                  </a:lnTo>
                  <a:lnTo>
                    <a:pt x="70791" y="16256"/>
                  </a:lnTo>
                  <a:lnTo>
                    <a:pt x="71081" y="17216"/>
                  </a:lnTo>
                  <a:lnTo>
                    <a:pt x="71332" y="18200"/>
                  </a:lnTo>
                  <a:lnTo>
                    <a:pt x="71544" y="19207"/>
                  </a:lnTo>
                  <a:lnTo>
                    <a:pt x="71718" y="20238"/>
                  </a:lnTo>
                  <a:lnTo>
                    <a:pt x="71854" y="21292"/>
                  </a:lnTo>
                  <a:lnTo>
                    <a:pt x="71950" y="22369"/>
                  </a:lnTo>
                  <a:lnTo>
                    <a:pt x="72008" y="23470"/>
                  </a:lnTo>
                  <a:lnTo>
                    <a:pt x="72028" y="24594"/>
                  </a:lnTo>
                  <a:lnTo>
                    <a:pt x="72013" y="25512"/>
                  </a:lnTo>
                  <a:lnTo>
                    <a:pt x="71971" y="26414"/>
                  </a:lnTo>
                  <a:lnTo>
                    <a:pt x="71901" y="27302"/>
                  </a:lnTo>
                  <a:lnTo>
                    <a:pt x="71803" y="28174"/>
                  </a:lnTo>
                  <a:lnTo>
                    <a:pt x="71676" y="29030"/>
                  </a:lnTo>
                  <a:lnTo>
                    <a:pt x="71522" y="29872"/>
                  </a:lnTo>
                  <a:lnTo>
                    <a:pt x="71339" y="30698"/>
                  </a:lnTo>
                  <a:lnTo>
                    <a:pt x="71128" y="31509"/>
                  </a:lnTo>
                  <a:lnTo>
                    <a:pt x="70889" y="32305"/>
                  </a:lnTo>
                  <a:lnTo>
                    <a:pt x="70622" y="33086"/>
                  </a:lnTo>
                  <a:lnTo>
                    <a:pt x="70342" y="33839"/>
                  </a:lnTo>
                  <a:lnTo>
                    <a:pt x="70039" y="34575"/>
                  </a:lnTo>
                  <a:lnTo>
                    <a:pt x="69714" y="35296"/>
                  </a:lnTo>
                  <a:lnTo>
                    <a:pt x="69367" y="35999"/>
                  </a:lnTo>
                  <a:lnTo>
                    <a:pt x="68997" y="36687"/>
                  </a:lnTo>
                  <a:lnTo>
                    <a:pt x="68605" y="37358"/>
                  </a:lnTo>
                  <a:lnTo>
                    <a:pt x="68191" y="38013"/>
                  </a:lnTo>
                  <a:lnTo>
                    <a:pt x="67755" y="38651"/>
                  </a:lnTo>
                  <a:lnTo>
                    <a:pt x="67296" y="39273"/>
                  </a:lnTo>
                  <a:lnTo>
                    <a:pt x="66816" y="39878"/>
                  </a:lnTo>
                  <a:lnTo>
                    <a:pt x="66326" y="40466"/>
                  </a:lnTo>
                  <a:lnTo>
                    <a:pt x="65818" y="41036"/>
                  </a:lnTo>
                  <a:lnTo>
                    <a:pt x="65291" y="41586"/>
                  </a:lnTo>
                  <a:lnTo>
                    <a:pt x="64745" y="42118"/>
                  </a:lnTo>
                  <a:lnTo>
                    <a:pt x="64181" y="42631"/>
                  </a:lnTo>
                  <a:lnTo>
                    <a:pt x="63597" y="43125"/>
                  </a:lnTo>
                  <a:lnTo>
                    <a:pt x="62995" y="43600"/>
                  </a:lnTo>
                  <a:lnTo>
                    <a:pt x="62375" y="44057"/>
                  </a:lnTo>
                  <a:lnTo>
                    <a:pt x="61735" y="44495"/>
                  </a:lnTo>
                  <a:lnTo>
                    <a:pt x="61077" y="44915"/>
                  </a:lnTo>
                  <a:lnTo>
                    <a:pt x="60403" y="45302"/>
                  </a:lnTo>
                  <a:lnTo>
                    <a:pt x="59718" y="45669"/>
                  </a:lnTo>
                  <a:lnTo>
                    <a:pt x="59021" y="46014"/>
                  </a:lnTo>
                  <a:lnTo>
                    <a:pt x="58313" y="46339"/>
                  </a:lnTo>
                  <a:lnTo>
                    <a:pt x="57593" y="46642"/>
                  </a:lnTo>
                  <a:lnTo>
                    <a:pt x="56861" y="46924"/>
                  </a:lnTo>
                  <a:lnTo>
                    <a:pt x="56117" y="47185"/>
                  </a:lnTo>
                  <a:lnTo>
                    <a:pt x="55362" y="47426"/>
                  </a:lnTo>
                  <a:lnTo>
                    <a:pt x="54594" y="47645"/>
                  </a:lnTo>
                  <a:lnTo>
                    <a:pt x="53816" y="47842"/>
                  </a:lnTo>
                  <a:lnTo>
                    <a:pt x="76127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381344" y="4018557"/>
              <a:ext cx="37360" cy="24360"/>
            </a:xfrm>
            <a:custGeom>
              <a:avLst/>
              <a:pathLst>
                <a:path w="37360" h="24360">
                  <a:moveTo>
                    <a:pt x="37360" y="11887"/>
                  </a:moveTo>
                  <a:lnTo>
                    <a:pt x="37321" y="10712"/>
                  </a:lnTo>
                  <a:lnTo>
                    <a:pt x="37201" y="9599"/>
                  </a:lnTo>
                  <a:lnTo>
                    <a:pt x="37002" y="8547"/>
                  </a:lnTo>
                  <a:lnTo>
                    <a:pt x="36723" y="7558"/>
                  </a:lnTo>
                  <a:lnTo>
                    <a:pt x="36365" y="6631"/>
                  </a:lnTo>
                  <a:lnTo>
                    <a:pt x="35927" y="5766"/>
                  </a:lnTo>
                  <a:lnTo>
                    <a:pt x="35409" y="4964"/>
                  </a:lnTo>
                  <a:lnTo>
                    <a:pt x="34812" y="4223"/>
                  </a:lnTo>
                  <a:lnTo>
                    <a:pt x="34135" y="3544"/>
                  </a:lnTo>
                  <a:lnTo>
                    <a:pt x="33378" y="2927"/>
                  </a:lnTo>
                  <a:lnTo>
                    <a:pt x="32560" y="2371"/>
                  </a:lnTo>
                  <a:lnTo>
                    <a:pt x="31673" y="1873"/>
                  </a:lnTo>
                  <a:lnTo>
                    <a:pt x="30719" y="1434"/>
                  </a:lnTo>
                  <a:lnTo>
                    <a:pt x="29696" y="1054"/>
                  </a:lnTo>
                  <a:lnTo>
                    <a:pt x="28606" y="731"/>
                  </a:lnTo>
                  <a:lnTo>
                    <a:pt x="27447" y="468"/>
                  </a:lnTo>
                  <a:lnTo>
                    <a:pt x="26221" y="263"/>
                  </a:lnTo>
                  <a:lnTo>
                    <a:pt x="24927" y="117"/>
                  </a:lnTo>
                  <a:lnTo>
                    <a:pt x="23565" y="29"/>
                  </a:lnTo>
                  <a:lnTo>
                    <a:pt x="22135" y="0"/>
                  </a:lnTo>
                  <a:lnTo>
                    <a:pt x="0" y="0"/>
                  </a:lnTo>
                  <a:lnTo>
                    <a:pt x="0" y="24360"/>
                  </a:lnTo>
                  <a:lnTo>
                    <a:pt x="22603" y="24360"/>
                  </a:lnTo>
                  <a:lnTo>
                    <a:pt x="23365" y="24351"/>
                  </a:lnTo>
                  <a:lnTo>
                    <a:pt x="24105" y="24325"/>
                  </a:lnTo>
                  <a:lnTo>
                    <a:pt x="24822" y="24281"/>
                  </a:lnTo>
                  <a:lnTo>
                    <a:pt x="25517" y="24220"/>
                  </a:lnTo>
                  <a:lnTo>
                    <a:pt x="26190" y="24141"/>
                  </a:lnTo>
                  <a:lnTo>
                    <a:pt x="26841" y="24044"/>
                  </a:lnTo>
                  <a:lnTo>
                    <a:pt x="27469" y="23930"/>
                  </a:lnTo>
                  <a:lnTo>
                    <a:pt x="28075" y="23798"/>
                  </a:lnTo>
                  <a:lnTo>
                    <a:pt x="28659" y="23649"/>
                  </a:lnTo>
                  <a:lnTo>
                    <a:pt x="29221" y="23482"/>
                  </a:lnTo>
                  <a:lnTo>
                    <a:pt x="29772" y="23287"/>
                  </a:lnTo>
                  <a:lnTo>
                    <a:pt x="30303" y="23079"/>
                  </a:lnTo>
                  <a:lnTo>
                    <a:pt x="30812" y="22856"/>
                  </a:lnTo>
                  <a:lnTo>
                    <a:pt x="31301" y="22620"/>
                  </a:lnTo>
                  <a:lnTo>
                    <a:pt x="31768" y="22369"/>
                  </a:lnTo>
                  <a:lnTo>
                    <a:pt x="32214" y="22104"/>
                  </a:lnTo>
                  <a:lnTo>
                    <a:pt x="32639" y="21826"/>
                  </a:lnTo>
                  <a:lnTo>
                    <a:pt x="33043" y="21533"/>
                  </a:lnTo>
                  <a:lnTo>
                    <a:pt x="33426" y="21226"/>
                  </a:lnTo>
                  <a:lnTo>
                    <a:pt x="33788" y="20905"/>
                  </a:lnTo>
                  <a:lnTo>
                    <a:pt x="34142" y="20560"/>
                  </a:lnTo>
                  <a:lnTo>
                    <a:pt x="34477" y="20202"/>
                  </a:lnTo>
                  <a:lnTo>
                    <a:pt x="34793" y="19834"/>
                  </a:lnTo>
                  <a:lnTo>
                    <a:pt x="35091" y="19453"/>
                  </a:lnTo>
                  <a:lnTo>
                    <a:pt x="35369" y="19061"/>
                  </a:lnTo>
                  <a:lnTo>
                    <a:pt x="35629" y="18657"/>
                  </a:lnTo>
                  <a:lnTo>
                    <a:pt x="35871" y="18241"/>
                  </a:lnTo>
                  <a:lnTo>
                    <a:pt x="36093" y="17813"/>
                  </a:lnTo>
                  <a:lnTo>
                    <a:pt x="36297" y="17374"/>
                  </a:lnTo>
                  <a:lnTo>
                    <a:pt x="36482" y="16923"/>
                  </a:lnTo>
                  <a:lnTo>
                    <a:pt x="36649" y="16462"/>
                  </a:lnTo>
                  <a:lnTo>
                    <a:pt x="36798" y="15991"/>
                  </a:lnTo>
                  <a:lnTo>
                    <a:pt x="36930" y="15511"/>
                  </a:lnTo>
                  <a:lnTo>
                    <a:pt x="37044" y="15021"/>
                  </a:lnTo>
                  <a:lnTo>
                    <a:pt x="37141" y="14522"/>
                  </a:lnTo>
                  <a:lnTo>
                    <a:pt x="37220" y="14014"/>
                  </a:lnTo>
                  <a:lnTo>
                    <a:pt x="37281" y="13496"/>
                  </a:lnTo>
                  <a:lnTo>
                    <a:pt x="37325" y="12969"/>
                  </a:lnTo>
                  <a:lnTo>
                    <a:pt x="37352" y="12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447574" y="4003917"/>
              <a:ext cx="78410" cy="84911"/>
            </a:xfrm>
            <a:custGeom>
              <a:avLst/>
              <a:pathLst>
                <a:path w="78410" h="84911">
                  <a:moveTo>
                    <a:pt x="41635" y="71325"/>
                  </a:moveTo>
                  <a:lnTo>
                    <a:pt x="42594" y="71311"/>
                  </a:lnTo>
                  <a:lnTo>
                    <a:pt x="43525" y="71271"/>
                  </a:lnTo>
                  <a:lnTo>
                    <a:pt x="44430" y="71204"/>
                  </a:lnTo>
                  <a:lnTo>
                    <a:pt x="45308" y="71109"/>
                  </a:lnTo>
                  <a:lnTo>
                    <a:pt x="46159" y="70988"/>
                  </a:lnTo>
                  <a:lnTo>
                    <a:pt x="46983" y="70840"/>
                  </a:lnTo>
                  <a:lnTo>
                    <a:pt x="47780" y="70665"/>
                  </a:lnTo>
                  <a:lnTo>
                    <a:pt x="48550" y="70463"/>
                  </a:lnTo>
                  <a:lnTo>
                    <a:pt x="49293" y="70234"/>
                  </a:lnTo>
                  <a:lnTo>
                    <a:pt x="50009" y="69978"/>
                  </a:lnTo>
                  <a:lnTo>
                    <a:pt x="50714" y="69689"/>
                  </a:lnTo>
                  <a:lnTo>
                    <a:pt x="51398" y="69383"/>
                  </a:lnTo>
                  <a:lnTo>
                    <a:pt x="52063" y="69061"/>
                  </a:lnTo>
                  <a:lnTo>
                    <a:pt x="52708" y="68722"/>
                  </a:lnTo>
                  <a:lnTo>
                    <a:pt x="53332" y="68368"/>
                  </a:lnTo>
                  <a:lnTo>
                    <a:pt x="53937" y="67996"/>
                  </a:lnTo>
                  <a:lnTo>
                    <a:pt x="54522" y="67609"/>
                  </a:lnTo>
                  <a:lnTo>
                    <a:pt x="55087" y="67205"/>
                  </a:lnTo>
                  <a:lnTo>
                    <a:pt x="55633" y="66784"/>
                  </a:lnTo>
                  <a:lnTo>
                    <a:pt x="56158" y="66347"/>
                  </a:lnTo>
                  <a:lnTo>
                    <a:pt x="56676" y="65896"/>
                  </a:lnTo>
                  <a:lnTo>
                    <a:pt x="57175" y="65434"/>
                  </a:lnTo>
                  <a:lnTo>
                    <a:pt x="57655" y="64959"/>
                  </a:lnTo>
                  <a:lnTo>
                    <a:pt x="58116" y="64473"/>
                  </a:lnTo>
                  <a:lnTo>
                    <a:pt x="58559" y="63976"/>
                  </a:lnTo>
                  <a:lnTo>
                    <a:pt x="58983" y="63466"/>
                  </a:lnTo>
                  <a:lnTo>
                    <a:pt x="59388" y="62945"/>
                  </a:lnTo>
                  <a:lnTo>
                    <a:pt x="59775" y="62412"/>
                  </a:lnTo>
                  <a:lnTo>
                    <a:pt x="60142" y="61867"/>
                  </a:lnTo>
                  <a:lnTo>
                    <a:pt x="60491" y="61311"/>
                  </a:lnTo>
                  <a:lnTo>
                    <a:pt x="60836" y="60748"/>
                  </a:lnTo>
                  <a:lnTo>
                    <a:pt x="61168" y="60184"/>
                  </a:lnTo>
                  <a:lnTo>
                    <a:pt x="61487" y="59619"/>
                  </a:lnTo>
                  <a:lnTo>
                    <a:pt x="61794" y="59053"/>
                  </a:lnTo>
                  <a:lnTo>
                    <a:pt x="62087" y="58486"/>
                  </a:lnTo>
                  <a:lnTo>
                    <a:pt x="62368" y="57917"/>
                  </a:lnTo>
                  <a:lnTo>
                    <a:pt x="62635" y="57347"/>
                  </a:lnTo>
                  <a:lnTo>
                    <a:pt x="62890" y="56776"/>
                  </a:lnTo>
                  <a:lnTo>
                    <a:pt x="63132" y="56204"/>
                  </a:lnTo>
                  <a:lnTo>
                    <a:pt x="63361" y="55631"/>
                  </a:lnTo>
                  <a:lnTo>
                    <a:pt x="78410" y="61311"/>
                  </a:lnTo>
                  <a:lnTo>
                    <a:pt x="78036" y="62199"/>
                  </a:lnTo>
                  <a:lnTo>
                    <a:pt x="77640" y="63084"/>
                  </a:lnTo>
                  <a:lnTo>
                    <a:pt x="77221" y="63966"/>
                  </a:lnTo>
                  <a:lnTo>
                    <a:pt x="76780" y="64843"/>
                  </a:lnTo>
                  <a:lnTo>
                    <a:pt x="76317" y="65718"/>
                  </a:lnTo>
                  <a:lnTo>
                    <a:pt x="75832" y="66589"/>
                  </a:lnTo>
                  <a:lnTo>
                    <a:pt x="75324" y="67456"/>
                  </a:lnTo>
                  <a:lnTo>
                    <a:pt x="74794" y="68320"/>
                  </a:lnTo>
                  <a:lnTo>
                    <a:pt x="74242" y="69180"/>
                  </a:lnTo>
                  <a:lnTo>
                    <a:pt x="73667" y="70036"/>
                  </a:lnTo>
                  <a:lnTo>
                    <a:pt x="73067" y="70881"/>
                  </a:lnTo>
                  <a:lnTo>
                    <a:pt x="72437" y="71707"/>
                  </a:lnTo>
                  <a:lnTo>
                    <a:pt x="71779" y="72512"/>
                  </a:lnTo>
                  <a:lnTo>
                    <a:pt x="71091" y="73297"/>
                  </a:lnTo>
                  <a:lnTo>
                    <a:pt x="70373" y="74062"/>
                  </a:lnTo>
                  <a:lnTo>
                    <a:pt x="69627" y="74808"/>
                  </a:lnTo>
                  <a:lnTo>
                    <a:pt x="68851" y="75533"/>
                  </a:lnTo>
                  <a:lnTo>
                    <a:pt x="68045" y="76239"/>
                  </a:lnTo>
                  <a:lnTo>
                    <a:pt x="67211" y="76925"/>
                  </a:lnTo>
                  <a:lnTo>
                    <a:pt x="66347" y="77591"/>
                  </a:lnTo>
                  <a:lnTo>
                    <a:pt x="65452" y="78234"/>
                  </a:lnTo>
                  <a:lnTo>
                    <a:pt x="64523" y="78853"/>
                  </a:lnTo>
                  <a:lnTo>
                    <a:pt x="63559" y="79448"/>
                  </a:lnTo>
                  <a:lnTo>
                    <a:pt x="62562" y="80017"/>
                  </a:lnTo>
                  <a:lnTo>
                    <a:pt x="61531" y="80563"/>
                  </a:lnTo>
                  <a:lnTo>
                    <a:pt x="60466" y="81083"/>
                  </a:lnTo>
                  <a:lnTo>
                    <a:pt x="59366" y="81579"/>
                  </a:lnTo>
                  <a:lnTo>
                    <a:pt x="58233" y="82051"/>
                  </a:lnTo>
                  <a:lnTo>
                    <a:pt x="57066" y="82497"/>
                  </a:lnTo>
                  <a:lnTo>
                    <a:pt x="55865" y="82920"/>
                  </a:lnTo>
                  <a:lnTo>
                    <a:pt x="54637" y="83298"/>
                  </a:lnTo>
                  <a:lnTo>
                    <a:pt x="53366" y="83636"/>
                  </a:lnTo>
                  <a:lnTo>
                    <a:pt x="52051" y="83935"/>
                  </a:lnTo>
                  <a:lnTo>
                    <a:pt x="50693" y="84194"/>
                  </a:lnTo>
                  <a:lnTo>
                    <a:pt x="49292" y="84413"/>
                  </a:lnTo>
                  <a:lnTo>
                    <a:pt x="47847" y="84592"/>
                  </a:lnTo>
                  <a:lnTo>
                    <a:pt x="46359" y="84731"/>
                  </a:lnTo>
                  <a:lnTo>
                    <a:pt x="44828" y="84831"/>
                  </a:lnTo>
                  <a:lnTo>
                    <a:pt x="43253" y="84891"/>
                  </a:lnTo>
                  <a:lnTo>
                    <a:pt x="41635" y="84911"/>
                  </a:lnTo>
                  <a:lnTo>
                    <a:pt x="39521" y="84879"/>
                  </a:lnTo>
                  <a:lnTo>
                    <a:pt x="37463" y="84784"/>
                  </a:lnTo>
                  <a:lnTo>
                    <a:pt x="35464" y="84626"/>
                  </a:lnTo>
                  <a:lnTo>
                    <a:pt x="33521" y="84405"/>
                  </a:lnTo>
                  <a:lnTo>
                    <a:pt x="31636" y="84120"/>
                  </a:lnTo>
                  <a:lnTo>
                    <a:pt x="29809" y="83772"/>
                  </a:lnTo>
                  <a:lnTo>
                    <a:pt x="28038" y="83361"/>
                  </a:lnTo>
                  <a:lnTo>
                    <a:pt x="26325" y="82887"/>
                  </a:lnTo>
                  <a:lnTo>
                    <a:pt x="24670" y="82349"/>
                  </a:lnTo>
                  <a:lnTo>
                    <a:pt x="23072" y="81748"/>
                  </a:lnTo>
                  <a:lnTo>
                    <a:pt x="21529" y="81080"/>
                  </a:lnTo>
                  <a:lnTo>
                    <a:pt x="20041" y="80362"/>
                  </a:lnTo>
                  <a:lnTo>
                    <a:pt x="18606" y="79595"/>
                  </a:lnTo>
                  <a:lnTo>
                    <a:pt x="17225" y="78778"/>
                  </a:lnTo>
                  <a:lnTo>
                    <a:pt x="15898" y="77913"/>
                  </a:lnTo>
                  <a:lnTo>
                    <a:pt x="14625" y="76998"/>
                  </a:lnTo>
                  <a:lnTo>
                    <a:pt x="13406" y="76034"/>
                  </a:lnTo>
                  <a:lnTo>
                    <a:pt x="12241" y="75021"/>
                  </a:lnTo>
                  <a:lnTo>
                    <a:pt x="11129" y="73959"/>
                  </a:lnTo>
                  <a:lnTo>
                    <a:pt x="10072" y="72847"/>
                  </a:lnTo>
                  <a:lnTo>
                    <a:pt x="9079" y="71678"/>
                  </a:lnTo>
                  <a:lnTo>
                    <a:pt x="8137" y="70467"/>
                  </a:lnTo>
                  <a:lnTo>
                    <a:pt x="7247" y="69214"/>
                  </a:lnTo>
                  <a:lnTo>
                    <a:pt x="6408" y="67919"/>
                  </a:lnTo>
                  <a:lnTo>
                    <a:pt x="5621" y="66581"/>
                  </a:lnTo>
                  <a:lnTo>
                    <a:pt x="4886" y="65202"/>
                  </a:lnTo>
                  <a:lnTo>
                    <a:pt x="4202" y="63780"/>
                  </a:lnTo>
                  <a:lnTo>
                    <a:pt x="3569" y="62316"/>
                  </a:lnTo>
                  <a:lnTo>
                    <a:pt x="2988" y="60810"/>
                  </a:lnTo>
                  <a:lnTo>
                    <a:pt x="2459" y="59262"/>
                  </a:lnTo>
                  <a:lnTo>
                    <a:pt x="1992" y="57678"/>
                  </a:lnTo>
                  <a:lnTo>
                    <a:pt x="1574" y="56064"/>
                  </a:lnTo>
                  <a:lnTo>
                    <a:pt x="1205" y="54422"/>
                  </a:lnTo>
                  <a:lnTo>
                    <a:pt x="885" y="52750"/>
                  </a:lnTo>
                  <a:lnTo>
                    <a:pt x="614" y="51049"/>
                  </a:lnTo>
                  <a:lnTo>
                    <a:pt x="393" y="49318"/>
                  </a:lnTo>
                  <a:lnTo>
                    <a:pt x="221" y="47558"/>
                  </a:lnTo>
                  <a:lnTo>
                    <a:pt x="98" y="45769"/>
                  </a:lnTo>
                  <a:lnTo>
                    <a:pt x="24" y="43951"/>
                  </a:lnTo>
                  <a:lnTo>
                    <a:pt x="0" y="42104"/>
                  </a:lnTo>
                  <a:lnTo>
                    <a:pt x="24" y="40190"/>
                  </a:lnTo>
                  <a:lnTo>
                    <a:pt x="98" y="38314"/>
                  </a:lnTo>
                  <a:lnTo>
                    <a:pt x="221" y="36475"/>
                  </a:lnTo>
                  <a:lnTo>
                    <a:pt x="393" y="34674"/>
                  </a:lnTo>
                  <a:lnTo>
                    <a:pt x="614" y="32910"/>
                  </a:lnTo>
                  <a:lnTo>
                    <a:pt x="885" y="31184"/>
                  </a:lnTo>
                  <a:lnTo>
                    <a:pt x="1205" y="29495"/>
                  </a:lnTo>
                  <a:lnTo>
                    <a:pt x="1574" y="27843"/>
                  </a:lnTo>
                  <a:lnTo>
                    <a:pt x="1992" y="26229"/>
                  </a:lnTo>
                  <a:lnTo>
                    <a:pt x="2459" y="24653"/>
                  </a:lnTo>
                  <a:lnTo>
                    <a:pt x="2988" y="23119"/>
                  </a:lnTo>
                  <a:lnTo>
                    <a:pt x="3567" y="21631"/>
                  </a:lnTo>
                  <a:lnTo>
                    <a:pt x="4196" y="20191"/>
                  </a:lnTo>
                  <a:lnTo>
                    <a:pt x="4876" y="18797"/>
                  </a:lnTo>
                  <a:lnTo>
                    <a:pt x="5607" y="17450"/>
                  </a:lnTo>
                  <a:lnTo>
                    <a:pt x="6387" y="16150"/>
                  </a:lnTo>
                  <a:lnTo>
                    <a:pt x="7218" y="14897"/>
                  </a:lnTo>
                  <a:lnTo>
                    <a:pt x="8099" y="13691"/>
                  </a:lnTo>
                  <a:lnTo>
                    <a:pt x="9031" y="12531"/>
                  </a:lnTo>
                  <a:lnTo>
                    <a:pt x="10013" y="11419"/>
                  </a:lnTo>
                  <a:lnTo>
                    <a:pt x="11047" y="10343"/>
                  </a:lnTo>
                  <a:lnTo>
                    <a:pt x="12133" y="9320"/>
                  </a:lnTo>
                  <a:lnTo>
                    <a:pt x="13272" y="8348"/>
                  </a:lnTo>
                  <a:lnTo>
                    <a:pt x="14464" y="7427"/>
                  </a:lnTo>
                  <a:lnTo>
                    <a:pt x="15708" y="6558"/>
                  </a:lnTo>
                  <a:lnTo>
                    <a:pt x="17005" y="5741"/>
                  </a:lnTo>
                  <a:lnTo>
                    <a:pt x="18355" y="4975"/>
                  </a:lnTo>
                  <a:lnTo>
                    <a:pt x="19757" y="4260"/>
                  </a:lnTo>
                  <a:lnTo>
                    <a:pt x="21213" y="3597"/>
                  </a:lnTo>
                  <a:lnTo>
                    <a:pt x="22721" y="2986"/>
                  </a:lnTo>
                  <a:lnTo>
                    <a:pt x="24293" y="2419"/>
                  </a:lnTo>
                  <a:lnTo>
                    <a:pt x="25920" y="1911"/>
                  </a:lnTo>
                  <a:lnTo>
                    <a:pt x="27601" y="1463"/>
                  </a:lnTo>
                  <a:lnTo>
                    <a:pt x="29335" y="1075"/>
                  </a:lnTo>
                  <a:lnTo>
                    <a:pt x="31124" y="746"/>
                  </a:lnTo>
                  <a:lnTo>
                    <a:pt x="32966" y="477"/>
                  </a:lnTo>
                  <a:lnTo>
                    <a:pt x="34862" y="268"/>
                  </a:lnTo>
                  <a:lnTo>
                    <a:pt x="36812" y="119"/>
                  </a:lnTo>
                  <a:lnTo>
                    <a:pt x="38816" y="29"/>
                  </a:lnTo>
                  <a:lnTo>
                    <a:pt x="40874" y="0"/>
                  </a:lnTo>
                  <a:lnTo>
                    <a:pt x="42470" y="16"/>
                  </a:lnTo>
                  <a:lnTo>
                    <a:pt x="44024" y="67"/>
                  </a:lnTo>
                  <a:lnTo>
                    <a:pt x="45538" y="152"/>
                  </a:lnTo>
                  <a:lnTo>
                    <a:pt x="47011" y="271"/>
                  </a:lnTo>
                  <a:lnTo>
                    <a:pt x="48443" y="424"/>
                  </a:lnTo>
                  <a:lnTo>
                    <a:pt x="49834" y="611"/>
                  </a:lnTo>
                  <a:lnTo>
                    <a:pt x="51183" y="832"/>
                  </a:lnTo>
                  <a:lnTo>
                    <a:pt x="52492" y="1086"/>
                  </a:lnTo>
                  <a:lnTo>
                    <a:pt x="53760" y="1375"/>
                  </a:lnTo>
                  <a:lnTo>
                    <a:pt x="54987" y="1698"/>
                  </a:lnTo>
                  <a:lnTo>
                    <a:pt x="56188" y="2051"/>
                  </a:lnTo>
                  <a:lnTo>
                    <a:pt x="57355" y="2433"/>
                  </a:lnTo>
                  <a:lnTo>
                    <a:pt x="58488" y="2843"/>
                  </a:lnTo>
                  <a:lnTo>
                    <a:pt x="59587" y="3281"/>
                  </a:lnTo>
                  <a:lnTo>
                    <a:pt x="60652" y="3747"/>
                  </a:lnTo>
                  <a:lnTo>
                    <a:pt x="61684" y="4242"/>
                  </a:lnTo>
                  <a:lnTo>
                    <a:pt x="62681" y="4764"/>
                  </a:lnTo>
                  <a:lnTo>
                    <a:pt x="63644" y="5314"/>
                  </a:lnTo>
                  <a:lnTo>
                    <a:pt x="64573" y="5893"/>
                  </a:lnTo>
                  <a:lnTo>
                    <a:pt x="65469" y="6500"/>
                  </a:lnTo>
                  <a:lnTo>
                    <a:pt x="66343" y="7120"/>
                  </a:lnTo>
                  <a:lnTo>
                    <a:pt x="67186" y="7764"/>
                  </a:lnTo>
                  <a:lnTo>
                    <a:pt x="67997" y="8432"/>
                  </a:lnTo>
                  <a:lnTo>
                    <a:pt x="68776" y="9123"/>
                  </a:lnTo>
                  <a:lnTo>
                    <a:pt x="69524" y="9837"/>
                  </a:lnTo>
                  <a:lnTo>
                    <a:pt x="70240" y="10575"/>
                  </a:lnTo>
                  <a:lnTo>
                    <a:pt x="70925" y="11337"/>
                  </a:lnTo>
                  <a:lnTo>
                    <a:pt x="71578" y="12121"/>
                  </a:lnTo>
                  <a:lnTo>
                    <a:pt x="72199" y="12929"/>
                  </a:lnTo>
                  <a:lnTo>
                    <a:pt x="72789" y="13761"/>
                  </a:lnTo>
                  <a:lnTo>
                    <a:pt x="73361" y="14601"/>
                  </a:lnTo>
                  <a:lnTo>
                    <a:pt x="73908" y="15459"/>
                  </a:lnTo>
                  <a:lnTo>
                    <a:pt x="74430" y="16335"/>
                  </a:lnTo>
                  <a:lnTo>
                    <a:pt x="74925" y="17228"/>
                  </a:lnTo>
                  <a:lnTo>
                    <a:pt x="75395" y="18138"/>
                  </a:lnTo>
                  <a:lnTo>
                    <a:pt x="75839" y="19066"/>
                  </a:lnTo>
                  <a:lnTo>
                    <a:pt x="76257" y="20012"/>
                  </a:lnTo>
                  <a:lnTo>
                    <a:pt x="76649" y="20975"/>
                  </a:lnTo>
                  <a:lnTo>
                    <a:pt x="77016" y="21956"/>
                  </a:lnTo>
                  <a:lnTo>
                    <a:pt x="77356" y="22955"/>
                  </a:lnTo>
                  <a:lnTo>
                    <a:pt x="62131" y="27112"/>
                  </a:lnTo>
                  <a:lnTo>
                    <a:pt x="61958" y="26588"/>
                  </a:lnTo>
                  <a:lnTo>
                    <a:pt x="61768" y="26068"/>
                  </a:lnTo>
                  <a:lnTo>
                    <a:pt x="61560" y="25552"/>
                  </a:lnTo>
                  <a:lnTo>
                    <a:pt x="61335" y="25042"/>
                  </a:lnTo>
                  <a:lnTo>
                    <a:pt x="61092" y="24536"/>
                  </a:lnTo>
                  <a:lnTo>
                    <a:pt x="60831" y="24035"/>
                  </a:lnTo>
                  <a:lnTo>
                    <a:pt x="60553" y="23538"/>
                  </a:lnTo>
                  <a:lnTo>
                    <a:pt x="60257" y="23046"/>
                  </a:lnTo>
                  <a:lnTo>
                    <a:pt x="59944" y="22559"/>
                  </a:lnTo>
                  <a:lnTo>
                    <a:pt x="59613" y="22076"/>
                  </a:lnTo>
                  <a:lnTo>
                    <a:pt x="59264" y="21590"/>
                  </a:lnTo>
                  <a:lnTo>
                    <a:pt x="58896" y="21116"/>
                  </a:lnTo>
                  <a:lnTo>
                    <a:pt x="58510" y="20653"/>
                  </a:lnTo>
                  <a:lnTo>
                    <a:pt x="58104" y="20202"/>
                  </a:lnTo>
                  <a:lnTo>
                    <a:pt x="57680" y="19763"/>
                  </a:lnTo>
                  <a:lnTo>
                    <a:pt x="57238" y="19336"/>
                  </a:lnTo>
                  <a:lnTo>
                    <a:pt x="56776" y="18920"/>
                  </a:lnTo>
                  <a:lnTo>
                    <a:pt x="56296" y="18516"/>
                  </a:lnTo>
                  <a:lnTo>
                    <a:pt x="55797" y="18124"/>
                  </a:lnTo>
                  <a:lnTo>
                    <a:pt x="55280" y="17743"/>
                  </a:lnTo>
                  <a:lnTo>
                    <a:pt x="54755" y="17376"/>
                  </a:lnTo>
                  <a:lnTo>
                    <a:pt x="54211" y="17024"/>
                  </a:lnTo>
                  <a:lnTo>
                    <a:pt x="53649" y="16687"/>
                  </a:lnTo>
                  <a:lnTo>
                    <a:pt x="53068" y="16366"/>
                  </a:lnTo>
                  <a:lnTo>
                    <a:pt x="52469" y="16059"/>
                  </a:lnTo>
                  <a:lnTo>
                    <a:pt x="51850" y="15768"/>
                  </a:lnTo>
                  <a:lnTo>
                    <a:pt x="51213" y="15493"/>
                  </a:lnTo>
                  <a:lnTo>
                    <a:pt x="50557" y="15232"/>
                  </a:lnTo>
                  <a:lnTo>
                    <a:pt x="49883" y="14987"/>
                  </a:lnTo>
                  <a:lnTo>
                    <a:pt x="49189" y="14756"/>
                  </a:lnTo>
                  <a:lnTo>
                    <a:pt x="48477" y="14534"/>
                  </a:lnTo>
                  <a:lnTo>
                    <a:pt x="47746" y="14335"/>
                  </a:lnTo>
                  <a:lnTo>
                    <a:pt x="46997" y="14159"/>
                  </a:lnTo>
                  <a:lnTo>
                    <a:pt x="46229" y="14007"/>
                  </a:lnTo>
                  <a:lnTo>
                    <a:pt x="45442" y="13878"/>
                  </a:lnTo>
                  <a:lnTo>
                    <a:pt x="44636" y="13773"/>
                  </a:lnTo>
                  <a:lnTo>
                    <a:pt x="43811" y="13691"/>
                  </a:lnTo>
                  <a:lnTo>
                    <a:pt x="42968" y="13632"/>
                  </a:lnTo>
                  <a:lnTo>
                    <a:pt x="42106" y="13597"/>
                  </a:lnTo>
                  <a:lnTo>
                    <a:pt x="41225" y="13585"/>
                  </a:lnTo>
                  <a:lnTo>
                    <a:pt x="39990" y="13606"/>
                  </a:lnTo>
                  <a:lnTo>
                    <a:pt x="38789" y="13667"/>
                  </a:lnTo>
                  <a:lnTo>
                    <a:pt x="37624" y="13770"/>
                  </a:lnTo>
                  <a:lnTo>
                    <a:pt x="36494" y="13913"/>
                  </a:lnTo>
                  <a:lnTo>
                    <a:pt x="35399" y="14098"/>
                  </a:lnTo>
                  <a:lnTo>
                    <a:pt x="34339" y="14323"/>
                  </a:lnTo>
                  <a:lnTo>
                    <a:pt x="33314" y="14590"/>
                  </a:lnTo>
                  <a:lnTo>
                    <a:pt x="32324" y="14897"/>
                  </a:lnTo>
                  <a:lnTo>
                    <a:pt x="31370" y="15245"/>
                  </a:lnTo>
                  <a:lnTo>
                    <a:pt x="30450" y="15635"/>
                  </a:lnTo>
                  <a:lnTo>
                    <a:pt x="29564" y="16051"/>
                  </a:lnTo>
                  <a:lnTo>
                    <a:pt x="28710" y="16502"/>
                  </a:lnTo>
                  <a:lnTo>
                    <a:pt x="27887" y="16988"/>
                  </a:lnTo>
                  <a:lnTo>
                    <a:pt x="27096" y="17509"/>
                  </a:lnTo>
                  <a:lnTo>
                    <a:pt x="26337" y="18065"/>
                  </a:lnTo>
                  <a:lnTo>
                    <a:pt x="25609" y="18657"/>
                  </a:lnTo>
                  <a:lnTo>
                    <a:pt x="24912" y="19283"/>
                  </a:lnTo>
                  <a:lnTo>
                    <a:pt x="24248" y="19945"/>
                  </a:lnTo>
                  <a:lnTo>
                    <a:pt x="23615" y="20642"/>
                  </a:lnTo>
                  <a:lnTo>
                    <a:pt x="23013" y="21374"/>
                  </a:lnTo>
                  <a:lnTo>
                    <a:pt x="22454" y="22138"/>
                  </a:lnTo>
                  <a:lnTo>
                    <a:pt x="21924" y="22934"/>
                  </a:lnTo>
                  <a:lnTo>
                    <a:pt x="21423" y="23759"/>
                  </a:lnTo>
                  <a:lnTo>
                    <a:pt x="20952" y="24616"/>
                  </a:lnTo>
                  <a:lnTo>
                    <a:pt x="20510" y="25502"/>
                  </a:lnTo>
                  <a:lnTo>
                    <a:pt x="20097" y="26419"/>
                  </a:lnTo>
                  <a:lnTo>
                    <a:pt x="19714" y="27367"/>
                  </a:lnTo>
                  <a:lnTo>
                    <a:pt x="19359" y="28345"/>
                  </a:lnTo>
                  <a:lnTo>
                    <a:pt x="19034" y="29353"/>
                  </a:lnTo>
                  <a:lnTo>
                    <a:pt x="18738" y="30392"/>
                  </a:lnTo>
                  <a:lnTo>
                    <a:pt x="18483" y="31447"/>
                  </a:lnTo>
                  <a:lnTo>
                    <a:pt x="18254" y="32528"/>
                  </a:lnTo>
                  <a:lnTo>
                    <a:pt x="18052" y="33635"/>
                  </a:lnTo>
                  <a:lnTo>
                    <a:pt x="17876" y="34767"/>
                  </a:lnTo>
                  <a:lnTo>
                    <a:pt x="17728" y="35926"/>
                  </a:lnTo>
                  <a:lnTo>
                    <a:pt x="17607" y="37110"/>
                  </a:lnTo>
                  <a:lnTo>
                    <a:pt x="17513" y="38320"/>
                  </a:lnTo>
                  <a:lnTo>
                    <a:pt x="17446" y="39555"/>
                  </a:lnTo>
                  <a:lnTo>
                    <a:pt x="17405" y="40817"/>
                  </a:lnTo>
                  <a:lnTo>
                    <a:pt x="17392" y="42104"/>
                  </a:lnTo>
                  <a:lnTo>
                    <a:pt x="17405" y="43381"/>
                  </a:lnTo>
                  <a:lnTo>
                    <a:pt x="17446" y="44638"/>
                  </a:lnTo>
                  <a:lnTo>
                    <a:pt x="17513" y="45874"/>
                  </a:lnTo>
                  <a:lnTo>
                    <a:pt x="17607" y="47088"/>
                  </a:lnTo>
                  <a:lnTo>
                    <a:pt x="17728" y="48282"/>
                  </a:lnTo>
                  <a:lnTo>
                    <a:pt x="17876" y="49454"/>
                  </a:lnTo>
                  <a:lnTo>
                    <a:pt x="18052" y="50605"/>
                  </a:lnTo>
                  <a:lnTo>
                    <a:pt x="18254" y="51736"/>
                  </a:lnTo>
                  <a:lnTo>
                    <a:pt x="18483" y="52845"/>
                  </a:lnTo>
                  <a:lnTo>
                    <a:pt x="18738" y="53933"/>
                  </a:lnTo>
                  <a:lnTo>
                    <a:pt x="19035" y="54984"/>
                  </a:lnTo>
                  <a:lnTo>
                    <a:pt x="19362" y="56006"/>
                  </a:lnTo>
                  <a:lnTo>
                    <a:pt x="19719" y="56998"/>
                  </a:lnTo>
                  <a:lnTo>
                    <a:pt x="20106" y="57962"/>
                  </a:lnTo>
                  <a:lnTo>
                    <a:pt x="20525" y="58896"/>
                  </a:lnTo>
                  <a:lnTo>
                    <a:pt x="20973" y="59800"/>
                  </a:lnTo>
                  <a:lnTo>
                    <a:pt x="21452" y="60676"/>
                  </a:lnTo>
                  <a:lnTo>
                    <a:pt x="21962" y="61522"/>
                  </a:lnTo>
                  <a:lnTo>
                    <a:pt x="22502" y="62339"/>
                  </a:lnTo>
                  <a:lnTo>
                    <a:pt x="23072" y="63126"/>
                  </a:lnTo>
                  <a:lnTo>
                    <a:pt x="23674" y="63882"/>
                  </a:lnTo>
                  <a:lnTo>
                    <a:pt x="24309" y="64605"/>
                  </a:lnTo>
                  <a:lnTo>
                    <a:pt x="24976" y="65293"/>
                  </a:lnTo>
                  <a:lnTo>
                    <a:pt x="25677" y="65947"/>
                  </a:lnTo>
                  <a:lnTo>
                    <a:pt x="26410" y="66567"/>
                  </a:lnTo>
                  <a:lnTo>
                    <a:pt x="27176" y="67153"/>
                  </a:lnTo>
                  <a:lnTo>
                    <a:pt x="27974" y="67705"/>
                  </a:lnTo>
                  <a:lnTo>
                    <a:pt x="28806" y="68223"/>
                  </a:lnTo>
                  <a:lnTo>
                    <a:pt x="29670" y="68708"/>
                  </a:lnTo>
                  <a:lnTo>
                    <a:pt x="30567" y="69158"/>
                  </a:lnTo>
                  <a:lnTo>
                    <a:pt x="31511" y="69570"/>
                  </a:lnTo>
                  <a:lnTo>
                    <a:pt x="32491" y="69938"/>
                  </a:lnTo>
                  <a:lnTo>
                    <a:pt x="33507" y="70263"/>
                  </a:lnTo>
                  <a:lnTo>
                    <a:pt x="34559" y="70545"/>
                  </a:lnTo>
                  <a:lnTo>
                    <a:pt x="35648" y="70783"/>
                  </a:lnTo>
                  <a:lnTo>
                    <a:pt x="36772" y="70978"/>
                  </a:lnTo>
                  <a:lnTo>
                    <a:pt x="37934" y="71130"/>
                  </a:lnTo>
                  <a:lnTo>
                    <a:pt x="39131" y="71238"/>
                  </a:lnTo>
                  <a:lnTo>
                    <a:pt x="40365" y="713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537287" y="4005147"/>
              <a:ext cx="70505" cy="82510"/>
            </a:xfrm>
            <a:custGeom>
              <a:avLst/>
              <a:pathLst>
                <a:path w="70505" h="82510">
                  <a:moveTo>
                    <a:pt x="53230" y="82510"/>
                  </a:moveTo>
                  <a:lnTo>
                    <a:pt x="53230" y="47140"/>
                  </a:lnTo>
                  <a:lnTo>
                    <a:pt x="17275" y="47140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17275" y="0"/>
                  </a:lnTo>
                  <a:lnTo>
                    <a:pt x="17275" y="32851"/>
                  </a:lnTo>
                  <a:lnTo>
                    <a:pt x="53230" y="32851"/>
                  </a:lnTo>
                  <a:lnTo>
                    <a:pt x="53230" y="0"/>
                  </a:lnTo>
                  <a:lnTo>
                    <a:pt x="70505" y="0"/>
                  </a:lnTo>
                  <a:lnTo>
                    <a:pt x="7050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817622" y="4177845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890645" y="4177845"/>
              <a:ext cx="77883" cy="82510"/>
            </a:xfrm>
            <a:custGeom>
              <a:avLst/>
              <a:pathLst>
                <a:path w="77883" h="82510">
                  <a:moveTo>
                    <a:pt x="59730" y="82510"/>
                  </a:moveTo>
                  <a:lnTo>
                    <a:pt x="39000" y="49658"/>
                  </a:lnTo>
                  <a:lnTo>
                    <a:pt x="18270" y="82510"/>
                  </a:lnTo>
                  <a:lnTo>
                    <a:pt x="0" y="82510"/>
                  </a:lnTo>
                  <a:lnTo>
                    <a:pt x="28576" y="39117"/>
                  </a:lnTo>
                  <a:lnTo>
                    <a:pt x="2400" y="0"/>
                  </a:lnTo>
                  <a:lnTo>
                    <a:pt x="20671" y="0"/>
                  </a:lnTo>
                  <a:lnTo>
                    <a:pt x="39000" y="29162"/>
                  </a:lnTo>
                  <a:lnTo>
                    <a:pt x="57329" y="0"/>
                  </a:lnTo>
                  <a:lnTo>
                    <a:pt x="75483" y="0"/>
                  </a:lnTo>
                  <a:lnTo>
                    <a:pt x="50419" y="39117"/>
                  </a:lnTo>
                  <a:lnTo>
                    <a:pt x="77883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977606" y="4177845"/>
              <a:ext cx="67870" cy="82510"/>
            </a:xfrm>
            <a:custGeom>
              <a:avLst/>
              <a:pathLst>
                <a:path w="67870" h="82510">
                  <a:moveTo>
                    <a:pt x="67870" y="26117"/>
                  </a:moveTo>
                  <a:lnTo>
                    <a:pt x="67852" y="27179"/>
                  </a:lnTo>
                  <a:lnTo>
                    <a:pt x="67797" y="28234"/>
                  </a:lnTo>
                  <a:lnTo>
                    <a:pt x="67706" y="29283"/>
                  </a:lnTo>
                  <a:lnTo>
                    <a:pt x="67579" y="30324"/>
                  </a:lnTo>
                  <a:lnTo>
                    <a:pt x="67416" y="31358"/>
                  </a:lnTo>
                  <a:lnTo>
                    <a:pt x="67216" y="32385"/>
                  </a:lnTo>
                  <a:lnTo>
                    <a:pt x="66980" y="33405"/>
                  </a:lnTo>
                  <a:lnTo>
                    <a:pt x="66708" y="34418"/>
                  </a:lnTo>
                  <a:lnTo>
                    <a:pt x="66399" y="35424"/>
                  </a:lnTo>
                  <a:lnTo>
                    <a:pt x="66054" y="36423"/>
                  </a:lnTo>
                  <a:lnTo>
                    <a:pt x="65684" y="37396"/>
                  </a:lnTo>
                  <a:lnTo>
                    <a:pt x="65274" y="38347"/>
                  </a:lnTo>
                  <a:lnTo>
                    <a:pt x="64826" y="39275"/>
                  </a:lnTo>
                  <a:lnTo>
                    <a:pt x="64340" y="40181"/>
                  </a:lnTo>
                  <a:lnTo>
                    <a:pt x="63815" y="41064"/>
                  </a:lnTo>
                  <a:lnTo>
                    <a:pt x="63251" y="41926"/>
                  </a:lnTo>
                  <a:lnTo>
                    <a:pt x="62648" y="42765"/>
                  </a:lnTo>
                  <a:lnTo>
                    <a:pt x="62007" y="43582"/>
                  </a:lnTo>
                  <a:lnTo>
                    <a:pt x="61327" y="44376"/>
                  </a:lnTo>
                  <a:lnTo>
                    <a:pt x="60608" y="45149"/>
                  </a:lnTo>
                  <a:lnTo>
                    <a:pt x="59851" y="45895"/>
                  </a:lnTo>
                  <a:lnTo>
                    <a:pt x="59053" y="46610"/>
                  </a:lnTo>
                  <a:lnTo>
                    <a:pt x="58216" y="47296"/>
                  </a:lnTo>
                  <a:lnTo>
                    <a:pt x="57338" y="47950"/>
                  </a:lnTo>
                  <a:lnTo>
                    <a:pt x="56421" y="48574"/>
                  </a:lnTo>
                  <a:lnTo>
                    <a:pt x="55465" y="49168"/>
                  </a:lnTo>
                  <a:lnTo>
                    <a:pt x="54468" y="49732"/>
                  </a:lnTo>
                  <a:lnTo>
                    <a:pt x="53431" y="50265"/>
                  </a:lnTo>
                  <a:lnTo>
                    <a:pt x="52355" y="50767"/>
                  </a:lnTo>
                  <a:lnTo>
                    <a:pt x="51239" y="51239"/>
                  </a:lnTo>
                  <a:lnTo>
                    <a:pt x="50082" y="51662"/>
                  </a:lnTo>
                  <a:lnTo>
                    <a:pt x="48883" y="52040"/>
                  </a:lnTo>
                  <a:lnTo>
                    <a:pt x="47641" y="52374"/>
                  </a:lnTo>
                  <a:lnTo>
                    <a:pt x="46357" y="52663"/>
                  </a:lnTo>
                  <a:lnTo>
                    <a:pt x="45032" y="52908"/>
                  </a:lnTo>
                  <a:lnTo>
                    <a:pt x="43664" y="53108"/>
                  </a:lnTo>
                  <a:lnTo>
                    <a:pt x="42254" y="53264"/>
                  </a:lnTo>
                  <a:lnTo>
                    <a:pt x="40801" y="53375"/>
                  </a:lnTo>
                  <a:lnTo>
                    <a:pt x="39307" y="53442"/>
                  </a:lnTo>
                  <a:lnTo>
                    <a:pt x="37770" y="53464"/>
                  </a:lnTo>
                  <a:lnTo>
                    <a:pt x="17275" y="53464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37068" y="0"/>
                  </a:lnTo>
                  <a:lnTo>
                    <a:pt x="38628" y="19"/>
                  </a:lnTo>
                  <a:lnTo>
                    <a:pt x="40145" y="77"/>
                  </a:lnTo>
                  <a:lnTo>
                    <a:pt x="41621" y="173"/>
                  </a:lnTo>
                  <a:lnTo>
                    <a:pt x="43055" y="309"/>
                  </a:lnTo>
                  <a:lnTo>
                    <a:pt x="44446" y="483"/>
                  </a:lnTo>
                  <a:lnTo>
                    <a:pt x="45795" y="695"/>
                  </a:lnTo>
                  <a:lnTo>
                    <a:pt x="47102" y="946"/>
                  </a:lnTo>
                  <a:lnTo>
                    <a:pt x="48367" y="1236"/>
                  </a:lnTo>
                  <a:lnTo>
                    <a:pt x="49590" y="1565"/>
                  </a:lnTo>
                  <a:lnTo>
                    <a:pt x="50770" y="1932"/>
                  </a:lnTo>
                  <a:lnTo>
                    <a:pt x="51910" y="2323"/>
                  </a:lnTo>
                  <a:lnTo>
                    <a:pt x="53010" y="2745"/>
                  </a:lnTo>
                  <a:lnTo>
                    <a:pt x="54070" y="3199"/>
                  </a:lnTo>
                  <a:lnTo>
                    <a:pt x="55090" y="3684"/>
                  </a:lnTo>
                  <a:lnTo>
                    <a:pt x="56070" y="4201"/>
                  </a:lnTo>
                  <a:lnTo>
                    <a:pt x="57011" y="4750"/>
                  </a:lnTo>
                  <a:lnTo>
                    <a:pt x="57911" y="5330"/>
                  </a:lnTo>
                  <a:lnTo>
                    <a:pt x="58772" y="5942"/>
                  </a:lnTo>
                  <a:lnTo>
                    <a:pt x="59593" y="6586"/>
                  </a:lnTo>
                  <a:lnTo>
                    <a:pt x="60374" y="7261"/>
                  </a:lnTo>
                  <a:lnTo>
                    <a:pt x="61116" y="7965"/>
                  </a:lnTo>
                  <a:lnTo>
                    <a:pt x="61817" y="8697"/>
                  </a:lnTo>
                  <a:lnTo>
                    <a:pt x="62479" y="9455"/>
                  </a:lnTo>
                  <a:lnTo>
                    <a:pt x="63101" y="10240"/>
                  </a:lnTo>
                  <a:lnTo>
                    <a:pt x="63683" y="11053"/>
                  </a:lnTo>
                  <a:lnTo>
                    <a:pt x="64225" y="11892"/>
                  </a:lnTo>
                  <a:lnTo>
                    <a:pt x="64727" y="12758"/>
                  </a:lnTo>
                  <a:lnTo>
                    <a:pt x="65190" y="13651"/>
                  </a:lnTo>
                  <a:lnTo>
                    <a:pt x="65613" y="14571"/>
                  </a:lnTo>
                  <a:lnTo>
                    <a:pt x="65996" y="15518"/>
                  </a:lnTo>
                  <a:lnTo>
                    <a:pt x="66352" y="16488"/>
                  </a:lnTo>
                  <a:lnTo>
                    <a:pt x="66670" y="17478"/>
                  </a:lnTo>
                  <a:lnTo>
                    <a:pt x="66952" y="18488"/>
                  </a:lnTo>
                  <a:lnTo>
                    <a:pt x="67195" y="19519"/>
                  </a:lnTo>
                  <a:lnTo>
                    <a:pt x="67401" y="20568"/>
                  </a:lnTo>
                  <a:lnTo>
                    <a:pt x="67570" y="21638"/>
                  </a:lnTo>
                  <a:lnTo>
                    <a:pt x="67701" y="22728"/>
                  </a:lnTo>
                  <a:lnTo>
                    <a:pt x="67795" y="23838"/>
                  </a:lnTo>
                  <a:lnTo>
                    <a:pt x="67851" y="24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994881" y="4191255"/>
              <a:ext cx="33203" cy="26761"/>
            </a:xfrm>
            <a:custGeom>
              <a:avLst/>
              <a:pathLst>
                <a:path w="33203" h="26761">
                  <a:moveTo>
                    <a:pt x="33203" y="13000"/>
                  </a:moveTo>
                  <a:lnTo>
                    <a:pt x="33164" y="11754"/>
                  </a:lnTo>
                  <a:lnTo>
                    <a:pt x="33048" y="10571"/>
                  </a:lnTo>
                  <a:lnTo>
                    <a:pt x="32855" y="9449"/>
                  </a:lnTo>
                  <a:lnTo>
                    <a:pt x="32584" y="8390"/>
                  </a:lnTo>
                  <a:lnTo>
                    <a:pt x="32236" y="7393"/>
                  </a:lnTo>
                  <a:lnTo>
                    <a:pt x="31811" y="6457"/>
                  </a:lnTo>
                  <a:lnTo>
                    <a:pt x="31309" y="5584"/>
                  </a:lnTo>
                  <a:lnTo>
                    <a:pt x="30729" y="4773"/>
                  </a:lnTo>
                  <a:lnTo>
                    <a:pt x="30072" y="4024"/>
                  </a:lnTo>
                  <a:lnTo>
                    <a:pt x="29338" y="3337"/>
                  </a:lnTo>
                  <a:lnTo>
                    <a:pt x="28538" y="2703"/>
                  </a:lnTo>
                  <a:lnTo>
                    <a:pt x="27661" y="2136"/>
                  </a:lnTo>
                  <a:lnTo>
                    <a:pt x="26706" y="1635"/>
                  </a:lnTo>
                  <a:lnTo>
                    <a:pt x="25674" y="1201"/>
                  </a:lnTo>
                  <a:lnTo>
                    <a:pt x="24565" y="834"/>
                  </a:lnTo>
                  <a:lnTo>
                    <a:pt x="23379" y="534"/>
                  </a:lnTo>
                  <a:lnTo>
                    <a:pt x="22115" y="300"/>
                  </a:lnTo>
                  <a:lnTo>
                    <a:pt x="20774" y="133"/>
                  </a:lnTo>
                  <a:lnTo>
                    <a:pt x="19356" y="33"/>
                  </a:lnTo>
                  <a:lnTo>
                    <a:pt x="17860" y="0"/>
                  </a:lnTo>
                  <a:lnTo>
                    <a:pt x="0" y="0"/>
                  </a:lnTo>
                  <a:lnTo>
                    <a:pt x="0" y="26761"/>
                  </a:lnTo>
                  <a:lnTo>
                    <a:pt x="18329" y="26761"/>
                  </a:lnTo>
                  <a:lnTo>
                    <a:pt x="19090" y="26751"/>
                  </a:lnTo>
                  <a:lnTo>
                    <a:pt x="19830" y="26721"/>
                  </a:lnTo>
                  <a:lnTo>
                    <a:pt x="20547" y="26672"/>
                  </a:lnTo>
                  <a:lnTo>
                    <a:pt x="21242" y="26602"/>
                  </a:lnTo>
                  <a:lnTo>
                    <a:pt x="21915" y="26512"/>
                  </a:lnTo>
                  <a:lnTo>
                    <a:pt x="22566" y="26403"/>
                  </a:lnTo>
                  <a:lnTo>
                    <a:pt x="23194" y="26273"/>
                  </a:lnTo>
                  <a:lnTo>
                    <a:pt x="23800" y="26124"/>
                  </a:lnTo>
                  <a:lnTo>
                    <a:pt x="24384" y="25955"/>
                  </a:lnTo>
                  <a:lnTo>
                    <a:pt x="24946" y="25766"/>
                  </a:lnTo>
                  <a:lnTo>
                    <a:pt x="25498" y="25558"/>
                  </a:lnTo>
                  <a:lnTo>
                    <a:pt x="26030" y="25335"/>
                  </a:lnTo>
                  <a:lnTo>
                    <a:pt x="26543" y="25095"/>
                  </a:lnTo>
                  <a:lnTo>
                    <a:pt x="27035" y="24838"/>
                  </a:lnTo>
                  <a:lnTo>
                    <a:pt x="27508" y="24565"/>
                  </a:lnTo>
                  <a:lnTo>
                    <a:pt x="27960" y="24276"/>
                  </a:lnTo>
                  <a:lnTo>
                    <a:pt x="28393" y="23970"/>
                  </a:lnTo>
                  <a:lnTo>
                    <a:pt x="28806" y="23648"/>
                  </a:lnTo>
                  <a:lnTo>
                    <a:pt x="29199" y="23310"/>
                  </a:lnTo>
                  <a:lnTo>
                    <a:pt x="29572" y="22955"/>
                  </a:lnTo>
                  <a:lnTo>
                    <a:pt x="29937" y="22585"/>
                  </a:lnTo>
                  <a:lnTo>
                    <a:pt x="30282" y="22201"/>
                  </a:lnTo>
                  <a:lnTo>
                    <a:pt x="30607" y="21802"/>
                  </a:lnTo>
                  <a:lnTo>
                    <a:pt x="30912" y="21390"/>
                  </a:lnTo>
                  <a:lnTo>
                    <a:pt x="31197" y="20964"/>
                  </a:lnTo>
                  <a:lnTo>
                    <a:pt x="31462" y="20523"/>
                  </a:lnTo>
                  <a:lnTo>
                    <a:pt x="31708" y="20069"/>
                  </a:lnTo>
                  <a:lnTo>
                    <a:pt x="31933" y="19600"/>
                  </a:lnTo>
                  <a:lnTo>
                    <a:pt x="32139" y="19118"/>
                  </a:lnTo>
                  <a:lnTo>
                    <a:pt x="32324" y="18621"/>
                  </a:lnTo>
                  <a:lnTo>
                    <a:pt x="32491" y="18101"/>
                  </a:lnTo>
                  <a:lnTo>
                    <a:pt x="32640" y="17572"/>
                  </a:lnTo>
                  <a:lnTo>
                    <a:pt x="32772" y="17033"/>
                  </a:lnTo>
                  <a:lnTo>
                    <a:pt x="32886" y="16485"/>
                  </a:lnTo>
                  <a:lnTo>
                    <a:pt x="32983" y="15928"/>
                  </a:lnTo>
                  <a:lnTo>
                    <a:pt x="33062" y="15361"/>
                  </a:lnTo>
                  <a:lnTo>
                    <a:pt x="33124" y="14785"/>
                  </a:lnTo>
                  <a:lnTo>
                    <a:pt x="33168" y="14199"/>
                  </a:lnTo>
                  <a:lnTo>
                    <a:pt x="33194" y="13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057598" y="4177845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137590" y="4177845"/>
              <a:ext cx="76127" cy="82510"/>
            </a:xfrm>
            <a:custGeom>
              <a:avLst/>
              <a:pathLst>
                <a:path w="76127" h="82510">
                  <a:moveTo>
                    <a:pt x="56685" y="82510"/>
                  </a:moveTo>
                  <a:lnTo>
                    <a:pt x="37536" y="51180"/>
                  </a:lnTo>
                  <a:lnTo>
                    <a:pt x="17275" y="51180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41225" y="0"/>
                  </a:lnTo>
                  <a:lnTo>
                    <a:pt x="42751" y="17"/>
                  </a:lnTo>
                  <a:lnTo>
                    <a:pt x="44238" y="70"/>
                  </a:lnTo>
                  <a:lnTo>
                    <a:pt x="45684" y="158"/>
                  </a:lnTo>
                  <a:lnTo>
                    <a:pt x="47091" y="281"/>
                  </a:lnTo>
                  <a:lnTo>
                    <a:pt x="48457" y="439"/>
                  </a:lnTo>
                  <a:lnTo>
                    <a:pt x="49784" y="632"/>
                  </a:lnTo>
                  <a:lnTo>
                    <a:pt x="51071" y="860"/>
                  </a:lnTo>
                  <a:lnTo>
                    <a:pt x="52319" y="1124"/>
                  </a:lnTo>
                  <a:lnTo>
                    <a:pt x="53526" y="1422"/>
                  </a:lnTo>
                  <a:lnTo>
                    <a:pt x="54694" y="1756"/>
                  </a:lnTo>
                  <a:lnTo>
                    <a:pt x="55834" y="2111"/>
                  </a:lnTo>
                  <a:lnTo>
                    <a:pt x="56936" y="2496"/>
                  </a:lnTo>
                  <a:lnTo>
                    <a:pt x="57998" y="2912"/>
                  </a:lnTo>
                  <a:lnTo>
                    <a:pt x="59023" y="3358"/>
                  </a:lnTo>
                  <a:lnTo>
                    <a:pt x="60008" y="3835"/>
                  </a:lnTo>
                  <a:lnTo>
                    <a:pt x="60955" y="4342"/>
                  </a:lnTo>
                  <a:lnTo>
                    <a:pt x="61863" y="4880"/>
                  </a:lnTo>
                  <a:lnTo>
                    <a:pt x="62733" y="5448"/>
                  </a:lnTo>
                  <a:lnTo>
                    <a:pt x="63564" y="6046"/>
                  </a:lnTo>
                  <a:lnTo>
                    <a:pt x="64356" y="6675"/>
                  </a:lnTo>
                  <a:lnTo>
                    <a:pt x="65109" y="7322"/>
                  </a:lnTo>
                  <a:lnTo>
                    <a:pt x="65823" y="7996"/>
                  </a:lnTo>
                  <a:lnTo>
                    <a:pt x="66496" y="8699"/>
                  </a:lnTo>
                  <a:lnTo>
                    <a:pt x="67130" y="9430"/>
                  </a:lnTo>
                  <a:lnTo>
                    <a:pt x="67723" y="10189"/>
                  </a:lnTo>
                  <a:lnTo>
                    <a:pt x="68277" y="10976"/>
                  </a:lnTo>
                  <a:lnTo>
                    <a:pt x="68792" y="11791"/>
                  </a:lnTo>
                  <a:lnTo>
                    <a:pt x="69266" y="12634"/>
                  </a:lnTo>
                  <a:lnTo>
                    <a:pt x="69700" y="13506"/>
                  </a:lnTo>
                  <a:lnTo>
                    <a:pt x="70095" y="14405"/>
                  </a:lnTo>
                  <a:lnTo>
                    <a:pt x="70462" y="15319"/>
                  </a:lnTo>
                  <a:lnTo>
                    <a:pt x="70791" y="16256"/>
                  </a:lnTo>
                  <a:lnTo>
                    <a:pt x="71081" y="17216"/>
                  </a:lnTo>
                  <a:lnTo>
                    <a:pt x="71332" y="18200"/>
                  </a:lnTo>
                  <a:lnTo>
                    <a:pt x="71544" y="19207"/>
                  </a:lnTo>
                  <a:lnTo>
                    <a:pt x="71718" y="20238"/>
                  </a:lnTo>
                  <a:lnTo>
                    <a:pt x="71854" y="21292"/>
                  </a:lnTo>
                  <a:lnTo>
                    <a:pt x="71950" y="22369"/>
                  </a:lnTo>
                  <a:lnTo>
                    <a:pt x="72008" y="23470"/>
                  </a:lnTo>
                  <a:lnTo>
                    <a:pt x="72028" y="24594"/>
                  </a:lnTo>
                  <a:lnTo>
                    <a:pt x="72013" y="25512"/>
                  </a:lnTo>
                  <a:lnTo>
                    <a:pt x="71971" y="26414"/>
                  </a:lnTo>
                  <a:lnTo>
                    <a:pt x="71901" y="27302"/>
                  </a:lnTo>
                  <a:lnTo>
                    <a:pt x="71803" y="28174"/>
                  </a:lnTo>
                  <a:lnTo>
                    <a:pt x="71676" y="29030"/>
                  </a:lnTo>
                  <a:lnTo>
                    <a:pt x="71522" y="29872"/>
                  </a:lnTo>
                  <a:lnTo>
                    <a:pt x="71339" y="30698"/>
                  </a:lnTo>
                  <a:lnTo>
                    <a:pt x="71128" y="31509"/>
                  </a:lnTo>
                  <a:lnTo>
                    <a:pt x="70889" y="32305"/>
                  </a:lnTo>
                  <a:lnTo>
                    <a:pt x="70622" y="33086"/>
                  </a:lnTo>
                  <a:lnTo>
                    <a:pt x="70342" y="33839"/>
                  </a:lnTo>
                  <a:lnTo>
                    <a:pt x="70039" y="34575"/>
                  </a:lnTo>
                  <a:lnTo>
                    <a:pt x="69714" y="35296"/>
                  </a:lnTo>
                  <a:lnTo>
                    <a:pt x="69367" y="35999"/>
                  </a:lnTo>
                  <a:lnTo>
                    <a:pt x="68997" y="36687"/>
                  </a:lnTo>
                  <a:lnTo>
                    <a:pt x="68605" y="37358"/>
                  </a:lnTo>
                  <a:lnTo>
                    <a:pt x="68191" y="38013"/>
                  </a:lnTo>
                  <a:lnTo>
                    <a:pt x="67755" y="38651"/>
                  </a:lnTo>
                  <a:lnTo>
                    <a:pt x="67296" y="39273"/>
                  </a:lnTo>
                  <a:lnTo>
                    <a:pt x="66816" y="39878"/>
                  </a:lnTo>
                  <a:lnTo>
                    <a:pt x="66326" y="40466"/>
                  </a:lnTo>
                  <a:lnTo>
                    <a:pt x="65818" y="41036"/>
                  </a:lnTo>
                  <a:lnTo>
                    <a:pt x="65291" y="41586"/>
                  </a:lnTo>
                  <a:lnTo>
                    <a:pt x="64745" y="42118"/>
                  </a:lnTo>
                  <a:lnTo>
                    <a:pt x="64181" y="42631"/>
                  </a:lnTo>
                  <a:lnTo>
                    <a:pt x="63597" y="43125"/>
                  </a:lnTo>
                  <a:lnTo>
                    <a:pt x="62995" y="43600"/>
                  </a:lnTo>
                  <a:lnTo>
                    <a:pt x="62375" y="44057"/>
                  </a:lnTo>
                  <a:lnTo>
                    <a:pt x="61735" y="44495"/>
                  </a:lnTo>
                  <a:lnTo>
                    <a:pt x="61077" y="44915"/>
                  </a:lnTo>
                  <a:lnTo>
                    <a:pt x="60403" y="45302"/>
                  </a:lnTo>
                  <a:lnTo>
                    <a:pt x="59718" y="45669"/>
                  </a:lnTo>
                  <a:lnTo>
                    <a:pt x="59021" y="46014"/>
                  </a:lnTo>
                  <a:lnTo>
                    <a:pt x="58313" y="46339"/>
                  </a:lnTo>
                  <a:lnTo>
                    <a:pt x="57593" y="46642"/>
                  </a:lnTo>
                  <a:lnTo>
                    <a:pt x="56861" y="46924"/>
                  </a:lnTo>
                  <a:lnTo>
                    <a:pt x="56117" y="47185"/>
                  </a:lnTo>
                  <a:lnTo>
                    <a:pt x="55362" y="47426"/>
                  </a:lnTo>
                  <a:lnTo>
                    <a:pt x="54594" y="47645"/>
                  </a:lnTo>
                  <a:lnTo>
                    <a:pt x="53816" y="47842"/>
                  </a:lnTo>
                  <a:lnTo>
                    <a:pt x="76127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154865" y="4191255"/>
              <a:ext cx="37360" cy="24360"/>
            </a:xfrm>
            <a:custGeom>
              <a:avLst/>
              <a:pathLst>
                <a:path w="37360" h="24360">
                  <a:moveTo>
                    <a:pt x="37360" y="11887"/>
                  </a:moveTo>
                  <a:lnTo>
                    <a:pt x="37321" y="10712"/>
                  </a:lnTo>
                  <a:lnTo>
                    <a:pt x="37201" y="9599"/>
                  </a:lnTo>
                  <a:lnTo>
                    <a:pt x="37002" y="8547"/>
                  </a:lnTo>
                  <a:lnTo>
                    <a:pt x="36723" y="7558"/>
                  </a:lnTo>
                  <a:lnTo>
                    <a:pt x="36365" y="6631"/>
                  </a:lnTo>
                  <a:lnTo>
                    <a:pt x="35927" y="5766"/>
                  </a:lnTo>
                  <a:lnTo>
                    <a:pt x="35409" y="4964"/>
                  </a:lnTo>
                  <a:lnTo>
                    <a:pt x="34812" y="4223"/>
                  </a:lnTo>
                  <a:lnTo>
                    <a:pt x="34135" y="3544"/>
                  </a:lnTo>
                  <a:lnTo>
                    <a:pt x="33378" y="2927"/>
                  </a:lnTo>
                  <a:lnTo>
                    <a:pt x="32560" y="2371"/>
                  </a:lnTo>
                  <a:lnTo>
                    <a:pt x="31673" y="1873"/>
                  </a:lnTo>
                  <a:lnTo>
                    <a:pt x="30719" y="1434"/>
                  </a:lnTo>
                  <a:lnTo>
                    <a:pt x="29696" y="1054"/>
                  </a:lnTo>
                  <a:lnTo>
                    <a:pt x="28606" y="731"/>
                  </a:lnTo>
                  <a:lnTo>
                    <a:pt x="27447" y="468"/>
                  </a:lnTo>
                  <a:lnTo>
                    <a:pt x="26221" y="263"/>
                  </a:lnTo>
                  <a:lnTo>
                    <a:pt x="24927" y="117"/>
                  </a:lnTo>
                  <a:lnTo>
                    <a:pt x="23565" y="29"/>
                  </a:lnTo>
                  <a:lnTo>
                    <a:pt x="22135" y="0"/>
                  </a:lnTo>
                  <a:lnTo>
                    <a:pt x="0" y="0"/>
                  </a:lnTo>
                  <a:lnTo>
                    <a:pt x="0" y="24360"/>
                  </a:lnTo>
                  <a:lnTo>
                    <a:pt x="22603" y="24360"/>
                  </a:lnTo>
                  <a:lnTo>
                    <a:pt x="23365" y="24351"/>
                  </a:lnTo>
                  <a:lnTo>
                    <a:pt x="24105" y="24325"/>
                  </a:lnTo>
                  <a:lnTo>
                    <a:pt x="24822" y="24281"/>
                  </a:lnTo>
                  <a:lnTo>
                    <a:pt x="25517" y="24220"/>
                  </a:lnTo>
                  <a:lnTo>
                    <a:pt x="26190" y="24141"/>
                  </a:lnTo>
                  <a:lnTo>
                    <a:pt x="26841" y="24044"/>
                  </a:lnTo>
                  <a:lnTo>
                    <a:pt x="27469" y="23930"/>
                  </a:lnTo>
                  <a:lnTo>
                    <a:pt x="28075" y="23798"/>
                  </a:lnTo>
                  <a:lnTo>
                    <a:pt x="28659" y="23649"/>
                  </a:lnTo>
                  <a:lnTo>
                    <a:pt x="29221" y="23482"/>
                  </a:lnTo>
                  <a:lnTo>
                    <a:pt x="29772" y="23287"/>
                  </a:lnTo>
                  <a:lnTo>
                    <a:pt x="30303" y="23079"/>
                  </a:lnTo>
                  <a:lnTo>
                    <a:pt x="30812" y="22856"/>
                  </a:lnTo>
                  <a:lnTo>
                    <a:pt x="31301" y="22620"/>
                  </a:lnTo>
                  <a:lnTo>
                    <a:pt x="31768" y="22369"/>
                  </a:lnTo>
                  <a:lnTo>
                    <a:pt x="32214" y="22104"/>
                  </a:lnTo>
                  <a:lnTo>
                    <a:pt x="32639" y="21826"/>
                  </a:lnTo>
                  <a:lnTo>
                    <a:pt x="33043" y="21533"/>
                  </a:lnTo>
                  <a:lnTo>
                    <a:pt x="33426" y="21226"/>
                  </a:lnTo>
                  <a:lnTo>
                    <a:pt x="33788" y="20905"/>
                  </a:lnTo>
                  <a:lnTo>
                    <a:pt x="34142" y="20560"/>
                  </a:lnTo>
                  <a:lnTo>
                    <a:pt x="34477" y="20202"/>
                  </a:lnTo>
                  <a:lnTo>
                    <a:pt x="34793" y="19834"/>
                  </a:lnTo>
                  <a:lnTo>
                    <a:pt x="35091" y="19453"/>
                  </a:lnTo>
                  <a:lnTo>
                    <a:pt x="35369" y="19061"/>
                  </a:lnTo>
                  <a:lnTo>
                    <a:pt x="35629" y="18657"/>
                  </a:lnTo>
                  <a:lnTo>
                    <a:pt x="35871" y="18241"/>
                  </a:lnTo>
                  <a:lnTo>
                    <a:pt x="36093" y="17813"/>
                  </a:lnTo>
                  <a:lnTo>
                    <a:pt x="36297" y="17374"/>
                  </a:lnTo>
                  <a:lnTo>
                    <a:pt x="36482" y="16923"/>
                  </a:lnTo>
                  <a:lnTo>
                    <a:pt x="36649" y="16462"/>
                  </a:lnTo>
                  <a:lnTo>
                    <a:pt x="36798" y="15991"/>
                  </a:lnTo>
                  <a:lnTo>
                    <a:pt x="36930" y="15511"/>
                  </a:lnTo>
                  <a:lnTo>
                    <a:pt x="37044" y="15021"/>
                  </a:lnTo>
                  <a:lnTo>
                    <a:pt x="37141" y="14522"/>
                  </a:lnTo>
                  <a:lnTo>
                    <a:pt x="37220" y="14014"/>
                  </a:lnTo>
                  <a:lnTo>
                    <a:pt x="37281" y="13496"/>
                  </a:lnTo>
                  <a:lnTo>
                    <a:pt x="37325" y="12969"/>
                  </a:lnTo>
                  <a:lnTo>
                    <a:pt x="37352" y="12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224200" y="4177845"/>
              <a:ext cx="17275" cy="82510"/>
            </a:xfrm>
            <a:custGeom>
              <a:avLst/>
              <a:pathLst>
                <a:path w="17275" h="82510">
                  <a:moveTo>
                    <a:pt x="0" y="82510"/>
                  </a:moveTo>
                  <a:lnTo>
                    <a:pt x="0" y="0"/>
                  </a:lnTo>
                  <a:lnTo>
                    <a:pt x="17275" y="0"/>
                  </a:lnTo>
                  <a:lnTo>
                    <a:pt x="1727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257520" y="4177845"/>
              <a:ext cx="83856" cy="82510"/>
            </a:xfrm>
            <a:custGeom>
              <a:avLst/>
              <a:pathLst>
                <a:path w="83856" h="82510">
                  <a:moveTo>
                    <a:pt x="68514" y="82510"/>
                  </a:moveTo>
                  <a:lnTo>
                    <a:pt x="68514" y="32500"/>
                  </a:lnTo>
                  <a:lnTo>
                    <a:pt x="68515" y="31901"/>
                  </a:lnTo>
                  <a:lnTo>
                    <a:pt x="68516" y="31298"/>
                  </a:lnTo>
                  <a:lnTo>
                    <a:pt x="68519" y="30692"/>
                  </a:lnTo>
                  <a:lnTo>
                    <a:pt x="68523" y="30083"/>
                  </a:lnTo>
                  <a:lnTo>
                    <a:pt x="68529" y="29469"/>
                  </a:lnTo>
                  <a:lnTo>
                    <a:pt x="68535" y="28853"/>
                  </a:lnTo>
                  <a:lnTo>
                    <a:pt x="68543" y="28233"/>
                  </a:lnTo>
                  <a:lnTo>
                    <a:pt x="68551" y="27609"/>
                  </a:lnTo>
                  <a:lnTo>
                    <a:pt x="68561" y="26982"/>
                  </a:lnTo>
                  <a:lnTo>
                    <a:pt x="68573" y="26351"/>
                  </a:lnTo>
                  <a:lnTo>
                    <a:pt x="68596" y="25724"/>
                  </a:lnTo>
                  <a:lnTo>
                    <a:pt x="68619" y="25107"/>
                  </a:lnTo>
                  <a:lnTo>
                    <a:pt x="68643" y="24501"/>
                  </a:lnTo>
                  <a:lnTo>
                    <a:pt x="68666" y="23906"/>
                  </a:lnTo>
                  <a:lnTo>
                    <a:pt x="68690" y="23321"/>
                  </a:lnTo>
                  <a:lnTo>
                    <a:pt x="68713" y="22746"/>
                  </a:lnTo>
                  <a:lnTo>
                    <a:pt x="68736" y="22182"/>
                  </a:lnTo>
                  <a:lnTo>
                    <a:pt x="68760" y="21629"/>
                  </a:lnTo>
                  <a:lnTo>
                    <a:pt x="68783" y="21086"/>
                  </a:lnTo>
                  <a:lnTo>
                    <a:pt x="68807" y="20554"/>
                  </a:lnTo>
                  <a:lnTo>
                    <a:pt x="68841" y="19935"/>
                  </a:lnTo>
                  <a:lnTo>
                    <a:pt x="68875" y="19319"/>
                  </a:lnTo>
                  <a:lnTo>
                    <a:pt x="68907" y="18707"/>
                  </a:lnTo>
                  <a:lnTo>
                    <a:pt x="68938" y="18099"/>
                  </a:lnTo>
                  <a:lnTo>
                    <a:pt x="68968" y="17494"/>
                  </a:lnTo>
                  <a:lnTo>
                    <a:pt x="68996" y="16893"/>
                  </a:lnTo>
                  <a:lnTo>
                    <a:pt x="69024" y="16295"/>
                  </a:lnTo>
                  <a:lnTo>
                    <a:pt x="69050" y="15700"/>
                  </a:lnTo>
                  <a:lnTo>
                    <a:pt x="69076" y="15110"/>
                  </a:lnTo>
                  <a:lnTo>
                    <a:pt x="69100" y="14522"/>
                  </a:lnTo>
                  <a:lnTo>
                    <a:pt x="68855" y="15443"/>
                  </a:lnTo>
                  <a:lnTo>
                    <a:pt x="68612" y="16354"/>
                  </a:lnTo>
                  <a:lnTo>
                    <a:pt x="68372" y="17256"/>
                  </a:lnTo>
                  <a:lnTo>
                    <a:pt x="68134" y="18148"/>
                  </a:lnTo>
                  <a:lnTo>
                    <a:pt x="67899" y="19031"/>
                  </a:lnTo>
                  <a:lnTo>
                    <a:pt x="67666" y="19905"/>
                  </a:lnTo>
                  <a:lnTo>
                    <a:pt x="67435" y="20769"/>
                  </a:lnTo>
                  <a:lnTo>
                    <a:pt x="67207" y="21624"/>
                  </a:lnTo>
                  <a:lnTo>
                    <a:pt x="66981" y="22470"/>
                  </a:lnTo>
                  <a:lnTo>
                    <a:pt x="66757" y="23306"/>
                  </a:lnTo>
                  <a:lnTo>
                    <a:pt x="66663" y="23659"/>
                  </a:lnTo>
                  <a:lnTo>
                    <a:pt x="66567" y="24014"/>
                  </a:lnTo>
                  <a:lnTo>
                    <a:pt x="66471" y="24371"/>
                  </a:lnTo>
                  <a:lnTo>
                    <a:pt x="66373" y="24730"/>
                  </a:lnTo>
                  <a:lnTo>
                    <a:pt x="66274" y="25092"/>
                  </a:lnTo>
                  <a:lnTo>
                    <a:pt x="66174" y="25456"/>
                  </a:lnTo>
                  <a:lnTo>
                    <a:pt x="66073" y="25823"/>
                  </a:lnTo>
                  <a:lnTo>
                    <a:pt x="65970" y="26192"/>
                  </a:lnTo>
                  <a:lnTo>
                    <a:pt x="65866" y="26563"/>
                  </a:lnTo>
                  <a:lnTo>
                    <a:pt x="65762" y="26937"/>
                  </a:lnTo>
                  <a:lnTo>
                    <a:pt x="65656" y="27310"/>
                  </a:lnTo>
                  <a:lnTo>
                    <a:pt x="65551" y="27682"/>
                  </a:lnTo>
                  <a:lnTo>
                    <a:pt x="65445" y="28051"/>
                  </a:lnTo>
                  <a:lnTo>
                    <a:pt x="65340" y="28417"/>
                  </a:lnTo>
                  <a:lnTo>
                    <a:pt x="65235" y="28781"/>
                  </a:lnTo>
                  <a:lnTo>
                    <a:pt x="65129" y="29143"/>
                  </a:lnTo>
                  <a:lnTo>
                    <a:pt x="65024" y="29503"/>
                  </a:lnTo>
                  <a:lnTo>
                    <a:pt x="64918" y="29860"/>
                  </a:lnTo>
                  <a:lnTo>
                    <a:pt x="64813" y="30215"/>
                  </a:lnTo>
                  <a:lnTo>
                    <a:pt x="64708" y="30567"/>
                  </a:lnTo>
                  <a:lnTo>
                    <a:pt x="64614" y="30916"/>
                  </a:lnTo>
                  <a:lnTo>
                    <a:pt x="64520" y="31261"/>
                  </a:lnTo>
                  <a:lnTo>
                    <a:pt x="64427" y="31600"/>
                  </a:lnTo>
                  <a:lnTo>
                    <a:pt x="64333" y="31935"/>
                  </a:lnTo>
                  <a:lnTo>
                    <a:pt x="64239" y="32266"/>
                  </a:lnTo>
                  <a:lnTo>
                    <a:pt x="64145" y="32591"/>
                  </a:lnTo>
                  <a:lnTo>
                    <a:pt x="64052" y="32912"/>
                  </a:lnTo>
                  <a:lnTo>
                    <a:pt x="63958" y="33228"/>
                  </a:lnTo>
                  <a:lnTo>
                    <a:pt x="63864" y="33540"/>
                  </a:lnTo>
                  <a:lnTo>
                    <a:pt x="63771" y="33847"/>
                  </a:lnTo>
                  <a:lnTo>
                    <a:pt x="63678" y="34147"/>
                  </a:lnTo>
                  <a:lnTo>
                    <a:pt x="63588" y="34439"/>
                  </a:lnTo>
                  <a:lnTo>
                    <a:pt x="63500" y="34723"/>
                  </a:lnTo>
                  <a:lnTo>
                    <a:pt x="63415" y="34999"/>
                  </a:lnTo>
                  <a:lnTo>
                    <a:pt x="63331" y="35267"/>
                  </a:lnTo>
                  <a:lnTo>
                    <a:pt x="63251" y="35526"/>
                  </a:lnTo>
                  <a:lnTo>
                    <a:pt x="63172" y="35778"/>
                  </a:lnTo>
                  <a:lnTo>
                    <a:pt x="63096" y="36021"/>
                  </a:lnTo>
                  <a:lnTo>
                    <a:pt x="63022" y="36255"/>
                  </a:lnTo>
                  <a:lnTo>
                    <a:pt x="62951" y="36482"/>
                  </a:lnTo>
                  <a:lnTo>
                    <a:pt x="48077" y="82510"/>
                  </a:lnTo>
                  <a:lnTo>
                    <a:pt x="35779" y="82510"/>
                  </a:lnTo>
                  <a:lnTo>
                    <a:pt x="20905" y="36482"/>
                  </a:lnTo>
                  <a:lnTo>
                    <a:pt x="20834" y="36255"/>
                  </a:lnTo>
                  <a:lnTo>
                    <a:pt x="20760" y="36021"/>
                  </a:lnTo>
                  <a:lnTo>
                    <a:pt x="20684" y="35778"/>
                  </a:lnTo>
                  <a:lnTo>
                    <a:pt x="20605" y="35526"/>
                  </a:lnTo>
                  <a:lnTo>
                    <a:pt x="20525" y="35267"/>
                  </a:lnTo>
                  <a:lnTo>
                    <a:pt x="20441" y="34999"/>
                  </a:lnTo>
                  <a:lnTo>
                    <a:pt x="20356" y="34723"/>
                  </a:lnTo>
                  <a:lnTo>
                    <a:pt x="20268" y="34439"/>
                  </a:lnTo>
                  <a:lnTo>
                    <a:pt x="20178" y="34147"/>
                  </a:lnTo>
                  <a:lnTo>
                    <a:pt x="20085" y="33847"/>
                  </a:lnTo>
                  <a:lnTo>
                    <a:pt x="20002" y="33540"/>
                  </a:lnTo>
                  <a:lnTo>
                    <a:pt x="19917" y="33228"/>
                  </a:lnTo>
                  <a:lnTo>
                    <a:pt x="19829" y="32912"/>
                  </a:lnTo>
                  <a:lnTo>
                    <a:pt x="19739" y="32591"/>
                  </a:lnTo>
                  <a:lnTo>
                    <a:pt x="19646" y="32266"/>
                  </a:lnTo>
                  <a:lnTo>
                    <a:pt x="19551" y="31935"/>
                  </a:lnTo>
                  <a:lnTo>
                    <a:pt x="19454" y="31600"/>
                  </a:lnTo>
                  <a:lnTo>
                    <a:pt x="19355" y="31261"/>
                  </a:lnTo>
                  <a:lnTo>
                    <a:pt x="19253" y="30916"/>
                  </a:lnTo>
                  <a:lnTo>
                    <a:pt x="19148" y="30567"/>
                  </a:lnTo>
                  <a:lnTo>
                    <a:pt x="19054" y="30215"/>
                  </a:lnTo>
                  <a:lnTo>
                    <a:pt x="18959" y="29860"/>
                  </a:lnTo>
                  <a:lnTo>
                    <a:pt x="18862" y="29503"/>
                  </a:lnTo>
                  <a:lnTo>
                    <a:pt x="18764" y="29143"/>
                  </a:lnTo>
                  <a:lnTo>
                    <a:pt x="18665" y="28781"/>
                  </a:lnTo>
                  <a:lnTo>
                    <a:pt x="18565" y="28417"/>
                  </a:lnTo>
                  <a:lnTo>
                    <a:pt x="18464" y="28051"/>
                  </a:lnTo>
                  <a:lnTo>
                    <a:pt x="18361" y="27682"/>
                  </a:lnTo>
                  <a:lnTo>
                    <a:pt x="18258" y="27310"/>
                  </a:lnTo>
                  <a:lnTo>
                    <a:pt x="18153" y="26937"/>
                  </a:lnTo>
                  <a:lnTo>
                    <a:pt x="18047" y="26563"/>
                  </a:lnTo>
                  <a:lnTo>
                    <a:pt x="17942" y="26192"/>
                  </a:lnTo>
                  <a:lnTo>
                    <a:pt x="17837" y="25823"/>
                  </a:lnTo>
                  <a:lnTo>
                    <a:pt x="17731" y="25456"/>
                  </a:lnTo>
                  <a:lnTo>
                    <a:pt x="17626" y="25092"/>
                  </a:lnTo>
                  <a:lnTo>
                    <a:pt x="17520" y="24730"/>
                  </a:lnTo>
                  <a:lnTo>
                    <a:pt x="17415" y="24371"/>
                  </a:lnTo>
                  <a:lnTo>
                    <a:pt x="17310" y="24014"/>
                  </a:lnTo>
                  <a:lnTo>
                    <a:pt x="17204" y="23659"/>
                  </a:lnTo>
                  <a:lnTo>
                    <a:pt x="17099" y="23306"/>
                  </a:lnTo>
                  <a:lnTo>
                    <a:pt x="16863" y="22470"/>
                  </a:lnTo>
                  <a:lnTo>
                    <a:pt x="16626" y="21624"/>
                  </a:lnTo>
                  <a:lnTo>
                    <a:pt x="16386" y="20769"/>
                  </a:lnTo>
                  <a:lnTo>
                    <a:pt x="16143" y="19905"/>
                  </a:lnTo>
                  <a:lnTo>
                    <a:pt x="15898" y="19031"/>
                  </a:lnTo>
                  <a:lnTo>
                    <a:pt x="15651" y="18148"/>
                  </a:lnTo>
                  <a:lnTo>
                    <a:pt x="15402" y="17256"/>
                  </a:lnTo>
                  <a:lnTo>
                    <a:pt x="15150" y="16354"/>
                  </a:lnTo>
                  <a:lnTo>
                    <a:pt x="14896" y="15443"/>
                  </a:lnTo>
                  <a:lnTo>
                    <a:pt x="14639" y="14522"/>
                  </a:lnTo>
                  <a:lnTo>
                    <a:pt x="14674" y="15200"/>
                  </a:lnTo>
                  <a:lnTo>
                    <a:pt x="14710" y="15876"/>
                  </a:lnTo>
                  <a:lnTo>
                    <a:pt x="14745" y="16550"/>
                  </a:lnTo>
                  <a:lnTo>
                    <a:pt x="14780" y="17221"/>
                  </a:lnTo>
                  <a:lnTo>
                    <a:pt x="14815" y="17889"/>
                  </a:lnTo>
                  <a:lnTo>
                    <a:pt x="14850" y="18556"/>
                  </a:lnTo>
                  <a:lnTo>
                    <a:pt x="14885" y="19220"/>
                  </a:lnTo>
                  <a:lnTo>
                    <a:pt x="14920" y="19882"/>
                  </a:lnTo>
                  <a:lnTo>
                    <a:pt x="14956" y="20541"/>
                  </a:lnTo>
                  <a:lnTo>
                    <a:pt x="14991" y="21198"/>
                  </a:lnTo>
                  <a:lnTo>
                    <a:pt x="15014" y="21763"/>
                  </a:lnTo>
                  <a:lnTo>
                    <a:pt x="15038" y="22334"/>
                  </a:lnTo>
                  <a:lnTo>
                    <a:pt x="15061" y="22911"/>
                  </a:lnTo>
                  <a:lnTo>
                    <a:pt x="15084" y="23494"/>
                  </a:lnTo>
                  <a:lnTo>
                    <a:pt x="15108" y="24082"/>
                  </a:lnTo>
                  <a:lnTo>
                    <a:pt x="15131" y="24676"/>
                  </a:lnTo>
                  <a:lnTo>
                    <a:pt x="15155" y="25277"/>
                  </a:lnTo>
                  <a:lnTo>
                    <a:pt x="15178" y="25883"/>
                  </a:lnTo>
                  <a:lnTo>
                    <a:pt x="15202" y="26495"/>
                  </a:lnTo>
                  <a:lnTo>
                    <a:pt x="15225" y="27112"/>
                  </a:lnTo>
                  <a:lnTo>
                    <a:pt x="15247" y="27725"/>
                  </a:lnTo>
                  <a:lnTo>
                    <a:pt x="15267" y="28321"/>
                  </a:lnTo>
                  <a:lnTo>
                    <a:pt x="15285" y="28901"/>
                  </a:lnTo>
                  <a:lnTo>
                    <a:pt x="15300" y="29464"/>
                  </a:lnTo>
                  <a:lnTo>
                    <a:pt x="15313" y="30011"/>
                  </a:lnTo>
                  <a:lnTo>
                    <a:pt x="15323" y="30542"/>
                  </a:lnTo>
                  <a:lnTo>
                    <a:pt x="15332" y="31056"/>
                  </a:lnTo>
                  <a:lnTo>
                    <a:pt x="15337" y="31554"/>
                  </a:lnTo>
                  <a:lnTo>
                    <a:pt x="15341" y="32035"/>
                  </a:lnTo>
                  <a:lnTo>
                    <a:pt x="15342" y="32500"/>
                  </a:lnTo>
                  <a:lnTo>
                    <a:pt x="15342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23130" y="0"/>
                  </a:lnTo>
                  <a:lnTo>
                    <a:pt x="37887" y="46144"/>
                  </a:lnTo>
                  <a:lnTo>
                    <a:pt x="38005" y="46516"/>
                  </a:lnTo>
                  <a:lnTo>
                    <a:pt x="38124" y="46903"/>
                  </a:lnTo>
                  <a:lnTo>
                    <a:pt x="38244" y="47307"/>
                  </a:lnTo>
                  <a:lnTo>
                    <a:pt x="38365" y="47728"/>
                  </a:lnTo>
                  <a:lnTo>
                    <a:pt x="38488" y="48165"/>
                  </a:lnTo>
                  <a:lnTo>
                    <a:pt x="38611" y="48618"/>
                  </a:lnTo>
                  <a:lnTo>
                    <a:pt x="38736" y="49087"/>
                  </a:lnTo>
                  <a:lnTo>
                    <a:pt x="38862" y="49574"/>
                  </a:lnTo>
                  <a:lnTo>
                    <a:pt x="38989" y="50076"/>
                  </a:lnTo>
                  <a:lnTo>
                    <a:pt x="39117" y="50595"/>
                  </a:lnTo>
                  <a:lnTo>
                    <a:pt x="39257" y="51120"/>
                  </a:lnTo>
                  <a:lnTo>
                    <a:pt x="39396" y="51642"/>
                  </a:lnTo>
                  <a:lnTo>
                    <a:pt x="39534" y="52160"/>
                  </a:lnTo>
                  <a:lnTo>
                    <a:pt x="39670" y="52675"/>
                  </a:lnTo>
                  <a:lnTo>
                    <a:pt x="39805" y="53186"/>
                  </a:lnTo>
                  <a:lnTo>
                    <a:pt x="39939" y="53694"/>
                  </a:lnTo>
                  <a:lnTo>
                    <a:pt x="40072" y="54198"/>
                  </a:lnTo>
                  <a:lnTo>
                    <a:pt x="40204" y="54699"/>
                  </a:lnTo>
                  <a:lnTo>
                    <a:pt x="40335" y="55196"/>
                  </a:lnTo>
                  <a:lnTo>
                    <a:pt x="40464" y="55689"/>
                  </a:lnTo>
                  <a:lnTo>
                    <a:pt x="40606" y="56266"/>
                  </a:lnTo>
                  <a:lnTo>
                    <a:pt x="40750" y="56847"/>
                  </a:lnTo>
                  <a:lnTo>
                    <a:pt x="40896" y="57432"/>
                  </a:lnTo>
                  <a:lnTo>
                    <a:pt x="41045" y="58022"/>
                  </a:lnTo>
                  <a:lnTo>
                    <a:pt x="41196" y="58617"/>
                  </a:lnTo>
                  <a:lnTo>
                    <a:pt x="41349" y="59217"/>
                  </a:lnTo>
                  <a:lnTo>
                    <a:pt x="41505" y="59821"/>
                  </a:lnTo>
                  <a:lnTo>
                    <a:pt x="41663" y="60430"/>
                  </a:lnTo>
                  <a:lnTo>
                    <a:pt x="41824" y="61044"/>
                  </a:lnTo>
                  <a:lnTo>
                    <a:pt x="41987" y="61662"/>
                  </a:lnTo>
                  <a:lnTo>
                    <a:pt x="42150" y="61056"/>
                  </a:lnTo>
                  <a:lnTo>
                    <a:pt x="42312" y="60454"/>
                  </a:lnTo>
                  <a:lnTo>
                    <a:pt x="42473" y="59857"/>
                  </a:lnTo>
                  <a:lnTo>
                    <a:pt x="42633" y="59264"/>
                  </a:lnTo>
                  <a:lnTo>
                    <a:pt x="42792" y="58676"/>
                  </a:lnTo>
                  <a:lnTo>
                    <a:pt x="42949" y="58093"/>
                  </a:lnTo>
                  <a:lnTo>
                    <a:pt x="43106" y="57514"/>
                  </a:lnTo>
                  <a:lnTo>
                    <a:pt x="43261" y="56940"/>
                  </a:lnTo>
                  <a:lnTo>
                    <a:pt x="43415" y="56371"/>
                  </a:lnTo>
                  <a:lnTo>
                    <a:pt x="43568" y="55807"/>
                  </a:lnTo>
                  <a:lnTo>
                    <a:pt x="43638" y="55560"/>
                  </a:lnTo>
                  <a:lnTo>
                    <a:pt x="43708" y="55312"/>
                  </a:lnTo>
                  <a:lnTo>
                    <a:pt x="43778" y="55063"/>
                  </a:lnTo>
                  <a:lnTo>
                    <a:pt x="43849" y="54813"/>
                  </a:lnTo>
                  <a:lnTo>
                    <a:pt x="43919" y="54562"/>
                  </a:lnTo>
                  <a:lnTo>
                    <a:pt x="43989" y="54310"/>
                  </a:lnTo>
                  <a:lnTo>
                    <a:pt x="44060" y="54056"/>
                  </a:lnTo>
                  <a:lnTo>
                    <a:pt x="44130" y="53801"/>
                  </a:lnTo>
                  <a:lnTo>
                    <a:pt x="44200" y="53546"/>
                  </a:lnTo>
                  <a:lnTo>
                    <a:pt x="44270" y="53289"/>
                  </a:lnTo>
                  <a:lnTo>
                    <a:pt x="44341" y="53031"/>
                  </a:lnTo>
                  <a:lnTo>
                    <a:pt x="44411" y="52776"/>
                  </a:lnTo>
                  <a:lnTo>
                    <a:pt x="44481" y="52521"/>
                  </a:lnTo>
                  <a:lnTo>
                    <a:pt x="44551" y="52267"/>
                  </a:lnTo>
                  <a:lnTo>
                    <a:pt x="44622" y="52015"/>
                  </a:lnTo>
                  <a:lnTo>
                    <a:pt x="44692" y="51764"/>
                  </a:lnTo>
                  <a:lnTo>
                    <a:pt x="44762" y="51514"/>
                  </a:lnTo>
                  <a:lnTo>
                    <a:pt x="44833" y="51265"/>
                  </a:lnTo>
                  <a:lnTo>
                    <a:pt x="44903" y="51017"/>
                  </a:lnTo>
                  <a:lnTo>
                    <a:pt x="44973" y="50770"/>
                  </a:lnTo>
                  <a:lnTo>
                    <a:pt x="45043" y="50526"/>
                  </a:lnTo>
                  <a:lnTo>
                    <a:pt x="45114" y="50283"/>
                  </a:lnTo>
                  <a:lnTo>
                    <a:pt x="45184" y="50043"/>
                  </a:lnTo>
                  <a:lnTo>
                    <a:pt x="45254" y="49805"/>
                  </a:lnTo>
                  <a:lnTo>
                    <a:pt x="45324" y="49570"/>
                  </a:lnTo>
                  <a:lnTo>
                    <a:pt x="45395" y="49337"/>
                  </a:lnTo>
                  <a:lnTo>
                    <a:pt x="45465" y="49106"/>
                  </a:lnTo>
                  <a:lnTo>
                    <a:pt x="45535" y="48878"/>
                  </a:lnTo>
                  <a:lnTo>
                    <a:pt x="45606" y="48652"/>
                  </a:lnTo>
                  <a:lnTo>
                    <a:pt x="45676" y="48428"/>
                  </a:lnTo>
                  <a:lnTo>
                    <a:pt x="45745" y="48208"/>
                  </a:lnTo>
                  <a:lnTo>
                    <a:pt x="45814" y="47992"/>
                  </a:lnTo>
                  <a:lnTo>
                    <a:pt x="45881" y="47782"/>
                  </a:lnTo>
                  <a:lnTo>
                    <a:pt x="45948" y="47575"/>
                  </a:lnTo>
                  <a:lnTo>
                    <a:pt x="46013" y="47374"/>
                  </a:lnTo>
                  <a:lnTo>
                    <a:pt x="46076" y="47177"/>
                  </a:lnTo>
                  <a:lnTo>
                    <a:pt x="46139" y="46985"/>
                  </a:lnTo>
                  <a:lnTo>
                    <a:pt x="46200" y="46798"/>
                  </a:lnTo>
                  <a:lnTo>
                    <a:pt x="46261" y="46615"/>
                  </a:lnTo>
                  <a:lnTo>
                    <a:pt x="46320" y="46437"/>
                  </a:lnTo>
                  <a:lnTo>
                    <a:pt x="60843" y="0"/>
                  </a:lnTo>
                  <a:lnTo>
                    <a:pt x="83856" y="0"/>
                  </a:lnTo>
                  <a:lnTo>
                    <a:pt x="83856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357422" y="4177845"/>
              <a:ext cx="67284" cy="82510"/>
            </a:xfrm>
            <a:custGeom>
              <a:avLst/>
              <a:pathLst>
                <a:path w="67284" h="82510">
                  <a:moveTo>
                    <a:pt x="0" y="82510"/>
                  </a:moveTo>
                  <a:lnTo>
                    <a:pt x="0" y="0"/>
                  </a:lnTo>
                  <a:lnTo>
                    <a:pt x="64883" y="0"/>
                  </a:lnTo>
                  <a:lnTo>
                    <a:pt x="64883" y="13351"/>
                  </a:lnTo>
                  <a:lnTo>
                    <a:pt x="17275" y="13351"/>
                  </a:lnTo>
                  <a:lnTo>
                    <a:pt x="17275" y="34081"/>
                  </a:lnTo>
                  <a:lnTo>
                    <a:pt x="61311" y="34081"/>
                  </a:lnTo>
                  <a:lnTo>
                    <a:pt x="61311" y="47433"/>
                  </a:lnTo>
                  <a:lnTo>
                    <a:pt x="17275" y="47433"/>
                  </a:lnTo>
                  <a:lnTo>
                    <a:pt x="17275" y="69158"/>
                  </a:lnTo>
                  <a:lnTo>
                    <a:pt x="67284" y="69158"/>
                  </a:lnTo>
                  <a:lnTo>
                    <a:pt x="67284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437414" y="4177845"/>
              <a:ext cx="70505" cy="82510"/>
            </a:xfrm>
            <a:custGeom>
              <a:avLst/>
              <a:pathLst>
                <a:path w="70505" h="82510">
                  <a:moveTo>
                    <a:pt x="50243" y="82510"/>
                  </a:moveTo>
                  <a:lnTo>
                    <a:pt x="14288" y="18973"/>
                  </a:lnTo>
                  <a:lnTo>
                    <a:pt x="14346" y="19488"/>
                  </a:lnTo>
                  <a:lnTo>
                    <a:pt x="14403" y="20003"/>
                  </a:lnTo>
                  <a:lnTo>
                    <a:pt x="14458" y="20519"/>
                  </a:lnTo>
                  <a:lnTo>
                    <a:pt x="14513" y="21034"/>
                  </a:lnTo>
                  <a:lnTo>
                    <a:pt x="14566" y="21549"/>
                  </a:lnTo>
                  <a:lnTo>
                    <a:pt x="14618" y="22065"/>
                  </a:lnTo>
                  <a:lnTo>
                    <a:pt x="14669" y="22580"/>
                  </a:lnTo>
                  <a:lnTo>
                    <a:pt x="14719" y="23095"/>
                  </a:lnTo>
                  <a:lnTo>
                    <a:pt x="14768" y="23611"/>
                  </a:lnTo>
                  <a:lnTo>
                    <a:pt x="14815" y="24126"/>
                  </a:lnTo>
                  <a:lnTo>
                    <a:pt x="14861" y="24575"/>
                  </a:lnTo>
                  <a:lnTo>
                    <a:pt x="14904" y="25030"/>
                  </a:lnTo>
                  <a:lnTo>
                    <a:pt x="14945" y="25493"/>
                  </a:lnTo>
                  <a:lnTo>
                    <a:pt x="14984" y="25962"/>
                  </a:lnTo>
                  <a:lnTo>
                    <a:pt x="15020" y="26439"/>
                  </a:lnTo>
                  <a:lnTo>
                    <a:pt x="15054" y="26923"/>
                  </a:lnTo>
                  <a:lnTo>
                    <a:pt x="15086" y="27413"/>
                  </a:lnTo>
                  <a:lnTo>
                    <a:pt x="15115" y="27911"/>
                  </a:lnTo>
                  <a:lnTo>
                    <a:pt x="15142" y="28416"/>
                  </a:lnTo>
                  <a:lnTo>
                    <a:pt x="15166" y="28928"/>
                  </a:lnTo>
                  <a:lnTo>
                    <a:pt x="15200" y="29441"/>
                  </a:lnTo>
                  <a:lnTo>
                    <a:pt x="15230" y="29949"/>
                  </a:lnTo>
                  <a:lnTo>
                    <a:pt x="15256" y="30453"/>
                  </a:lnTo>
                  <a:lnTo>
                    <a:pt x="15279" y="30952"/>
                  </a:lnTo>
                  <a:lnTo>
                    <a:pt x="15298" y="31446"/>
                  </a:lnTo>
                  <a:lnTo>
                    <a:pt x="15314" y="31935"/>
                  </a:lnTo>
                  <a:lnTo>
                    <a:pt x="15326" y="32420"/>
                  </a:lnTo>
                  <a:lnTo>
                    <a:pt x="15335" y="32900"/>
                  </a:lnTo>
                  <a:lnTo>
                    <a:pt x="15340" y="33376"/>
                  </a:lnTo>
                  <a:lnTo>
                    <a:pt x="15342" y="33847"/>
                  </a:lnTo>
                  <a:lnTo>
                    <a:pt x="15342" y="82510"/>
                  </a:lnTo>
                  <a:lnTo>
                    <a:pt x="0" y="82510"/>
                  </a:lnTo>
                  <a:lnTo>
                    <a:pt x="0" y="0"/>
                  </a:lnTo>
                  <a:lnTo>
                    <a:pt x="19734" y="0"/>
                  </a:lnTo>
                  <a:lnTo>
                    <a:pt x="56216" y="64063"/>
                  </a:lnTo>
                  <a:lnTo>
                    <a:pt x="56159" y="63569"/>
                  </a:lnTo>
                  <a:lnTo>
                    <a:pt x="56102" y="63070"/>
                  </a:lnTo>
                  <a:lnTo>
                    <a:pt x="56046" y="62567"/>
                  </a:lnTo>
                  <a:lnTo>
                    <a:pt x="55992" y="62058"/>
                  </a:lnTo>
                  <a:lnTo>
                    <a:pt x="55938" y="61545"/>
                  </a:lnTo>
                  <a:lnTo>
                    <a:pt x="55886" y="61028"/>
                  </a:lnTo>
                  <a:lnTo>
                    <a:pt x="55835" y="60505"/>
                  </a:lnTo>
                  <a:lnTo>
                    <a:pt x="55785" y="59978"/>
                  </a:lnTo>
                  <a:lnTo>
                    <a:pt x="55737" y="59447"/>
                  </a:lnTo>
                  <a:lnTo>
                    <a:pt x="55689" y="58910"/>
                  </a:lnTo>
                  <a:lnTo>
                    <a:pt x="55643" y="58448"/>
                  </a:lnTo>
                  <a:lnTo>
                    <a:pt x="55598" y="57973"/>
                  </a:lnTo>
                  <a:lnTo>
                    <a:pt x="55554" y="57487"/>
                  </a:lnTo>
                  <a:lnTo>
                    <a:pt x="55511" y="56989"/>
                  </a:lnTo>
                  <a:lnTo>
                    <a:pt x="55470" y="56480"/>
                  </a:lnTo>
                  <a:lnTo>
                    <a:pt x="55429" y="55959"/>
                  </a:lnTo>
                  <a:lnTo>
                    <a:pt x="55390" y="55426"/>
                  </a:lnTo>
                  <a:lnTo>
                    <a:pt x="55352" y="54881"/>
                  </a:lnTo>
                  <a:lnTo>
                    <a:pt x="55315" y="54325"/>
                  </a:lnTo>
                  <a:lnTo>
                    <a:pt x="55280" y="53757"/>
                  </a:lnTo>
                  <a:lnTo>
                    <a:pt x="55257" y="53183"/>
                  </a:lnTo>
                  <a:lnTo>
                    <a:pt x="55237" y="52607"/>
                  </a:lnTo>
                  <a:lnTo>
                    <a:pt x="55220" y="52030"/>
                  </a:lnTo>
                  <a:lnTo>
                    <a:pt x="55205" y="51452"/>
                  </a:lnTo>
                  <a:lnTo>
                    <a:pt x="55192" y="50873"/>
                  </a:lnTo>
                  <a:lnTo>
                    <a:pt x="55181" y="50293"/>
                  </a:lnTo>
                  <a:lnTo>
                    <a:pt x="55173" y="49711"/>
                  </a:lnTo>
                  <a:lnTo>
                    <a:pt x="55167" y="49128"/>
                  </a:lnTo>
                  <a:lnTo>
                    <a:pt x="55164" y="48545"/>
                  </a:lnTo>
                  <a:lnTo>
                    <a:pt x="55162" y="47960"/>
                  </a:lnTo>
                  <a:lnTo>
                    <a:pt x="55162" y="0"/>
                  </a:lnTo>
                  <a:lnTo>
                    <a:pt x="70505" y="0"/>
                  </a:lnTo>
                  <a:lnTo>
                    <a:pt x="7050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517348" y="4177845"/>
              <a:ext cx="70622" cy="82510"/>
            </a:xfrm>
            <a:custGeom>
              <a:avLst/>
              <a:pathLst>
                <a:path w="70622" h="82510">
                  <a:moveTo>
                    <a:pt x="43919" y="13351"/>
                  </a:moveTo>
                  <a:lnTo>
                    <a:pt x="43919" y="82510"/>
                  </a:lnTo>
                  <a:lnTo>
                    <a:pt x="26644" y="82510"/>
                  </a:lnTo>
                  <a:lnTo>
                    <a:pt x="26644" y="13351"/>
                  </a:lnTo>
                  <a:lnTo>
                    <a:pt x="0" y="13351"/>
                  </a:lnTo>
                  <a:lnTo>
                    <a:pt x="0" y="0"/>
                  </a:lnTo>
                  <a:lnTo>
                    <a:pt x="70622" y="0"/>
                  </a:lnTo>
                  <a:lnTo>
                    <a:pt x="70622" y="13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592245" y="4177845"/>
              <a:ext cx="80460" cy="82510"/>
            </a:xfrm>
            <a:custGeom>
              <a:avLst/>
              <a:pathLst>
                <a:path w="80460" h="82510">
                  <a:moveTo>
                    <a:pt x="63361" y="82510"/>
                  </a:moveTo>
                  <a:lnTo>
                    <a:pt x="56041" y="61428"/>
                  </a:lnTo>
                  <a:lnTo>
                    <a:pt x="24594" y="61428"/>
                  </a:lnTo>
                  <a:lnTo>
                    <a:pt x="17275" y="82510"/>
                  </a:lnTo>
                  <a:lnTo>
                    <a:pt x="0" y="82510"/>
                  </a:lnTo>
                  <a:lnTo>
                    <a:pt x="30099" y="0"/>
                  </a:lnTo>
                  <a:lnTo>
                    <a:pt x="50478" y="0"/>
                  </a:lnTo>
                  <a:lnTo>
                    <a:pt x="80460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620705" y="4190963"/>
              <a:ext cx="23716" cy="35311"/>
            </a:xfrm>
            <a:custGeom>
              <a:avLst/>
              <a:pathLst>
                <a:path w="23716" h="35311">
                  <a:moveTo>
                    <a:pt x="15576" y="11594"/>
                  </a:moveTo>
                  <a:lnTo>
                    <a:pt x="15436" y="11184"/>
                  </a:lnTo>
                  <a:lnTo>
                    <a:pt x="15295" y="10774"/>
                  </a:lnTo>
                  <a:lnTo>
                    <a:pt x="15155" y="10365"/>
                  </a:lnTo>
                  <a:lnTo>
                    <a:pt x="15014" y="9955"/>
                  </a:lnTo>
                  <a:lnTo>
                    <a:pt x="14874" y="9545"/>
                  </a:lnTo>
                  <a:lnTo>
                    <a:pt x="14733" y="9135"/>
                  </a:lnTo>
                  <a:lnTo>
                    <a:pt x="14592" y="8725"/>
                  </a:lnTo>
                  <a:lnTo>
                    <a:pt x="14452" y="8315"/>
                  </a:lnTo>
                  <a:lnTo>
                    <a:pt x="14311" y="7905"/>
                  </a:lnTo>
                  <a:lnTo>
                    <a:pt x="14171" y="7495"/>
                  </a:lnTo>
                  <a:lnTo>
                    <a:pt x="14043" y="7078"/>
                  </a:lnTo>
                  <a:lnTo>
                    <a:pt x="13918" y="6668"/>
                  </a:lnTo>
                  <a:lnTo>
                    <a:pt x="13795" y="6267"/>
                  </a:lnTo>
                  <a:lnTo>
                    <a:pt x="13674" y="5874"/>
                  </a:lnTo>
                  <a:lnTo>
                    <a:pt x="13556" y="5489"/>
                  </a:lnTo>
                  <a:lnTo>
                    <a:pt x="13440" y="5113"/>
                  </a:lnTo>
                  <a:lnTo>
                    <a:pt x="13326" y="4745"/>
                  </a:lnTo>
                  <a:lnTo>
                    <a:pt x="13215" y="4384"/>
                  </a:lnTo>
                  <a:lnTo>
                    <a:pt x="13106" y="4032"/>
                  </a:lnTo>
                  <a:lnTo>
                    <a:pt x="13000" y="3689"/>
                  </a:lnTo>
                  <a:lnTo>
                    <a:pt x="12907" y="3344"/>
                  </a:lnTo>
                  <a:lnTo>
                    <a:pt x="12817" y="3012"/>
                  </a:lnTo>
                  <a:lnTo>
                    <a:pt x="12729" y="2693"/>
                  </a:lnTo>
                  <a:lnTo>
                    <a:pt x="12644" y="2386"/>
                  </a:lnTo>
                  <a:lnTo>
                    <a:pt x="12560" y="2093"/>
                  </a:lnTo>
                  <a:lnTo>
                    <a:pt x="12480" y="1812"/>
                  </a:lnTo>
                  <a:lnTo>
                    <a:pt x="12401" y="1545"/>
                  </a:lnTo>
                  <a:lnTo>
                    <a:pt x="12325" y="1290"/>
                  </a:lnTo>
                  <a:lnTo>
                    <a:pt x="12251" y="1048"/>
                  </a:lnTo>
                  <a:lnTo>
                    <a:pt x="12180" y="819"/>
                  </a:lnTo>
                  <a:lnTo>
                    <a:pt x="12124" y="607"/>
                  </a:lnTo>
                  <a:lnTo>
                    <a:pt x="12072" y="414"/>
                  </a:lnTo>
                  <a:lnTo>
                    <a:pt x="12025" y="241"/>
                  </a:lnTo>
                  <a:lnTo>
                    <a:pt x="11983" y="89"/>
                  </a:lnTo>
                  <a:lnTo>
                    <a:pt x="11711" y="0"/>
                  </a:lnTo>
                  <a:lnTo>
                    <a:pt x="11674" y="138"/>
                  </a:lnTo>
                  <a:lnTo>
                    <a:pt x="11632" y="295"/>
                  </a:lnTo>
                  <a:lnTo>
                    <a:pt x="11585" y="470"/>
                  </a:lnTo>
                  <a:lnTo>
                    <a:pt x="11533" y="665"/>
                  </a:lnTo>
                  <a:lnTo>
                    <a:pt x="11477" y="878"/>
                  </a:lnTo>
                  <a:lnTo>
                    <a:pt x="11416" y="1106"/>
                  </a:lnTo>
                  <a:lnTo>
                    <a:pt x="11351" y="1346"/>
                  </a:lnTo>
                  <a:lnTo>
                    <a:pt x="11280" y="1598"/>
                  </a:lnTo>
                  <a:lnTo>
                    <a:pt x="11205" y="1862"/>
                  </a:lnTo>
                  <a:lnTo>
                    <a:pt x="11126" y="2137"/>
                  </a:lnTo>
                  <a:lnTo>
                    <a:pt x="11041" y="2424"/>
                  </a:lnTo>
                  <a:lnTo>
                    <a:pt x="10952" y="2723"/>
                  </a:lnTo>
                  <a:lnTo>
                    <a:pt x="10859" y="3033"/>
                  </a:lnTo>
                  <a:lnTo>
                    <a:pt x="10760" y="3355"/>
                  </a:lnTo>
                  <a:lnTo>
                    <a:pt x="10657" y="3689"/>
                  </a:lnTo>
                  <a:lnTo>
                    <a:pt x="10561" y="4032"/>
                  </a:lnTo>
                  <a:lnTo>
                    <a:pt x="10461" y="4384"/>
                  </a:lnTo>
                  <a:lnTo>
                    <a:pt x="10355" y="4745"/>
                  </a:lnTo>
                  <a:lnTo>
                    <a:pt x="10245" y="5113"/>
                  </a:lnTo>
                  <a:lnTo>
                    <a:pt x="10130" y="5489"/>
                  </a:lnTo>
                  <a:lnTo>
                    <a:pt x="10011" y="5874"/>
                  </a:lnTo>
                  <a:lnTo>
                    <a:pt x="9887" y="6267"/>
                  </a:lnTo>
                  <a:lnTo>
                    <a:pt x="9758" y="6668"/>
                  </a:lnTo>
                  <a:lnTo>
                    <a:pt x="9624" y="7078"/>
                  </a:lnTo>
                  <a:lnTo>
                    <a:pt x="9486" y="7495"/>
                  </a:lnTo>
                  <a:lnTo>
                    <a:pt x="9357" y="7905"/>
                  </a:lnTo>
                  <a:lnTo>
                    <a:pt x="9226" y="8315"/>
                  </a:lnTo>
                  <a:lnTo>
                    <a:pt x="9094" y="8725"/>
                  </a:lnTo>
                  <a:lnTo>
                    <a:pt x="8961" y="9135"/>
                  </a:lnTo>
                  <a:lnTo>
                    <a:pt x="8827" y="9545"/>
                  </a:lnTo>
                  <a:lnTo>
                    <a:pt x="8692" y="9955"/>
                  </a:lnTo>
                  <a:lnTo>
                    <a:pt x="8556" y="10365"/>
                  </a:lnTo>
                  <a:lnTo>
                    <a:pt x="8418" y="10774"/>
                  </a:lnTo>
                  <a:lnTo>
                    <a:pt x="8279" y="11184"/>
                  </a:lnTo>
                  <a:lnTo>
                    <a:pt x="8139" y="11594"/>
                  </a:lnTo>
                  <a:lnTo>
                    <a:pt x="0" y="35311"/>
                  </a:lnTo>
                  <a:lnTo>
                    <a:pt x="23716" y="35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683890" y="4177845"/>
              <a:ext cx="61545" cy="82510"/>
            </a:xfrm>
            <a:custGeom>
              <a:avLst/>
              <a:pathLst>
                <a:path w="61545" h="82510">
                  <a:moveTo>
                    <a:pt x="0" y="82510"/>
                  </a:moveTo>
                  <a:lnTo>
                    <a:pt x="0" y="0"/>
                  </a:lnTo>
                  <a:lnTo>
                    <a:pt x="17275" y="0"/>
                  </a:lnTo>
                  <a:lnTo>
                    <a:pt x="17275" y="69158"/>
                  </a:lnTo>
                  <a:lnTo>
                    <a:pt x="61545" y="69158"/>
                  </a:lnTo>
                  <a:lnTo>
                    <a:pt x="61545" y="82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398543" y="5004444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514914" y="500444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550112" y="5003011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654614" y="5004444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674737" y="5020064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751886" y="5003011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772145" y="5018837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64164" y="5004444"/>
              <a:ext cx="85197" cy="96111"/>
            </a:xfrm>
            <a:custGeom>
              <a:avLst/>
              <a:pathLst>
                <a:path w="85197" h="96111">
                  <a:moveTo>
                    <a:pt x="85197" y="68690"/>
                  </a:moveTo>
                  <a:lnTo>
                    <a:pt x="85168" y="70129"/>
                  </a:lnTo>
                  <a:lnTo>
                    <a:pt x="85080" y="71528"/>
                  </a:lnTo>
                  <a:lnTo>
                    <a:pt x="84933" y="72885"/>
                  </a:lnTo>
                  <a:lnTo>
                    <a:pt x="84728" y="74201"/>
                  </a:lnTo>
                  <a:lnTo>
                    <a:pt x="84464" y="75477"/>
                  </a:lnTo>
                  <a:lnTo>
                    <a:pt x="84141" y="76712"/>
                  </a:lnTo>
                  <a:lnTo>
                    <a:pt x="83760" y="77905"/>
                  </a:lnTo>
                  <a:lnTo>
                    <a:pt x="83320" y="79058"/>
                  </a:lnTo>
                  <a:lnTo>
                    <a:pt x="82822" y="80170"/>
                  </a:lnTo>
                  <a:lnTo>
                    <a:pt x="82264" y="81241"/>
                  </a:lnTo>
                  <a:lnTo>
                    <a:pt x="81656" y="82259"/>
                  </a:lnTo>
                  <a:lnTo>
                    <a:pt x="81004" y="83241"/>
                  </a:lnTo>
                  <a:lnTo>
                    <a:pt x="80308" y="84186"/>
                  </a:lnTo>
                  <a:lnTo>
                    <a:pt x="79568" y="85094"/>
                  </a:lnTo>
                  <a:lnTo>
                    <a:pt x="78785" y="85965"/>
                  </a:lnTo>
                  <a:lnTo>
                    <a:pt x="77959" y="86799"/>
                  </a:lnTo>
                  <a:lnTo>
                    <a:pt x="77088" y="87596"/>
                  </a:lnTo>
                  <a:lnTo>
                    <a:pt x="76174" y="88357"/>
                  </a:lnTo>
                  <a:lnTo>
                    <a:pt x="75216" y="89081"/>
                  </a:lnTo>
                  <a:lnTo>
                    <a:pt x="74215" y="89768"/>
                  </a:lnTo>
                  <a:lnTo>
                    <a:pt x="73189" y="90405"/>
                  </a:lnTo>
                  <a:lnTo>
                    <a:pt x="72128" y="91009"/>
                  </a:lnTo>
                  <a:lnTo>
                    <a:pt x="71033" y="91579"/>
                  </a:lnTo>
                  <a:lnTo>
                    <a:pt x="69904" y="92114"/>
                  </a:lnTo>
                  <a:lnTo>
                    <a:pt x="68741" y="92616"/>
                  </a:lnTo>
                  <a:lnTo>
                    <a:pt x="67544" y="93083"/>
                  </a:lnTo>
                  <a:lnTo>
                    <a:pt x="66313" y="93516"/>
                  </a:lnTo>
                  <a:lnTo>
                    <a:pt x="65047" y="93915"/>
                  </a:lnTo>
                  <a:lnTo>
                    <a:pt x="63748" y="94280"/>
                  </a:lnTo>
                  <a:lnTo>
                    <a:pt x="62414" y="94611"/>
                  </a:lnTo>
                  <a:lnTo>
                    <a:pt x="61055" y="94896"/>
                  </a:lnTo>
                  <a:lnTo>
                    <a:pt x="59680" y="95151"/>
                  </a:lnTo>
                  <a:lnTo>
                    <a:pt x="58289" y="95376"/>
                  </a:lnTo>
                  <a:lnTo>
                    <a:pt x="56881" y="95571"/>
                  </a:lnTo>
                  <a:lnTo>
                    <a:pt x="55457" y="95736"/>
                  </a:lnTo>
                  <a:lnTo>
                    <a:pt x="54016" y="95871"/>
                  </a:lnTo>
                  <a:lnTo>
                    <a:pt x="52559" y="95976"/>
                  </a:lnTo>
                  <a:lnTo>
                    <a:pt x="51085" y="96051"/>
                  </a:lnTo>
                  <a:lnTo>
                    <a:pt x="49596" y="96096"/>
                  </a:lnTo>
                  <a:lnTo>
                    <a:pt x="48090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997" y="0"/>
                  </a:lnTo>
                  <a:lnTo>
                    <a:pt x="45683" y="15"/>
                  </a:lnTo>
                  <a:lnTo>
                    <a:pt x="47331" y="60"/>
                  </a:lnTo>
                  <a:lnTo>
                    <a:pt x="48941" y="135"/>
                  </a:lnTo>
                  <a:lnTo>
                    <a:pt x="50513" y="240"/>
                  </a:lnTo>
                  <a:lnTo>
                    <a:pt x="52046" y="375"/>
                  </a:lnTo>
                  <a:lnTo>
                    <a:pt x="53541" y="540"/>
                  </a:lnTo>
                  <a:lnTo>
                    <a:pt x="54998" y="735"/>
                  </a:lnTo>
                  <a:lnTo>
                    <a:pt x="56417" y="960"/>
                  </a:lnTo>
                  <a:lnTo>
                    <a:pt x="57798" y="1215"/>
                  </a:lnTo>
                  <a:lnTo>
                    <a:pt x="59140" y="1500"/>
                  </a:lnTo>
                  <a:lnTo>
                    <a:pt x="60456" y="1802"/>
                  </a:lnTo>
                  <a:lnTo>
                    <a:pt x="61729" y="2136"/>
                  </a:lnTo>
                  <a:lnTo>
                    <a:pt x="62961" y="2501"/>
                  </a:lnTo>
                  <a:lnTo>
                    <a:pt x="64150" y="2897"/>
                  </a:lnTo>
                  <a:lnTo>
                    <a:pt x="65296" y="3325"/>
                  </a:lnTo>
                  <a:lnTo>
                    <a:pt x="66401" y="3784"/>
                  </a:lnTo>
                  <a:lnTo>
                    <a:pt x="67463" y="4274"/>
                  </a:lnTo>
                  <a:lnTo>
                    <a:pt x="68483" y="4796"/>
                  </a:lnTo>
                  <a:lnTo>
                    <a:pt x="69460" y="5349"/>
                  </a:lnTo>
                  <a:lnTo>
                    <a:pt x="70395" y="5934"/>
                  </a:lnTo>
                  <a:lnTo>
                    <a:pt x="71287" y="6550"/>
                  </a:lnTo>
                  <a:lnTo>
                    <a:pt x="72133" y="7197"/>
                  </a:lnTo>
                  <a:lnTo>
                    <a:pt x="72935" y="7876"/>
                  </a:lnTo>
                  <a:lnTo>
                    <a:pt x="73691" y="8586"/>
                  </a:lnTo>
                  <a:lnTo>
                    <a:pt x="74403" y="9328"/>
                  </a:lnTo>
                  <a:lnTo>
                    <a:pt x="75069" y="10100"/>
                  </a:lnTo>
                  <a:lnTo>
                    <a:pt x="75691" y="10905"/>
                  </a:lnTo>
                  <a:lnTo>
                    <a:pt x="76267" y="11740"/>
                  </a:lnTo>
                  <a:lnTo>
                    <a:pt x="76798" y="12607"/>
                  </a:lnTo>
                  <a:lnTo>
                    <a:pt x="77285" y="13506"/>
                  </a:lnTo>
                  <a:lnTo>
                    <a:pt x="77738" y="14422"/>
                  </a:lnTo>
                  <a:lnTo>
                    <a:pt x="78144" y="15372"/>
                  </a:lnTo>
                  <a:lnTo>
                    <a:pt x="78502" y="16354"/>
                  </a:lnTo>
                  <a:lnTo>
                    <a:pt x="78813" y="17369"/>
                  </a:lnTo>
                  <a:lnTo>
                    <a:pt x="79075" y="18417"/>
                  </a:lnTo>
                  <a:lnTo>
                    <a:pt x="79290" y="19497"/>
                  </a:lnTo>
                  <a:lnTo>
                    <a:pt x="79457" y="20611"/>
                  </a:lnTo>
                  <a:lnTo>
                    <a:pt x="79577" y="21757"/>
                  </a:lnTo>
                  <a:lnTo>
                    <a:pt x="79648" y="22935"/>
                  </a:lnTo>
                  <a:lnTo>
                    <a:pt x="79672" y="24147"/>
                  </a:lnTo>
                  <a:lnTo>
                    <a:pt x="79626" y="25759"/>
                  </a:lnTo>
                  <a:lnTo>
                    <a:pt x="79489" y="27320"/>
                  </a:lnTo>
                  <a:lnTo>
                    <a:pt x="79261" y="28831"/>
                  </a:lnTo>
                  <a:lnTo>
                    <a:pt x="78941" y="30291"/>
                  </a:lnTo>
                  <a:lnTo>
                    <a:pt x="78530" y="31701"/>
                  </a:lnTo>
                  <a:lnTo>
                    <a:pt x="78027" y="33061"/>
                  </a:lnTo>
                  <a:lnTo>
                    <a:pt x="77433" y="34370"/>
                  </a:lnTo>
                  <a:lnTo>
                    <a:pt x="76747" y="35628"/>
                  </a:lnTo>
                  <a:lnTo>
                    <a:pt x="75970" y="36837"/>
                  </a:lnTo>
                  <a:lnTo>
                    <a:pt x="75102" y="37994"/>
                  </a:lnTo>
                  <a:lnTo>
                    <a:pt x="74154" y="39077"/>
                  </a:lnTo>
                  <a:lnTo>
                    <a:pt x="73110" y="40087"/>
                  </a:lnTo>
                  <a:lnTo>
                    <a:pt x="71971" y="41025"/>
                  </a:lnTo>
                  <a:lnTo>
                    <a:pt x="70736" y="41890"/>
                  </a:lnTo>
                  <a:lnTo>
                    <a:pt x="69406" y="42684"/>
                  </a:lnTo>
                  <a:lnTo>
                    <a:pt x="67980" y="43405"/>
                  </a:lnTo>
                  <a:lnTo>
                    <a:pt x="66459" y="44053"/>
                  </a:lnTo>
                  <a:lnTo>
                    <a:pt x="64843" y="44630"/>
                  </a:lnTo>
                  <a:lnTo>
                    <a:pt x="63131" y="45134"/>
                  </a:lnTo>
                  <a:lnTo>
                    <a:pt x="61323" y="45566"/>
                  </a:lnTo>
                  <a:lnTo>
                    <a:pt x="63600" y="45885"/>
                  </a:lnTo>
                  <a:lnTo>
                    <a:pt x="65765" y="46297"/>
                  </a:lnTo>
                  <a:lnTo>
                    <a:pt x="67818" y="46802"/>
                  </a:lnTo>
                  <a:lnTo>
                    <a:pt x="69759" y="47399"/>
                  </a:lnTo>
                  <a:lnTo>
                    <a:pt x="71589" y="48090"/>
                  </a:lnTo>
                  <a:lnTo>
                    <a:pt x="73307" y="48873"/>
                  </a:lnTo>
                  <a:lnTo>
                    <a:pt x="74912" y="49749"/>
                  </a:lnTo>
                  <a:lnTo>
                    <a:pt x="76406" y="50717"/>
                  </a:lnTo>
                  <a:lnTo>
                    <a:pt x="77788" y="51779"/>
                  </a:lnTo>
                  <a:lnTo>
                    <a:pt x="79058" y="52933"/>
                  </a:lnTo>
                  <a:lnTo>
                    <a:pt x="80225" y="54158"/>
                  </a:lnTo>
                  <a:lnTo>
                    <a:pt x="81268" y="55462"/>
                  </a:lnTo>
                  <a:lnTo>
                    <a:pt x="82189" y="56843"/>
                  </a:lnTo>
                  <a:lnTo>
                    <a:pt x="82987" y="58302"/>
                  </a:lnTo>
                  <a:lnTo>
                    <a:pt x="83663" y="59839"/>
                  </a:lnTo>
                  <a:lnTo>
                    <a:pt x="84215" y="61454"/>
                  </a:lnTo>
                  <a:lnTo>
                    <a:pt x="84645" y="63146"/>
                  </a:lnTo>
                  <a:lnTo>
                    <a:pt x="84952" y="64916"/>
                  </a:lnTo>
                  <a:lnTo>
                    <a:pt x="85136" y="66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84287" y="5019382"/>
              <a:ext cx="39290" cy="23806"/>
            </a:xfrm>
            <a:custGeom>
              <a:avLst/>
              <a:pathLst>
                <a:path w="39290" h="23806">
                  <a:moveTo>
                    <a:pt x="39290" y="11937"/>
                  </a:moveTo>
                  <a:lnTo>
                    <a:pt x="39249" y="10678"/>
                  </a:lnTo>
                  <a:lnTo>
                    <a:pt x="39124" y="9495"/>
                  </a:lnTo>
                  <a:lnTo>
                    <a:pt x="38916" y="8386"/>
                  </a:lnTo>
                  <a:lnTo>
                    <a:pt x="38624" y="7353"/>
                  </a:lnTo>
                  <a:lnTo>
                    <a:pt x="38250" y="6394"/>
                  </a:lnTo>
                  <a:lnTo>
                    <a:pt x="37792" y="5511"/>
                  </a:lnTo>
                  <a:lnTo>
                    <a:pt x="37251" y="4703"/>
                  </a:lnTo>
                  <a:lnTo>
                    <a:pt x="36627" y="3969"/>
                  </a:lnTo>
                  <a:lnTo>
                    <a:pt x="35920" y="3311"/>
                  </a:lnTo>
                  <a:lnTo>
                    <a:pt x="35129" y="2728"/>
                  </a:lnTo>
                  <a:lnTo>
                    <a:pt x="34270" y="2210"/>
                  </a:lnTo>
                  <a:lnTo>
                    <a:pt x="33331" y="1746"/>
                  </a:lnTo>
                  <a:lnTo>
                    <a:pt x="32311" y="1336"/>
                  </a:lnTo>
                  <a:lnTo>
                    <a:pt x="31211" y="982"/>
                  </a:lnTo>
                  <a:lnTo>
                    <a:pt x="30030" y="682"/>
                  </a:lnTo>
                  <a:lnTo>
                    <a:pt x="28769" y="436"/>
                  </a:lnTo>
                  <a:lnTo>
                    <a:pt x="27427" y="245"/>
                  </a:lnTo>
                  <a:lnTo>
                    <a:pt x="26005" y="109"/>
                  </a:lnTo>
                  <a:lnTo>
                    <a:pt x="24502" y="27"/>
                  </a:lnTo>
                  <a:lnTo>
                    <a:pt x="22919" y="0"/>
                  </a:lnTo>
                  <a:lnTo>
                    <a:pt x="0" y="0"/>
                  </a:lnTo>
                  <a:lnTo>
                    <a:pt x="0" y="23806"/>
                  </a:lnTo>
                  <a:lnTo>
                    <a:pt x="23055" y="23806"/>
                  </a:lnTo>
                  <a:lnTo>
                    <a:pt x="24714" y="23776"/>
                  </a:lnTo>
                  <a:lnTo>
                    <a:pt x="26278" y="23688"/>
                  </a:lnTo>
                  <a:lnTo>
                    <a:pt x="27748" y="23542"/>
                  </a:lnTo>
                  <a:lnTo>
                    <a:pt x="29124" y="23336"/>
                  </a:lnTo>
                  <a:lnTo>
                    <a:pt x="30405" y="23073"/>
                  </a:lnTo>
                  <a:lnTo>
                    <a:pt x="31593" y="22750"/>
                  </a:lnTo>
                  <a:lnTo>
                    <a:pt x="32686" y="22369"/>
                  </a:lnTo>
                  <a:lnTo>
                    <a:pt x="33686" y="21929"/>
                  </a:lnTo>
                  <a:lnTo>
                    <a:pt x="34591" y="21430"/>
                  </a:lnTo>
                  <a:lnTo>
                    <a:pt x="35402" y="20873"/>
                  </a:lnTo>
                  <a:lnTo>
                    <a:pt x="36141" y="20243"/>
                  </a:lnTo>
                  <a:lnTo>
                    <a:pt x="36802" y="19555"/>
                  </a:lnTo>
                  <a:lnTo>
                    <a:pt x="37385" y="18808"/>
                  </a:lnTo>
                  <a:lnTo>
                    <a:pt x="37890" y="18002"/>
                  </a:lnTo>
                  <a:lnTo>
                    <a:pt x="38318" y="17138"/>
                  </a:lnTo>
                  <a:lnTo>
                    <a:pt x="38668" y="16215"/>
                  </a:lnTo>
                  <a:lnTo>
                    <a:pt x="38940" y="15233"/>
                  </a:lnTo>
                  <a:lnTo>
                    <a:pt x="39135" y="14193"/>
                  </a:lnTo>
                  <a:lnTo>
                    <a:pt x="39251" y="13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84287" y="5058059"/>
              <a:ext cx="44884" cy="27558"/>
            </a:xfrm>
            <a:custGeom>
              <a:avLst/>
              <a:pathLst>
                <a:path w="44884" h="27558">
                  <a:moveTo>
                    <a:pt x="44884" y="13506"/>
                  </a:moveTo>
                  <a:lnTo>
                    <a:pt x="44869" y="12754"/>
                  </a:lnTo>
                  <a:lnTo>
                    <a:pt x="44824" y="12027"/>
                  </a:lnTo>
                  <a:lnTo>
                    <a:pt x="44749" y="11324"/>
                  </a:lnTo>
                  <a:lnTo>
                    <a:pt x="44643" y="10646"/>
                  </a:lnTo>
                  <a:lnTo>
                    <a:pt x="44508" y="9993"/>
                  </a:lnTo>
                  <a:lnTo>
                    <a:pt x="44343" y="9364"/>
                  </a:lnTo>
                  <a:lnTo>
                    <a:pt x="44148" y="8759"/>
                  </a:lnTo>
                  <a:lnTo>
                    <a:pt x="43923" y="8180"/>
                  </a:lnTo>
                  <a:lnTo>
                    <a:pt x="43668" y="7624"/>
                  </a:lnTo>
                  <a:lnTo>
                    <a:pt x="43383" y="7094"/>
                  </a:lnTo>
                  <a:lnTo>
                    <a:pt x="43071" y="6585"/>
                  </a:lnTo>
                  <a:lnTo>
                    <a:pt x="42736" y="6098"/>
                  </a:lnTo>
                  <a:lnTo>
                    <a:pt x="42378" y="5630"/>
                  </a:lnTo>
                  <a:lnTo>
                    <a:pt x="41997" y="5184"/>
                  </a:lnTo>
                  <a:lnTo>
                    <a:pt x="41592" y="4757"/>
                  </a:lnTo>
                  <a:lnTo>
                    <a:pt x="41165" y="4351"/>
                  </a:lnTo>
                  <a:lnTo>
                    <a:pt x="40714" y="3966"/>
                  </a:lnTo>
                  <a:lnTo>
                    <a:pt x="40240" y="3601"/>
                  </a:lnTo>
                  <a:lnTo>
                    <a:pt x="39742" y="3257"/>
                  </a:lnTo>
                  <a:lnTo>
                    <a:pt x="39222" y="2933"/>
                  </a:lnTo>
                  <a:lnTo>
                    <a:pt x="38694" y="2628"/>
                  </a:lnTo>
                  <a:lnTo>
                    <a:pt x="38147" y="2341"/>
                  </a:lnTo>
                  <a:lnTo>
                    <a:pt x="37581" y="2071"/>
                  </a:lnTo>
                  <a:lnTo>
                    <a:pt x="36995" y="1819"/>
                  </a:lnTo>
                  <a:lnTo>
                    <a:pt x="36391" y="1585"/>
                  </a:lnTo>
                  <a:lnTo>
                    <a:pt x="35768" y="1369"/>
                  </a:lnTo>
                  <a:lnTo>
                    <a:pt x="35125" y="1171"/>
                  </a:lnTo>
                  <a:lnTo>
                    <a:pt x="34463" y="990"/>
                  </a:lnTo>
                  <a:lnTo>
                    <a:pt x="33783" y="827"/>
                  </a:lnTo>
                  <a:lnTo>
                    <a:pt x="33083" y="682"/>
                  </a:lnTo>
                  <a:lnTo>
                    <a:pt x="32381" y="552"/>
                  </a:lnTo>
                  <a:lnTo>
                    <a:pt x="31667" y="436"/>
                  </a:lnTo>
                  <a:lnTo>
                    <a:pt x="30940" y="334"/>
                  </a:lnTo>
                  <a:lnTo>
                    <a:pt x="30201" y="245"/>
                  </a:lnTo>
                  <a:lnTo>
                    <a:pt x="29450" y="170"/>
                  </a:lnTo>
                  <a:lnTo>
                    <a:pt x="28687" y="109"/>
                  </a:lnTo>
                  <a:lnTo>
                    <a:pt x="27912" y="61"/>
                  </a:lnTo>
                  <a:lnTo>
                    <a:pt x="27124" y="27"/>
                  </a:lnTo>
                  <a:lnTo>
                    <a:pt x="26324" y="6"/>
                  </a:lnTo>
                  <a:lnTo>
                    <a:pt x="25511" y="0"/>
                  </a:lnTo>
                  <a:lnTo>
                    <a:pt x="0" y="0"/>
                  </a:lnTo>
                  <a:lnTo>
                    <a:pt x="0" y="27558"/>
                  </a:lnTo>
                  <a:lnTo>
                    <a:pt x="26261" y="27558"/>
                  </a:lnTo>
                  <a:lnTo>
                    <a:pt x="27047" y="27551"/>
                  </a:lnTo>
                  <a:lnTo>
                    <a:pt x="27822" y="27533"/>
                  </a:lnTo>
                  <a:lnTo>
                    <a:pt x="28586" y="27502"/>
                  </a:lnTo>
                  <a:lnTo>
                    <a:pt x="29339" y="27459"/>
                  </a:lnTo>
                  <a:lnTo>
                    <a:pt x="30081" y="27404"/>
                  </a:lnTo>
                  <a:lnTo>
                    <a:pt x="30813" y="27336"/>
                  </a:lnTo>
                  <a:lnTo>
                    <a:pt x="31533" y="27257"/>
                  </a:lnTo>
                  <a:lnTo>
                    <a:pt x="32242" y="27165"/>
                  </a:lnTo>
                  <a:lnTo>
                    <a:pt x="32941" y="27060"/>
                  </a:lnTo>
                  <a:lnTo>
                    <a:pt x="33628" y="26944"/>
                  </a:lnTo>
                  <a:lnTo>
                    <a:pt x="34301" y="26798"/>
                  </a:lnTo>
                  <a:lnTo>
                    <a:pt x="34955" y="26635"/>
                  </a:lnTo>
                  <a:lnTo>
                    <a:pt x="35589" y="26455"/>
                  </a:lnTo>
                  <a:lnTo>
                    <a:pt x="36204" y="26256"/>
                  </a:lnTo>
                  <a:lnTo>
                    <a:pt x="36800" y="26040"/>
                  </a:lnTo>
                  <a:lnTo>
                    <a:pt x="37377" y="25806"/>
                  </a:lnTo>
                  <a:lnTo>
                    <a:pt x="37935" y="25554"/>
                  </a:lnTo>
                  <a:lnTo>
                    <a:pt x="38474" y="25285"/>
                  </a:lnTo>
                  <a:lnTo>
                    <a:pt x="38994" y="24997"/>
                  </a:lnTo>
                  <a:lnTo>
                    <a:pt x="39495" y="24693"/>
                  </a:lnTo>
                  <a:lnTo>
                    <a:pt x="39989" y="24354"/>
                  </a:lnTo>
                  <a:lnTo>
                    <a:pt x="40461" y="23994"/>
                  </a:lnTo>
                  <a:lnTo>
                    <a:pt x="40911" y="23612"/>
                  </a:lnTo>
                  <a:lnTo>
                    <a:pt x="41339" y="23208"/>
                  </a:lnTo>
                  <a:lnTo>
                    <a:pt x="41746" y="22783"/>
                  </a:lnTo>
                  <a:lnTo>
                    <a:pt x="42131" y="22335"/>
                  </a:lnTo>
                  <a:lnTo>
                    <a:pt x="42493" y="21866"/>
                  </a:lnTo>
                  <a:lnTo>
                    <a:pt x="42834" y="21375"/>
                  </a:lnTo>
                  <a:lnTo>
                    <a:pt x="43154" y="20862"/>
                  </a:lnTo>
                  <a:lnTo>
                    <a:pt x="43451" y="20327"/>
                  </a:lnTo>
                  <a:lnTo>
                    <a:pt x="43723" y="19768"/>
                  </a:lnTo>
                  <a:lnTo>
                    <a:pt x="43967" y="19181"/>
                  </a:lnTo>
                  <a:lnTo>
                    <a:pt x="44182" y="18567"/>
                  </a:lnTo>
                  <a:lnTo>
                    <a:pt x="44368" y="17926"/>
                  </a:lnTo>
                  <a:lnTo>
                    <a:pt x="44525" y="17257"/>
                  </a:lnTo>
                  <a:lnTo>
                    <a:pt x="44654" y="16562"/>
                  </a:lnTo>
                  <a:lnTo>
                    <a:pt x="44755" y="15839"/>
                  </a:lnTo>
                  <a:lnTo>
                    <a:pt x="44826" y="15088"/>
                  </a:lnTo>
                  <a:lnTo>
                    <a:pt x="44869" y="14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965051" y="5004444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000249" y="5003011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020508" y="5018837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112527" y="5004444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194246" y="5003011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214506" y="5018837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302910" y="5003011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08230" y="5004444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192348" y="5187794"/>
              <a:ext cx="41820" cy="41149"/>
            </a:xfrm>
            <a:custGeom>
              <a:avLst/>
              <a:pathLst>
                <a:path w="41820" h="41149">
                  <a:moveTo>
                    <a:pt x="34169" y="41149"/>
                  </a:moveTo>
                  <a:lnTo>
                    <a:pt x="34169" y="16208"/>
                  </a:lnTo>
                  <a:lnTo>
                    <a:pt x="34169" y="15909"/>
                  </a:lnTo>
                  <a:lnTo>
                    <a:pt x="34170" y="15609"/>
                  </a:lnTo>
                  <a:lnTo>
                    <a:pt x="34171" y="15306"/>
                  </a:lnTo>
                  <a:lnTo>
                    <a:pt x="34173" y="15002"/>
                  </a:lnTo>
                  <a:lnTo>
                    <a:pt x="34176" y="14697"/>
                  </a:lnTo>
                  <a:lnTo>
                    <a:pt x="34179" y="14389"/>
                  </a:lnTo>
                  <a:lnTo>
                    <a:pt x="34183" y="14080"/>
                  </a:lnTo>
                  <a:lnTo>
                    <a:pt x="34187" y="13769"/>
                  </a:lnTo>
                  <a:lnTo>
                    <a:pt x="34192" y="13456"/>
                  </a:lnTo>
                  <a:lnTo>
                    <a:pt x="34198" y="13142"/>
                  </a:lnTo>
                  <a:lnTo>
                    <a:pt x="34210" y="12829"/>
                  </a:lnTo>
                  <a:lnTo>
                    <a:pt x="34221" y="12521"/>
                  </a:lnTo>
                  <a:lnTo>
                    <a:pt x="34233" y="12219"/>
                  </a:lnTo>
                  <a:lnTo>
                    <a:pt x="34245" y="11922"/>
                  </a:lnTo>
                  <a:lnTo>
                    <a:pt x="34256" y="11630"/>
                  </a:lnTo>
                  <a:lnTo>
                    <a:pt x="34268" y="11344"/>
                  </a:lnTo>
                  <a:lnTo>
                    <a:pt x="34280" y="11062"/>
                  </a:lnTo>
                  <a:lnTo>
                    <a:pt x="34291" y="10786"/>
                  </a:lnTo>
                  <a:lnTo>
                    <a:pt x="34303" y="10516"/>
                  </a:lnTo>
                  <a:lnTo>
                    <a:pt x="34315" y="10250"/>
                  </a:lnTo>
                  <a:lnTo>
                    <a:pt x="34332" y="9942"/>
                  </a:lnTo>
                  <a:lnTo>
                    <a:pt x="34349" y="9635"/>
                  </a:lnTo>
                  <a:lnTo>
                    <a:pt x="34365" y="9329"/>
                  </a:lnTo>
                  <a:lnTo>
                    <a:pt x="34380" y="9026"/>
                  </a:lnTo>
                  <a:lnTo>
                    <a:pt x="34395" y="8724"/>
                  </a:lnTo>
                  <a:lnTo>
                    <a:pt x="34409" y="8424"/>
                  </a:lnTo>
                  <a:lnTo>
                    <a:pt x="34423" y="8126"/>
                  </a:lnTo>
                  <a:lnTo>
                    <a:pt x="34436" y="7830"/>
                  </a:lnTo>
                  <a:lnTo>
                    <a:pt x="34449" y="7535"/>
                  </a:lnTo>
                  <a:lnTo>
                    <a:pt x="34461" y="7242"/>
                  </a:lnTo>
                  <a:lnTo>
                    <a:pt x="34339" y="7701"/>
                  </a:lnTo>
                  <a:lnTo>
                    <a:pt x="34218" y="8156"/>
                  </a:lnTo>
                  <a:lnTo>
                    <a:pt x="34098" y="8605"/>
                  </a:lnTo>
                  <a:lnTo>
                    <a:pt x="33979" y="9051"/>
                  </a:lnTo>
                  <a:lnTo>
                    <a:pt x="33862" y="9491"/>
                  </a:lnTo>
                  <a:lnTo>
                    <a:pt x="33746" y="9927"/>
                  </a:lnTo>
                  <a:lnTo>
                    <a:pt x="33631" y="10358"/>
                  </a:lnTo>
                  <a:lnTo>
                    <a:pt x="33517" y="10784"/>
                  </a:lnTo>
                  <a:lnTo>
                    <a:pt x="33404" y="11206"/>
                  </a:lnTo>
                  <a:lnTo>
                    <a:pt x="33293" y="11623"/>
                  </a:lnTo>
                  <a:lnTo>
                    <a:pt x="33246" y="11799"/>
                  </a:lnTo>
                  <a:lnTo>
                    <a:pt x="33198" y="11976"/>
                  </a:lnTo>
                  <a:lnTo>
                    <a:pt x="33150" y="12154"/>
                  </a:lnTo>
                  <a:lnTo>
                    <a:pt x="33101" y="12333"/>
                  </a:lnTo>
                  <a:lnTo>
                    <a:pt x="33052" y="12514"/>
                  </a:lnTo>
                  <a:lnTo>
                    <a:pt x="33002" y="12695"/>
                  </a:lnTo>
                  <a:lnTo>
                    <a:pt x="32951" y="12878"/>
                  </a:lnTo>
                  <a:lnTo>
                    <a:pt x="32900" y="13062"/>
                  </a:lnTo>
                  <a:lnTo>
                    <a:pt x="32848" y="13247"/>
                  </a:lnTo>
                  <a:lnTo>
                    <a:pt x="32796" y="13434"/>
                  </a:lnTo>
                  <a:lnTo>
                    <a:pt x="32744" y="13620"/>
                  </a:lnTo>
                  <a:lnTo>
                    <a:pt x="32691" y="13805"/>
                  </a:lnTo>
                  <a:lnTo>
                    <a:pt x="32638" y="13989"/>
                  </a:lnTo>
                  <a:lnTo>
                    <a:pt x="32586" y="14172"/>
                  </a:lnTo>
                  <a:lnTo>
                    <a:pt x="32533" y="14354"/>
                  </a:lnTo>
                  <a:lnTo>
                    <a:pt x="32481" y="14534"/>
                  </a:lnTo>
                  <a:lnTo>
                    <a:pt x="32428" y="14713"/>
                  </a:lnTo>
                  <a:lnTo>
                    <a:pt x="32376" y="14891"/>
                  </a:lnTo>
                  <a:lnTo>
                    <a:pt x="32323" y="15068"/>
                  </a:lnTo>
                  <a:lnTo>
                    <a:pt x="32270" y="15244"/>
                  </a:lnTo>
                  <a:lnTo>
                    <a:pt x="32224" y="15418"/>
                  </a:lnTo>
                  <a:lnTo>
                    <a:pt x="32177" y="15590"/>
                  </a:lnTo>
                  <a:lnTo>
                    <a:pt x="32130" y="15759"/>
                  </a:lnTo>
                  <a:lnTo>
                    <a:pt x="32084" y="15926"/>
                  </a:lnTo>
                  <a:lnTo>
                    <a:pt x="32037" y="16091"/>
                  </a:lnTo>
                  <a:lnTo>
                    <a:pt x="31990" y="16254"/>
                  </a:lnTo>
                  <a:lnTo>
                    <a:pt x="31943" y="16414"/>
                  </a:lnTo>
                  <a:lnTo>
                    <a:pt x="31897" y="16571"/>
                  </a:lnTo>
                  <a:lnTo>
                    <a:pt x="31850" y="16727"/>
                  </a:lnTo>
                  <a:lnTo>
                    <a:pt x="31803" y="16880"/>
                  </a:lnTo>
                  <a:lnTo>
                    <a:pt x="31757" y="17030"/>
                  </a:lnTo>
                  <a:lnTo>
                    <a:pt x="31712" y="17175"/>
                  </a:lnTo>
                  <a:lnTo>
                    <a:pt x="31668" y="17317"/>
                  </a:lnTo>
                  <a:lnTo>
                    <a:pt x="31626" y="17454"/>
                  </a:lnTo>
                  <a:lnTo>
                    <a:pt x="31584" y="17588"/>
                  </a:lnTo>
                  <a:lnTo>
                    <a:pt x="31394" y="18194"/>
                  </a:lnTo>
                  <a:lnTo>
                    <a:pt x="23976" y="41149"/>
                  </a:lnTo>
                  <a:lnTo>
                    <a:pt x="17843" y="41149"/>
                  </a:lnTo>
                  <a:lnTo>
                    <a:pt x="10276" y="17717"/>
                  </a:lnTo>
                  <a:lnTo>
                    <a:pt x="10236" y="17588"/>
                  </a:lnTo>
                  <a:lnTo>
                    <a:pt x="10194" y="17454"/>
                  </a:lnTo>
                  <a:lnTo>
                    <a:pt x="10152" y="17317"/>
                  </a:lnTo>
                  <a:lnTo>
                    <a:pt x="10108" y="17175"/>
                  </a:lnTo>
                  <a:lnTo>
                    <a:pt x="10063" y="17030"/>
                  </a:lnTo>
                  <a:lnTo>
                    <a:pt x="10017" y="16880"/>
                  </a:lnTo>
                  <a:lnTo>
                    <a:pt x="9975" y="16727"/>
                  </a:lnTo>
                  <a:lnTo>
                    <a:pt x="9933" y="16571"/>
                  </a:lnTo>
                  <a:lnTo>
                    <a:pt x="9889" y="16414"/>
                  </a:lnTo>
                  <a:lnTo>
                    <a:pt x="9844" y="16254"/>
                  </a:lnTo>
                  <a:lnTo>
                    <a:pt x="9798" y="16091"/>
                  </a:lnTo>
                  <a:lnTo>
                    <a:pt x="9750" y="15926"/>
                  </a:lnTo>
                  <a:lnTo>
                    <a:pt x="9702" y="15759"/>
                  </a:lnTo>
                  <a:lnTo>
                    <a:pt x="9652" y="15590"/>
                  </a:lnTo>
                  <a:lnTo>
                    <a:pt x="9601" y="15418"/>
                  </a:lnTo>
                  <a:lnTo>
                    <a:pt x="9549" y="15244"/>
                  </a:lnTo>
                  <a:lnTo>
                    <a:pt x="9502" y="15068"/>
                  </a:lnTo>
                  <a:lnTo>
                    <a:pt x="9455" y="14891"/>
                  </a:lnTo>
                  <a:lnTo>
                    <a:pt x="9407" y="14713"/>
                  </a:lnTo>
                  <a:lnTo>
                    <a:pt x="9358" y="14534"/>
                  </a:lnTo>
                  <a:lnTo>
                    <a:pt x="9308" y="14354"/>
                  </a:lnTo>
                  <a:lnTo>
                    <a:pt x="9258" y="14172"/>
                  </a:lnTo>
                  <a:lnTo>
                    <a:pt x="9208" y="13989"/>
                  </a:lnTo>
                  <a:lnTo>
                    <a:pt x="9157" y="13805"/>
                  </a:lnTo>
                  <a:lnTo>
                    <a:pt x="9105" y="13620"/>
                  </a:lnTo>
                  <a:lnTo>
                    <a:pt x="9053" y="13434"/>
                  </a:lnTo>
                  <a:lnTo>
                    <a:pt x="9000" y="13247"/>
                  </a:lnTo>
                  <a:lnTo>
                    <a:pt x="8948" y="13062"/>
                  </a:lnTo>
                  <a:lnTo>
                    <a:pt x="8895" y="12878"/>
                  </a:lnTo>
                  <a:lnTo>
                    <a:pt x="8843" y="12695"/>
                  </a:lnTo>
                  <a:lnTo>
                    <a:pt x="8790" y="12514"/>
                  </a:lnTo>
                  <a:lnTo>
                    <a:pt x="8737" y="12333"/>
                  </a:lnTo>
                  <a:lnTo>
                    <a:pt x="8685" y="12154"/>
                  </a:lnTo>
                  <a:lnTo>
                    <a:pt x="8632" y="11976"/>
                  </a:lnTo>
                  <a:lnTo>
                    <a:pt x="8580" y="11799"/>
                  </a:lnTo>
                  <a:lnTo>
                    <a:pt x="8527" y="11623"/>
                  </a:lnTo>
                  <a:lnTo>
                    <a:pt x="8410" y="11206"/>
                  </a:lnTo>
                  <a:lnTo>
                    <a:pt x="8291" y="10784"/>
                  </a:lnTo>
                  <a:lnTo>
                    <a:pt x="8171" y="10358"/>
                  </a:lnTo>
                  <a:lnTo>
                    <a:pt x="8051" y="9927"/>
                  </a:lnTo>
                  <a:lnTo>
                    <a:pt x="7929" y="9491"/>
                  </a:lnTo>
                  <a:lnTo>
                    <a:pt x="7805" y="9051"/>
                  </a:lnTo>
                  <a:lnTo>
                    <a:pt x="7681" y="8605"/>
                  </a:lnTo>
                  <a:lnTo>
                    <a:pt x="7555" y="8156"/>
                  </a:lnTo>
                  <a:lnTo>
                    <a:pt x="7429" y="7701"/>
                  </a:lnTo>
                  <a:lnTo>
                    <a:pt x="7301" y="7242"/>
                  </a:lnTo>
                  <a:lnTo>
                    <a:pt x="7318" y="7580"/>
                  </a:lnTo>
                  <a:lnTo>
                    <a:pt x="7336" y="7917"/>
                  </a:lnTo>
                  <a:lnTo>
                    <a:pt x="7353" y="8253"/>
                  </a:lnTo>
                  <a:lnTo>
                    <a:pt x="7371" y="8588"/>
                  </a:lnTo>
                  <a:lnTo>
                    <a:pt x="7388" y="8921"/>
                  </a:lnTo>
                  <a:lnTo>
                    <a:pt x="7406" y="9254"/>
                  </a:lnTo>
                  <a:lnTo>
                    <a:pt x="7423" y="9585"/>
                  </a:lnTo>
                  <a:lnTo>
                    <a:pt x="7441" y="9915"/>
                  </a:lnTo>
                  <a:lnTo>
                    <a:pt x="7458" y="10244"/>
                  </a:lnTo>
                  <a:lnTo>
                    <a:pt x="7476" y="10572"/>
                  </a:lnTo>
                  <a:lnTo>
                    <a:pt x="7488" y="10853"/>
                  </a:lnTo>
                  <a:lnTo>
                    <a:pt x="7499" y="11138"/>
                  </a:lnTo>
                  <a:lnTo>
                    <a:pt x="7511" y="11426"/>
                  </a:lnTo>
                  <a:lnTo>
                    <a:pt x="7523" y="11716"/>
                  </a:lnTo>
                  <a:lnTo>
                    <a:pt x="7534" y="12010"/>
                  </a:lnTo>
                  <a:lnTo>
                    <a:pt x="7546" y="12306"/>
                  </a:lnTo>
                  <a:lnTo>
                    <a:pt x="7558" y="12606"/>
                  </a:lnTo>
                  <a:lnTo>
                    <a:pt x="7569" y="12908"/>
                  </a:lnTo>
                  <a:lnTo>
                    <a:pt x="7581" y="13213"/>
                  </a:lnTo>
                  <a:lnTo>
                    <a:pt x="7593" y="13521"/>
                  </a:lnTo>
                  <a:lnTo>
                    <a:pt x="7604" y="13827"/>
                  </a:lnTo>
                  <a:lnTo>
                    <a:pt x="7614" y="14124"/>
                  </a:lnTo>
                  <a:lnTo>
                    <a:pt x="7622" y="14413"/>
                  </a:lnTo>
                  <a:lnTo>
                    <a:pt x="7630" y="14694"/>
                  </a:lnTo>
                  <a:lnTo>
                    <a:pt x="7636" y="14967"/>
                  </a:lnTo>
                  <a:lnTo>
                    <a:pt x="7642" y="15231"/>
                  </a:lnTo>
                  <a:lnTo>
                    <a:pt x="7646" y="15488"/>
                  </a:lnTo>
                  <a:lnTo>
                    <a:pt x="7649" y="15736"/>
                  </a:lnTo>
                  <a:lnTo>
                    <a:pt x="7650" y="15976"/>
                  </a:lnTo>
                  <a:lnTo>
                    <a:pt x="7651" y="16208"/>
                  </a:lnTo>
                  <a:lnTo>
                    <a:pt x="7651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11535" y="0"/>
                  </a:lnTo>
                  <a:lnTo>
                    <a:pt x="18895" y="23013"/>
                  </a:lnTo>
                  <a:lnTo>
                    <a:pt x="18954" y="23198"/>
                  </a:lnTo>
                  <a:lnTo>
                    <a:pt x="19013" y="23391"/>
                  </a:lnTo>
                  <a:lnTo>
                    <a:pt x="19073" y="23593"/>
                  </a:lnTo>
                  <a:lnTo>
                    <a:pt x="19133" y="23802"/>
                  </a:lnTo>
                  <a:lnTo>
                    <a:pt x="19194" y="24020"/>
                  </a:lnTo>
                  <a:lnTo>
                    <a:pt x="19256" y="24246"/>
                  </a:lnTo>
                  <a:lnTo>
                    <a:pt x="19318" y="24480"/>
                  </a:lnTo>
                  <a:lnTo>
                    <a:pt x="19381" y="24723"/>
                  </a:lnTo>
                  <a:lnTo>
                    <a:pt x="19444" y="24973"/>
                  </a:lnTo>
                  <a:lnTo>
                    <a:pt x="19508" y="25232"/>
                  </a:lnTo>
                  <a:lnTo>
                    <a:pt x="19578" y="25494"/>
                  </a:lnTo>
                  <a:lnTo>
                    <a:pt x="19647" y="25754"/>
                  </a:lnTo>
                  <a:lnTo>
                    <a:pt x="19716" y="26013"/>
                  </a:lnTo>
                  <a:lnTo>
                    <a:pt x="19784" y="26270"/>
                  </a:lnTo>
                  <a:lnTo>
                    <a:pt x="19851" y="26524"/>
                  </a:lnTo>
                  <a:lnTo>
                    <a:pt x="19918" y="26778"/>
                  </a:lnTo>
                  <a:lnTo>
                    <a:pt x="19984" y="27029"/>
                  </a:lnTo>
                  <a:lnTo>
                    <a:pt x="20050" y="27279"/>
                  </a:lnTo>
                  <a:lnTo>
                    <a:pt x="20115" y="27527"/>
                  </a:lnTo>
                  <a:lnTo>
                    <a:pt x="20180" y="27773"/>
                  </a:lnTo>
                  <a:lnTo>
                    <a:pt x="20250" y="28060"/>
                  </a:lnTo>
                  <a:lnTo>
                    <a:pt x="20322" y="28350"/>
                  </a:lnTo>
                  <a:lnTo>
                    <a:pt x="20395" y="28642"/>
                  </a:lnTo>
                  <a:lnTo>
                    <a:pt x="20470" y="28936"/>
                  </a:lnTo>
                  <a:lnTo>
                    <a:pt x="20545" y="29233"/>
                  </a:lnTo>
                  <a:lnTo>
                    <a:pt x="20621" y="29532"/>
                  </a:lnTo>
                  <a:lnTo>
                    <a:pt x="20699" y="29834"/>
                  </a:lnTo>
                  <a:lnTo>
                    <a:pt x="20778" y="30137"/>
                  </a:lnTo>
                  <a:lnTo>
                    <a:pt x="20858" y="30443"/>
                  </a:lnTo>
                  <a:lnTo>
                    <a:pt x="20939" y="30752"/>
                  </a:lnTo>
                  <a:lnTo>
                    <a:pt x="21021" y="30449"/>
                  </a:lnTo>
                  <a:lnTo>
                    <a:pt x="21101" y="30149"/>
                  </a:lnTo>
                  <a:lnTo>
                    <a:pt x="21182" y="29851"/>
                  </a:lnTo>
                  <a:lnTo>
                    <a:pt x="21262" y="29556"/>
                  </a:lnTo>
                  <a:lnTo>
                    <a:pt x="21341" y="29262"/>
                  </a:lnTo>
                  <a:lnTo>
                    <a:pt x="21419" y="28972"/>
                  </a:lnTo>
                  <a:lnTo>
                    <a:pt x="21497" y="28683"/>
                  </a:lnTo>
                  <a:lnTo>
                    <a:pt x="21575" y="28397"/>
                  </a:lnTo>
                  <a:lnTo>
                    <a:pt x="21651" y="28113"/>
                  </a:lnTo>
                  <a:lnTo>
                    <a:pt x="21973" y="26958"/>
                  </a:lnTo>
                  <a:lnTo>
                    <a:pt x="22008" y="26831"/>
                  </a:lnTo>
                  <a:lnTo>
                    <a:pt x="22043" y="26704"/>
                  </a:lnTo>
                  <a:lnTo>
                    <a:pt x="22078" y="26576"/>
                  </a:lnTo>
                  <a:lnTo>
                    <a:pt x="22113" y="26447"/>
                  </a:lnTo>
                  <a:lnTo>
                    <a:pt x="22148" y="26320"/>
                  </a:lnTo>
                  <a:lnTo>
                    <a:pt x="23100" y="23159"/>
                  </a:lnTo>
                  <a:lnTo>
                    <a:pt x="30343" y="0"/>
                  </a:lnTo>
                  <a:lnTo>
                    <a:pt x="41820" y="0"/>
                  </a:lnTo>
                  <a:lnTo>
                    <a:pt x="41820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241762" y="5187794"/>
              <a:ext cx="35950" cy="41733"/>
            </a:xfrm>
            <a:custGeom>
              <a:avLst/>
              <a:pathLst>
                <a:path w="35950" h="41733">
                  <a:moveTo>
                    <a:pt x="17522" y="41733"/>
                  </a:moveTo>
                  <a:lnTo>
                    <a:pt x="16758" y="41724"/>
                  </a:lnTo>
                  <a:lnTo>
                    <a:pt x="16006" y="41696"/>
                  </a:lnTo>
                  <a:lnTo>
                    <a:pt x="15267" y="41651"/>
                  </a:lnTo>
                  <a:lnTo>
                    <a:pt x="14541" y="41588"/>
                  </a:lnTo>
                  <a:lnTo>
                    <a:pt x="13828" y="41506"/>
                  </a:lnTo>
                  <a:lnTo>
                    <a:pt x="13127" y="41407"/>
                  </a:lnTo>
                  <a:lnTo>
                    <a:pt x="12440" y="41289"/>
                  </a:lnTo>
                  <a:lnTo>
                    <a:pt x="11765" y="41153"/>
                  </a:lnTo>
                  <a:lnTo>
                    <a:pt x="11104" y="40999"/>
                  </a:lnTo>
                  <a:lnTo>
                    <a:pt x="10455" y="40827"/>
                  </a:lnTo>
                  <a:lnTo>
                    <a:pt x="9821" y="40631"/>
                  </a:lnTo>
                  <a:lnTo>
                    <a:pt x="9205" y="40414"/>
                  </a:lnTo>
                  <a:lnTo>
                    <a:pt x="8606" y="40177"/>
                  </a:lnTo>
                  <a:lnTo>
                    <a:pt x="8025" y="39921"/>
                  </a:lnTo>
                  <a:lnTo>
                    <a:pt x="7461" y="39645"/>
                  </a:lnTo>
                  <a:lnTo>
                    <a:pt x="6915" y="39348"/>
                  </a:lnTo>
                  <a:lnTo>
                    <a:pt x="6387" y="39032"/>
                  </a:lnTo>
                  <a:lnTo>
                    <a:pt x="5875" y="38697"/>
                  </a:lnTo>
                  <a:lnTo>
                    <a:pt x="5382" y="38341"/>
                  </a:lnTo>
                  <a:lnTo>
                    <a:pt x="4906" y="37965"/>
                  </a:lnTo>
                  <a:lnTo>
                    <a:pt x="4454" y="37563"/>
                  </a:lnTo>
                  <a:lnTo>
                    <a:pt x="4023" y="37139"/>
                  </a:lnTo>
                  <a:lnTo>
                    <a:pt x="3611" y="36694"/>
                  </a:lnTo>
                  <a:lnTo>
                    <a:pt x="3219" y="36227"/>
                  </a:lnTo>
                  <a:lnTo>
                    <a:pt x="2847" y="35738"/>
                  </a:lnTo>
                  <a:lnTo>
                    <a:pt x="2495" y="35228"/>
                  </a:lnTo>
                  <a:lnTo>
                    <a:pt x="2162" y="34696"/>
                  </a:lnTo>
                  <a:lnTo>
                    <a:pt x="1850" y="34143"/>
                  </a:lnTo>
                  <a:lnTo>
                    <a:pt x="1557" y="33568"/>
                  </a:lnTo>
                  <a:lnTo>
                    <a:pt x="1284" y="32971"/>
                  </a:lnTo>
                  <a:lnTo>
                    <a:pt x="1040" y="32352"/>
                  </a:lnTo>
                  <a:lnTo>
                    <a:pt x="822" y="31710"/>
                  </a:lnTo>
                  <a:lnTo>
                    <a:pt x="629" y="31044"/>
                  </a:lnTo>
                  <a:lnTo>
                    <a:pt x="462" y="30355"/>
                  </a:lnTo>
                  <a:lnTo>
                    <a:pt x="321" y="29642"/>
                  </a:lnTo>
                  <a:lnTo>
                    <a:pt x="205" y="28906"/>
                  </a:lnTo>
                  <a:lnTo>
                    <a:pt x="115" y="28147"/>
                  </a:lnTo>
                  <a:lnTo>
                    <a:pt x="51" y="27364"/>
                  </a:lnTo>
                  <a:lnTo>
                    <a:pt x="12" y="26558"/>
                  </a:lnTo>
                  <a:lnTo>
                    <a:pt x="0" y="25729"/>
                  </a:lnTo>
                  <a:lnTo>
                    <a:pt x="0" y="0"/>
                  </a:lnTo>
                  <a:lnTo>
                    <a:pt x="8615" y="0"/>
                  </a:lnTo>
                  <a:lnTo>
                    <a:pt x="8615" y="25057"/>
                  </a:lnTo>
                  <a:lnTo>
                    <a:pt x="8621" y="25570"/>
                  </a:lnTo>
                  <a:lnTo>
                    <a:pt x="8641" y="26069"/>
                  </a:lnTo>
                  <a:lnTo>
                    <a:pt x="8673" y="26553"/>
                  </a:lnTo>
                  <a:lnTo>
                    <a:pt x="8718" y="27024"/>
                  </a:lnTo>
                  <a:lnTo>
                    <a:pt x="8775" y="27481"/>
                  </a:lnTo>
                  <a:lnTo>
                    <a:pt x="8846" y="27924"/>
                  </a:lnTo>
                  <a:lnTo>
                    <a:pt x="8930" y="28352"/>
                  </a:lnTo>
                  <a:lnTo>
                    <a:pt x="9026" y="28767"/>
                  </a:lnTo>
                  <a:lnTo>
                    <a:pt x="9135" y="29168"/>
                  </a:lnTo>
                  <a:lnTo>
                    <a:pt x="9257" y="29554"/>
                  </a:lnTo>
                  <a:lnTo>
                    <a:pt x="9391" y="29922"/>
                  </a:lnTo>
                  <a:lnTo>
                    <a:pt x="9537" y="30276"/>
                  </a:lnTo>
                  <a:lnTo>
                    <a:pt x="9693" y="30618"/>
                  </a:lnTo>
                  <a:lnTo>
                    <a:pt x="9860" y="30947"/>
                  </a:lnTo>
                  <a:lnTo>
                    <a:pt x="10039" y="31263"/>
                  </a:lnTo>
                  <a:lnTo>
                    <a:pt x="10228" y="31566"/>
                  </a:lnTo>
                  <a:lnTo>
                    <a:pt x="10429" y="31856"/>
                  </a:lnTo>
                  <a:lnTo>
                    <a:pt x="10640" y="32134"/>
                  </a:lnTo>
                  <a:lnTo>
                    <a:pt x="10863" y="32398"/>
                  </a:lnTo>
                  <a:lnTo>
                    <a:pt x="11097" y="32650"/>
                  </a:lnTo>
                  <a:lnTo>
                    <a:pt x="11342" y="32883"/>
                  </a:lnTo>
                  <a:lnTo>
                    <a:pt x="11596" y="33105"/>
                  </a:lnTo>
                  <a:lnTo>
                    <a:pt x="11860" y="33313"/>
                  </a:lnTo>
                  <a:lnTo>
                    <a:pt x="12135" y="33510"/>
                  </a:lnTo>
                  <a:lnTo>
                    <a:pt x="12419" y="33694"/>
                  </a:lnTo>
                  <a:lnTo>
                    <a:pt x="12713" y="33866"/>
                  </a:lnTo>
                  <a:lnTo>
                    <a:pt x="13017" y="34026"/>
                  </a:lnTo>
                  <a:lnTo>
                    <a:pt x="13331" y="34173"/>
                  </a:lnTo>
                  <a:lnTo>
                    <a:pt x="13655" y="34309"/>
                  </a:lnTo>
                  <a:lnTo>
                    <a:pt x="13988" y="34432"/>
                  </a:lnTo>
                  <a:lnTo>
                    <a:pt x="14331" y="34537"/>
                  </a:lnTo>
                  <a:lnTo>
                    <a:pt x="14681" y="34631"/>
                  </a:lnTo>
                  <a:lnTo>
                    <a:pt x="15039" y="34715"/>
                  </a:lnTo>
                  <a:lnTo>
                    <a:pt x="15404" y="34787"/>
                  </a:lnTo>
                  <a:lnTo>
                    <a:pt x="15777" y="34848"/>
                  </a:lnTo>
                  <a:lnTo>
                    <a:pt x="16158" y="34898"/>
                  </a:lnTo>
                  <a:lnTo>
                    <a:pt x="16546" y="34937"/>
                  </a:lnTo>
                  <a:lnTo>
                    <a:pt x="16942" y="34964"/>
                  </a:lnTo>
                  <a:lnTo>
                    <a:pt x="17345" y="34981"/>
                  </a:lnTo>
                  <a:lnTo>
                    <a:pt x="17756" y="34986"/>
                  </a:lnTo>
                  <a:lnTo>
                    <a:pt x="18173" y="34981"/>
                  </a:lnTo>
                  <a:lnTo>
                    <a:pt x="18583" y="34963"/>
                  </a:lnTo>
                  <a:lnTo>
                    <a:pt x="18986" y="34934"/>
                  </a:lnTo>
                  <a:lnTo>
                    <a:pt x="19382" y="34893"/>
                  </a:lnTo>
                  <a:lnTo>
                    <a:pt x="19771" y="34840"/>
                  </a:lnTo>
                  <a:lnTo>
                    <a:pt x="20153" y="34776"/>
                  </a:lnTo>
                  <a:lnTo>
                    <a:pt x="20528" y="34700"/>
                  </a:lnTo>
                  <a:lnTo>
                    <a:pt x="20896" y="34613"/>
                  </a:lnTo>
                  <a:lnTo>
                    <a:pt x="21257" y="34513"/>
                  </a:lnTo>
                  <a:lnTo>
                    <a:pt x="21611" y="34402"/>
                  </a:lnTo>
                  <a:lnTo>
                    <a:pt x="21962" y="34273"/>
                  </a:lnTo>
                  <a:lnTo>
                    <a:pt x="22302" y="34131"/>
                  </a:lnTo>
                  <a:lnTo>
                    <a:pt x="22632" y="33977"/>
                  </a:lnTo>
                  <a:lnTo>
                    <a:pt x="22952" y="33809"/>
                  </a:lnTo>
                  <a:lnTo>
                    <a:pt x="23261" y="33628"/>
                  </a:lnTo>
                  <a:lnTo>
                    <a:pt x="23559" y="33435"/>
                  </a:lnTo>
                  <a:lnTo>
                    <a:pt x="23847" y="33229"/>
                  </a:lnTo>
                  <a:lnTo>
                    <a:pt x="24125" y="33010"/>
                  </a:lnTo>
                  <a:lnTo>
                    <a:pt x="24392" y="32778"/>
                  </a:lnTo>
                  <a:lnTo>
                    <a:pt x="24648" y="32533"/>
                  </a:lnTo>
                  <a:lnTo>
                    <a:pt x="24899" y="32275"/>
                  </a:lnTo>
                  <a:lnTo>
                    <a:pt x="25139" y="32004"/>
                  </a:lnTo>
                  <a:lnTo>
                    <a:pt x="25367" y="31719"/>
                  </a:lnTo>
                  <a:lnTo>
                    <a:pt x="25583" y="31421"/>
                  </a:lnTo>
                  <a:lnTo>
                    <a:pt x="25787" y="31110"/>
                  </a:lnTo>
                  <a:lnTo>
                    <a:pt x="25980" y="30785"/>
                  </a:lnTo>
                  <a:lnTo>
                    <a:pt x="26161" y="30446"/>
                  </a:lnTo>
                  <a:lnTo>
                    <a:pt x="26330" y="30094"/>
                  </a:lnTo>
                  <a:lnTo>
                    <a:pt x="26488" y="29729"/>
                  </a:lnTo>
                  <a:lnTo>
                    <a:pt x="26634" y="29350"/>
                  </a:lnTo>
                  <a:lnTo>
                    <a:pt x="26767" y="28957"/>
                  </a:lnTo>
                  <a:lnTo>
                    <a:pt x="26886" y="28550"/>
                  </a:lnTo>
                  <a:lnTo>
                    <a:pt x="26991" y="28128"/>
                  </a:lnTo>
                  <a:lnTo>
                    <a:pt x="27083" y="27691"/>
                  </a:lnTo>
                  <a:lnTo>
                    <a:pt x="27160" y="27240"/>
                  </a:lnTo>
                  <a:lnTo>
                    <a:pt x="27223" y="26774"/>
                  </a:lnTo>
                  <a:lnTo>
                    <a:pt x="27272" y="26294"/>
                  </a:lnTo>
                  <a:lnTo>
                    <a:pt x="27307" y="25799"/>
                  </a:lnTo>
                  <a:lnTo>
                    <a:pt x="27328" y="25289"/>
                  </a:lnTo>
                  <a:lnTo>
                    <a:pt x="27335" y="24765"/>
                  </a:lnTo>
                  <a:lnTo>
                    <a:pt x="27335" y="0"/>
                  </a:lnTo>
                  <a:lnTo>
                    <a:pt x="35950" y="0"/>
                  </a:lnTo>
                  <a:lnTo>
                    <a:pt x="35950" y="25291"/>
                  </a:lnTo>
                  <a:lnTo>
                    <a:pt x="35936" y="26126"/>
                  </a:lnTo>
                  <a:lnTo>
                    <a:pt x="35895" y="26939"/>
                  </a:lnTo>
                  <a:lnTo>
                    <a:pt x="35827" y="27729"/>
                  </a:lnTo>
                  <a:lnTo>
                    <a:pt x="35731" y="28496"/>
                  </a:lnTo>
                  <a:lnTo>
                    <a:pt x="35607" y="29240"/>
                  </a:lnTo>
                  <a:lnTo>
                    <a:pt x="35456" y="29962"/>
                  </a:lnTo>
                  <a:lnTo>
                    <a:pt x="35278" y="30661"/>
                  </a:lnTo>
                  <a:lnTo>
                    <a:pt x="35072" y="31337"/>
                  </a:lnTo>
                  <a:lnTo>
                    <a:pt x="34838" y="31990"/>
                  </a:lnTo>
                  <a:lnTo>
                    <a:pt x="34578" y="32621"/>
                  </a:lnTo>
                  <a:lnTo>
                    <a:pt x="34292" y="33230"/>
                  </a:lnTo>
                  <a:lnTo>
                    <a:pt x="33985" y="33817"/>
                  </a:lnTo>
                  <a:lnTo>
                    <a:pt x="33657" y="34384"/>
                  </a:lnTo>
                  <a:lnTo>
                    <a:pt x="33307" y="34929"/>
                  </a:lnTo>
                  <a:lnTo>
                    <a:pt x="32935" y="35454"/>
                  </a:lnTo>
                  <a:lnTo>
                    <a:pt x="32541" y="35957"/>
                  </a:lnTo>
                  <a:lnTo>
                    <a:pt x="32126" y="36440"/>
                  </a:lnTo>
                  <a:lnTo>
                    <a:pt x="31690" y="36901"/>
                  </a:lnTo>
                  <a:lnTo>
                    <a:pt x="31232" y="37342"/>
                  </a:lnTo>
                  <a:lnTo>
                    <a:pt x="30752" y="37761"/>
                  </a:lnTo>
                  <a:lnTo>
                    <a:pt x="30252" y="38154"/>
                  </a:lnTo>
                  <a:lnTo>
                    <a:pt x="29733" y="38526"/>
                  </a:lnTo>
                  <a:lnTo>
                    <a:pt x="29196" y="38878"/>
                  </a:lnTo>
                  <a:lnTo>
                    <a:pt x="28640" y="39209"/>
                  </a:lnTo>
                  <a:lnTo>
                    <a:pt x="28065" y="39520"/>
                  </a:lnTo>
                  <a:lnTo>
                    <a:pt x="27472" y="39811"/>
                  </a:lnTo>
                  <a:lnTo>
                    <a:pt x="26859" y="40081"/>
                  </a:lnTo>
                  <a:lnTo>
                    <a:pt x="26229" y="40331"/>
                  </a:lnTo>
                  <a:lnTo>
                    <a:pt x="25579" y="40560"/>
                  </a:lnTo>
                  <a:lnTo>
                    <a:pt x="24911" y="40769"/>
                  </a:lnTo>
                  <a:lnTo>
                    <a:pt x="24233" y="40952"/>
                  </a:lnTo>
                  <a:lnTo>
                    <a:pt x="23541" y="41116"/>
                  </a:lnTo>
                  <a:lnTo>
                    <a:pt x="22835" y="41260"/>
                  </a:lnTo>
                  <a:lnTo>
                    <a:pt x="22117" y="41386"/>
                  </a:lnTo>
                  <a:lnTo>
                    <a:pt x="21384" y="41492"/>
                  </a:lnTo>
                  <a:lnTo>
                    <a:pt x="20639" y="41579"/>
                  </a:lnTo>
                  <a:lnTo>
                    <a:pt x="19880" y="41646"/>
                  </a:lnTo>
                  <a:lnTo>
                    <a:pt x="19107" y="41694"/>
                  </a:lnTo>
                  <a:lnTo>
                    <a:pt x="18322" y="41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8285365" y="5187794"/>
              <a:ext cx="30693" cy="41149"/>
            </a:xfrm>
            <a:custGeom>
              <a:avLst/>
              <a:pathLst>
                <a:path w="30693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34490"/>
                  </a:lnTo>
                  <a:lnTo>
                    <a:pt x="30693" y="34490"/>
                  </a:lnTo>
                  <a:lnTo>
                    <a:pt x="30693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8318570" y="5187794"/>
              <a:ext cx="35220" cy="41149"/>
            </a:xfrm>
            <a:custGeom>
              <a:avLst/>
              <a:pathLst>
                <a:path w="35220" h="41149">
                  <a:moveTo>
                    <a:pt x="21903" y="6658"/>
                  </a:moveTo>
                  <a:lnTo>
                    <a:pt x="21903" y="41149"/>
                  </a:lnTo>
                  <a:lnTo>
                    <a:pt x="13288" y="41149"/>
                  </a:lnTo>
                  <a:lnTo>
                    <a:pt x="13288" y="6658"/>
                  </a:lnTo>
                  <a:lnTo>
                    <a:pt x="0" y="6658"/>
                  </a:lnTo>
                  <a:lnTo>
                    <a:pt x="0" y="0"/>
                  </a:lnTo>
                  <a:lnTo>
                    <a:pt x="35220" y="0"/>
                  </a:lnTo>
                  <a:lnTo>
                    <a:pt x="35220" y="6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8358434" y="5187794"/>
              <a:ext cx="8615" cy="41149"/>
            </a:xfrm>
            <a:custGeom>
              <a:avLst/>
              <a:pathLst>
                <a:path w="8615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8375052" y="5187794"/>
              <a:ext cx="36680" cy="41149"/>
            </a:xfrm>
            <a:custGeom>
              <a:avLst/>
              <a:pathLst>
                <a:path w="36680" h="41149">
                  <a:moveTo>
                    <a:pt x="36680" y="20267"/>
                  </a:moveTo>
                  <a:lnTo>
                    <a:pt x="36665" y="21283"/>
                  </a:lnTo>
                  <a:lnTo>
                    <a:pt x="36618" y="22274"/>
                  </a:lnTo>
                  <a:lnTo>
                    <a:pt x="36541" y="23241"/>
                  </a:lnTo>
                  <a:lnTo>
                    <a:pt x="36433" y="24183"/>
                  </a:lnTo>
                  <a:lnTo>
                    <a:pt x="36293" y="25101"/>
                  </a:lnTo>
                  <a:lnTo>
                    <a:pt x="36123" y="25994"/>
                  </a:lnTo>
                  <a:lnTo>
                    <a:pt x="35922" y="26862"/>
                  </a:lnTo>
                  <a:lnTo>
                    <a:pt x="35690" y="27706"/>
                  </a:lnTo>
                  <a:lnTo>
                    <a:pt x="35427" y="28526"/>
                  </a:lnTo>
                  <a:lnTo>
                    <a:pt x="35132" y="29321"/>
                  </a:lnTo>
                  <a:lnTo>
                    <a:pt x="34812" y="30085"/>
                  </a:lnTo>
                  <a:lnTo>
                    <a:pt x="34468" y="30824"/>
                  </a:lnTo>
                  <a:lnTo>
                    <a:pt x="34101" y="31538"/>
                  </a:lnTo>
                  <a:lnTo>
                    <a:pt x="33712" y="32227"/>
                  </a:lnTo>
                  <a:lnTo>
                    <a:pt x="33300" y="32891"/>
                  </a:lnTo>
                  <a:lnTo>
                    <a:pt x="32865" y="33530"/>
                  </a:lnTo>
                  <a:lnTo>
                    <a:pt x="32407" y="34143"/>
                  </a:lnTo>
                  <a:lnTo>
                    <a:pt x="31927" y="34732"/>
                  </a:lnTo>
                  <a:lnTo>
                    <a:pt x="31424" y="35295"/>
                  </a:lnTo>
                  <a:lnTo>
                    <a:pt x="30898" y="35833"/>
                  </a:lnTo>
                  <a:lnTo>
                    <a:pt x="30351" y="36346"/>
                  </a:lnTo>
                  <a:lnTo>
                    <a:pt x="29783" y="36833"/>
                  </a:lnTo>
                  <a:lnTo>
                    <a:pt x="29196" y="37295"/>
                  </a:lnTo>
                  <a:lnTo>
                    <a:pt x="28590" y="37731"/>
                  </a:lnTo>
                  <a:lnTo>
                    <a:pt x="27963" y="38141"/>
                  </a:lnTo>
                  <a:lnTo>
                    <a:pt x="27316" y="38525"/>
                  </a:lnTo>
                  <a:lnTo>
                    <a:pt x="26650" y="38884"/>
                  </a:lnTo>
                  <a:lnTo>
                    <a:pt x="25963" y="39216"/>
                  </a:lnTo>
                  <a:lnTo>
                    <a:pt x="25257" y="39524"/>
                  </a:lnTo>
                  <a:lnTo>
                    <a:pt x="24531" y="39805"/>
                  </a:lnTo>
                  <a:lnTo>
                    <a:pt x="23795" y="40060"/>
                  </a:lnTo>
                  <a:lnTo>
                    <a:pt x="23048" y="40289"/>
                  </a:lnTo>
                  <a:lnTo>
                    <a:pt x="22288" y="40490"/>
                  </a:lnTo>
                  <a:lnTo>
                    <a:pt x="21517" y="40665"/>
                  </a:lnTo>
                  <a:lnTo>
                    <a:pt x="20735" y="40813"/>
                  </a:lnTo>
                  <a:lnTo>
                    <a:pt x="19940" y="40934"/>
                  </a:lnTo>
                  <a:lnTo>
                    <a:pt x="19134" y="41028"/>
                  </a:lnTo>
                  <a:lnTo>
                    <a:pt x="18317" y="41095"/>
                  </a:lnTo>
                  <a:lnTo>
                    <a:pt x="17487" y="41135"/>
                  </a:lnTo>
                  <a:lnTo>
                    <a:pt x="16646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14894" y="0"/>
                  </a:lnTo>
                  <a:lnTo>
                    <a:pt x="15844" y="11"/>
                  </a:lnTo>
                  <a:lnTo>
                    <a:pt x="16778" y="47"/>
                  </a:lnTo>
                  <a:lnTo>
                    <a:pt x="17697" y="107"/>
                  </a:lnTo>
                  <a:lnTo>
                    <a:pt x="18599" y="191"/>
                  </a:lnTo>
                  <a:lnTo>
                    <a:pt x="19486" y="299"/>
                  </a:lnTo>
                  <a:lnTo>
                    <a:pt x="20357" y="431"/>
                  </a:lnTo>
                  <a:lnTo>
                    <a:pt x="21213" y="586"/>
                  </a:lnTo>
                  <a:lnTo>
                    <a:pt x="22052" y="766"/>
                  </a:lnTo>
                  <a:lnTo>
                    <a:pt x="22876" y="969"/>
                  </a:lnTo>
                  <a:lnTo>
                    <a:pt x="23684" y="1197"/>
                  </a:lnTo>
                  <a:lnTo>
                    <a:pt x="24473" y="1449"/>
                  </a:lnTo>
                  <a:lnTo>
                    <a:pt x="25240" y="1727"/>
                  </a:lnTo>
                  <a:lnTo>
                    <a:pt x="25985" y="2031"/>
                  </a:lnTo>
                  <a:lnTo>
                    <a:pt x="26708" y="2360"/>
                  </a:lnTo>
                  <a:lnTo>
                    <a:pt x="27408" y="2716"/>
                  </a:lnTo>
                  <a:lnTo>
                    <a:pt x="28086" y="3096"/>
                  </a:lnTo>
                  <a:lnTo>
                    <a:pt x="28742" y="3503"/>
                  </a:lnTo>
                  <a:lnTo>
                    <a:pt x="29376" y="3935"/>
                  </a:lnTo>
                  <a:lnTo>
                    <a:pt x="29987" y="4393"/>
                  </a:lnTo>
                  <a:lnTo>
                    <a:pt x="30577" y="4877"/>
                  </a:lnTo>
                  <a:lnTo>
                    <a:pt x="31142" y="5387"/>
                  </a:lnTo>
                  <a:lnTo>
                    <a:pt x="31682" y="5923"/>
                  </a:lnTo>
                  <a:lnTo>
                    <a:pt x="32196" y="6487"/>
                  </a:lnTo>
                  <a:lnTo>
                    <a:pt x="32684" y="7077"/>
                  </a:lnTo>
                  <a:lnTo>
                    <a:pt x="33147" y="7695"/>
                  </a:lnTo>
                  <a:lnTo>
                    <a:pt x="33583" y="8339"/>
                  </a:lnTo>
                  <a:lnTo>
                    <a:pt x="33995" y="9010"/>
                  </a:lnTo>
                  <a:lnTo>
                    <a:pt x="34380" y="9708"/>
                  </a:lnTo>
                  <a:lnTo>
                    <a:pt x="34740" y="10433"/>
                  </a:lnTo>
                  <a:lnTo>
                    <a:pt x="35074" y="11185"/>
                  </a:lnTo>
                  <a:lnTo>
                    <a:pt x="35379" y="11964"/>
                  </a:lnTo>
                  <a:lnTo>
                    <a:pt x="35652" y="12772"/>
                  </a:lnTo>
                  <a:lnTo>
                    <a:pt x="35893" y="13609"/>
                  </a:lnTo>
                  <a:lnTo>
                    <a:pt x="36102" y="14474"/>
                  </a:lnTo>
                  <a:lnTo>
                    <a:pt x="36279" y="15368"/>
                  </a:lnTo>
                  <a:lnTo>
                    <a:pt x="36423" y="16291"/>
                  </a:lnTo>
                  <a:lnTo>
                    <a:pt x="36536" y="17242"/>
                  </a:lnTo>
                  <a:lnTo>
                    <a:pt x="36616" y="18222"/>
                  </a:lnTo>
                  <a:lnTo>
                    <a:pt x="36664" y="19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8383667" y="5194453"/>
              <a:ext cx="19391" cy="27831"/>
            </a:xfrm>
            <a:custGeom>
              <a:avLst/>
              <a:pathLst>
                <a:path w="19391" h="27831">
                  <a:moveTo>
                    <a:pt x="19391" y="13609"/>
                  </a:moveTo>
                  <a:lnTo>
                    <a:pt x="19381" y="12901"/>
                  </a:lnTo>
                  <a:lnTo>
                    <a:pt x="19352" y="12213"/>
                  </a:lnTo>
                  <a:lnTo>
                    <a:pt x="19302" y="11545"/>
                  </a:lnTo>
                  <a:lnTo>
                    <a:pt x="19232" y="10899"/>
                  </a:lnTo>
                  <a:lnTo>
                    <a:pt x="19143" y="10272"/>
                  </a:lnTo>
                  <a:lnTo>
                    <a:pt x="19034" y="9666"/>
                  </a:lnTo>
                  <a:lnTo>
                    <a:pt x="18905" y="9081"/>
                  </a:lnTo>
                  <a:lnTo>
                    <a:pt x="18756" y="8516"/>
                  </a:lnTo>
                  <a:lnTo>
                    <a:pt x="18587" y="7971"/>
                  </a:lnTo>
                  <a:lnTo>
                    <a:pt x="18398" y="7447"/>
                  </a:lnTo>
                  <a:lnTo>
                    <a:pt x="18198" y="6942"/>
                  </a:lnTo>
                  <a:lnTo>
                    <a:pt x="17981" y="6456"/>
                  </a:lnTo>
                  <a:lnTo>
                    <a:pt x="17749" y="5989"/>
                  </a:lnTo>
                  <a:lnTo>
                    <a:pt x="17501" y="5540"/>
                  </a:lnTo>
                  <a:lnTo>
                    <a:pt x="17237" y="5110"/>
                  </a:lnTo>
                  <a:lnTo>
                    <a:pt x="16958" y="4699"/>
                  </a:lnTo>
                  <a:lnTo>
                    <a:pt x="16663" y="4307"/>
                  </a:lnTo>
                  <a:lnTo>
                    <a:pt x="16352" y="3933"/>
                  </a:lnTo>
                  <a:lnTo>
                    <a:pt x="16025" y="3578"/>
                  </a:lnTo>
                  <a:lnTo>
                    <a:pt x="15682" y="3241"/>
                  </a:lnTo>
                  <a:lnTo>
                    <a:pt x="15325" y="2917"/>
                  </a:lnTo>
                  <a:lnTo>
                    <a:pt x="14953" y="2610"/>
                  </a:lnTo>
                  <a:lnTo>
                    <a:pt x="14568" y="2321"/>
                  </a:lnTo>
                  <a:lnTo>
                    <a:pt x="14168" y="2050"/>
                  </a:lnTo>
                  <a:lnTo>
                    <a:pt x="13755" y="1796"/>
                  </a:lnTo>
                  <a:lnTo>
                    <a:pt x="13327" y="1559"/>
                  </a:lnTo>
                  <a:lnTo>
                    <a:pt x="12886" y="1340"/>
                  </a:lnTo>
                  <a:lnTo>
                    <a:pt x="12430" y="1138"/>
                  </a:lnTo>
                  <a:lnTo>
                    <a:pt x="11960" y="954"/>
                  </a:lnTo>
                  <a:lnTo>
                    <a:pt x="11477" y="788"/>
                  </a:lnTo>
                  <a:lnTo>
                    <a:pt x="10987" y="638"/>
                  </a:lnTo>
                  <a:lnTo>
                    <a:pt x="10486" y="504"/>
                  </a:lnTo>
                  <a:lnTo>
                    <a:pt x="9975" y="386"/>
                  </a:lnTo>
                  <a:lnTo>
                    <a:pt x="9454" y="283"/>
                  </a:lnTo>
                  <a:lnTo>
                    <a:pt x="8921" y="197"/>
                  </a:lnTo>
                  <a:lnTo>
                    <a:pt x="8379" y="126"/>
                  </a:lnTo>
                  <a:lnTo>
                    <a:pt x="7826" y="70"/>
                  </a:lnTo>
                  <a:lnTo>
                    <a:pt x="7262" y="31"/>
                  </a:lnTo>
                  <a:lnTo>
                    <a:pt x="6688" y="7"/>
                  </a:lnTo>
                  <a:lnTo>
                    <a:pt x="6103" y="0"/>
                  </a:lnTo>
                  <a:lnTo>
                    <a:pt x="0" y="0"/>
                  </a:lnTo>
                  <a:lnTo>
                    <a:pt x="0" y="27831"/>
                  </a:lnTo>
                  <a:lnTo>
                    <a:pt x="7301" y="27831"/>
                  </a:lnTo>
                  <a:lnTo>
                    <a:pt x="7816" y="27822"/>
                  </a:lnTo>
                  <a:lnTo>
                    <a:pt x="8324" y="27795"/>
                  </a:lnTo>
                  <a:lnTo>
                    <a:pt x="8823" y="27750"/>
                  </a:lnTo>
                  <a:lnTo>
                    <a:pt x="9315" y="27687"/>
                  </a:lnTo>
                  <a:lnTo>
                    <a:pt x="9798" y="27605"/>
                  </a:lnTo>
                  <a:lnTo>
                    <a:pt x="10272" y="27505"/>
                  </a:lnTo>
                  <a:lnTo>
                    <a:pt x="10739" y="27388"/>
                  </a:lnTo>
                  <a:lnTo>
                    <a:pt x="11198" y="27252"/>
                  </a:lnTo>
                  <a:lnTo>
                    <a:pt x="11648" y="27098"/>
                  </a:lnTo>
                  <a:lnTo>
                    <a:pt x="12090" y="26926"/>
                  </a:lnTo>
                  <a:lnTo>
                    <a:pt x="12528" y="26736"/>
                  </a:lnTo>
                  <a:lnTo>
                    <a:pt x="12953" y="26529"/>
                  </a:lnTo>
                  <a:lnTo>
                    <a:pt x="13367" y="26304"/>
                  </a:lnTo>
                  <a:lnTo>
                    <a:pt x="13768" y="26062"/>
                  </a:lnTo>
                  <a:lnTo>
                    <a:pt x="14156" y="25802"/>
                  </a:lnTo>
                  <a:lnTo>
                    <a:pt x="14533" y="25524"/>
                  </a:lnTo>
                  <a:lnTo>
                    <a:pt x="14897" y="25229"/>
                  </a:lnTo>
                  <a:lnTo>
                    <a:pt x="15249" y="24917"/>
                  </a:lnTo>
                  <a:lnTo>
                    <a:pt x="15589" y="24587"/>
                  </a:lnTo>
                  <a:lnTo>
                    <a:pt x="15916" y="24239"/>
                  </a:lnTo>
                  <a:lnTo>
                    <a:pt x="16236" y="23869"/>
                  </a:lnTo>
                  <a:lnTo>
                    <a:pt x="16541" y="23481"/>
                  </a:lnTo>
                  <a:lnTo>
                    <a:pt x="16832" y="23077"/>
                  </a:lnTo>
                  <a:lnTo>
                    <a:pt x="17107" y="22655"/>
                  </a:lnTo>
                  <a:lnTo>
                    <a:pt x="17369" y="22217"/>
                  </a:lnTo>
                  <a:lnTo>
                    <a:pt x="17616" y="21762"/>
                  </a:lnTo>
                  <a:lnTo>
                    <a:pt x="17848" y="21289"/>
                  </a:lnTo>
                  <a:lnTo>
                    <a:pt x="18065" y="20800"/>
                  </a:lnTo>
                  <a:lnTo>
                    <a:pt x="18268" y="20294"/>
                  </a:lnTo>
                  <a:lnTo>
                    <a:pt x="18457" y="19771"/>
                  </a:lnTo>
                  <a:lnTo>
                    <a:pt x="18634" y="19231"/>
                  </a:lnTo>
                  <a:lnTo>
                    <a:pt x="18793" y="18674"/>
                  </a:lnTo>
                  <a:lnTo>
                    <a:pt x="18933" y="18100"/>
                  </a:lnTo>
                  <a:lnTo>
                    <a:pt x="19055" y="17509"/>
                  </a:lnTo>
                  <a:lnTo>
                    <a:pt x="19158" y="16902"/>
                  </a:lnTo>
                  <a:lnTo>
                    <a:pt x="19242" y="16277"/>
                  </a:lnTo>
                  <a:lnTo>
                    <a:pt x="19307" y="15635"/>
                  </a:lnTo>
                  <a:lnTo>
                    <a:pt x="19354" y="14977"/>
                  </a:lnTo>
                  <a:lnTo>
                    <a:pt x="19382" y="14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8418245" y="5187794"/>
              <a:ext cx="8615" cy="41149"/>
            </a:xfrm>
            <a:custGeom>
              <a:avLst/>
              <a:pathLst>
                <a:path w="8615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8432584" y="5187181"/>
              <a:ext cx="35833" cy="42346"/>
            </a:xfrm>
            <a:custGeom>
              <a:avLst/>
              <a:pathLst>
                <a:path w="35833" h="42346">
                  <a:moveTo>
                    <a:pt x="35833" y="29905"/>
                  </a:moveTo>
                  <a:lnTo>
                    <a:pt x="35823" y="30461"/>
                  </a:lnTo>
                  <a:lnTo>
                    <a:pt x="35793" y="31006"/>
                  </a:lnTo>
                  <a:lnTo>
                    <a:pt x="35741" y="31542"/>
                  </a:lnTo>
                  <a:lnTo>
                    <a:pt x="35670" y="32068"/>
                  </a:lnTo>
                  <a:lnTo>
                    <a:pt x="35578" y="32584"/>
                  </a:lnTo>
                  <a:lnTo>
                    <a:pt x="35465" y="33091"/>
                  </a:lnTo>
                  <a:lnTo>
                    <a:pt x="35333" y="33587"/>
                  </a:lnTo>
                  <a:lnTo>
                    <a:pt x="35179" y="34073"/>
                  </a:lnTo>
                  <a:lnTo>
                    <a:pt x="35005" y="34549"/>
                  </a:lnTo>
                  <a:lnTo>
                    <a:pt x="34811" y="35016"/>
                  </a:lnTo>
                  <a:lnTo>
                    <a:pt x="34595" y="35465"/>
                  </a:lnTo>
                  <a:lnTo>
                    <a:pt x="34357" y="35901"/>
                  </a:lnTo>
                  <a:lnTo>
                    <a:pt x="34095" y="36325"/>
                  </a:lnTo>
                  <a:lnTo>
                    <a:pt x="33811" y="36735"/>
                  </a:lnTo>
                  <a:lnTo>
                    <a:pt x="33504" y="37133"/>
                  </a:lnTo>
                  <a:lnTo>
                    <a:pt x="33175" y="37518"/>
                  </a:lnTo>
                  <a:lnTo>
                    <a:pt x="32822" y="37890"/>
                  </a:lnTo>
                  <a:lnTo>
                    <a:pt x="32447" y="38249"/>
                  </a:lnTo>
                  <a:lnTo>
                    <a:pt x="32049" y="38596"/>
                  </a:lnTo>
                  <a:lnTo>
                    <a:pt x="31628" y="38929"/>
                  </a:lnTo>
                  <a:lnTo>
                    <a:pt x="31189" y="39249"/>
                  </a:lnTo>
                  <a:lnTo>
                    <a:pt x="30726" y="39554"/>
                  </a:lnTo>
                  <a:lnTo>
                    <a:pt x="30238" y="39845"/>
                  </a:lnTo>
                  <a:lnTo>
                    <a:pt x="29726" y="40121"/>
                  </a:lnTo>
                  <a:lnTo>
                    <a:pt x="29189" y="40382"/>
                  </a:lnTo>
                  <a:lnTo>
                    <a:pt x="28628" y="40629"/>
                  </a:lnTo>
                  <a:lnTo>
                    <a:pt x="28042" y="40861"/>
                  </a:lnTo>
                  <a:lnTo>
                    <a:pt x="27432" y="41079"/>
                  </a:lnTo>
                  <a:lnTo>
                    <a:pt x="26797" y="41281"/>
                  </a:lnTo>
                  <a:lnTo>
                    <a:pt x="26138" y="41470"/>
                  </a:lnTo>
                  <a:lnTo>
                    <a:pt x="25459" y="41636"/>
                  </a:lnTo>
                  <a:lnTo>
                    <a:pt x="24754" y="41785"/>
                  </a:lnTo>
                  <a:lnTo>
                    <a:pt x="24024" y="41917"/>
                  </a:lnTo>
                  <a:lnTo>
                    <a:pt x="23268" y="42031"/>
                  </a:lnTo>
                  <a:lnTo>
                    <a:pt x="22487" y="42127"/>
                  </a:lnTo>
                  <a:lnTo>
                    <a:pt x="21680" y="42206"/>
                  </a:lnTo>
                  <a:lnTo>
                    <a:pt x="20847" y="42267"/>
                  </a:lnTo>
                  <a:lnTo>
                    <a:pt x="19988" y="42311"/>
                  </a:lnTo>
                  <a:lnTo>
                    <a:pt x="19104" y="42337"/>
                  </a:lnTo>
                  <a:lnTo>
                    <a:pt x="18194" y="42346"/>
                  </a:lnTo>
                  <a:lnTo>
                    <a:pt x="17386" y="42339"/>
                  </a:lnTo>
                  <a:lnTo>
                    <a:pt x="16597" y="42317"/>
                  </a:lnTo>
                  <a:lnTo>
                    <a:pt x="15827" y="42280"/>
                  </a:lnTo>
                  <a:lnTo>
                    <a:pt x="15077" y="42229"/>
                  </a:lnTo>
                  <a:lnTo>
                    <a:pt x="14346" y="42163"/>
                  </a:lnTo>
                  <a:lnTo>
                    <a:pt x="13634" y="42083"/>
                  </a:lnTo>
                  <a:lnTo>
                    <a:pt x="12942" y="41988"/>
                  </a:lnTo>
                  <a:lnTo>
                    <a:pt x="12269" y="41879"/>
                  </a:lnTo>
                  <a:lnTo>
                    <a:pt x="11615" y="41755"/>
                  </a:lnTo>
                  <a:lnTo>
                    <a:pt x="10980" y="41616"/>
                  </a:lnTo>
                  <a:lnTo>
                    <a:pt x="10364" y="41463"/>
                  </a:lnTo>
                  <a:lnTo>
                    <a:pt x="9765" y="41296"/>
                  </a:lnTo>
                  <a:lnTo>
                    <a:pt x="9184" y="41115"/>
                  </a:lnTo>
                  <a:lnTo>
                    <a:pt x="8621" y="40920"/>
                  </a:lnTo>
                  <a:lnTo>
                    <a:pt x="8075" y="40711"/>
                  </a:lnTo>
                  <a:lnTo>
                    <a:pt x="7546" y="40487"/>
                  </a:lnTo>
                  <a:lnTo>
                    <a:pt x="7035" y="40250"/>
                  </a:lnTo>
                  <a:lnTo>
                    <a:pt x="6541" y="39999"/>
                  </a:lnTo>
                  <a:lnTo>
                    <a:pt x="6065" y="39734"/>
                  </a:lnTo>
                  <a:lnTo>
                    <a:pt x="5607" y="39455"/>
                  </a:lnTo>
                  <a:lnTo>
                    <a:pt x="5171" y="39162"/>
                  </a:lnTo>
                  <a:lnTo>
                    <a:pt x="4752" y="38855"/>
                  </a:lnTo>
                  <a:lnTo>
                    <a:pt x="4349" y="38536"/>
                  </a:lnTo>
                  <a:lnTo>
                    <a:pt x="3962" y="38202"/>
                  </a:lnTo>
                  <a:lnTo>
                    <a:pt x="3592" y="37856"/>
                  </a:lnTo>
                  <a:lnTo>
                    <a:pt x="3238" y="37496"/>
                  </a:lnTo>
                  <a:lnTo>
                    <a:pt x="2900" y="37122"/>
                  </a:lnTo>
                  <a:lnTo>
                    <a:pt x="2579" y="36735"/>
                  </a:lnTo>
                  <a:lnTo>
                    <a:pt x="2274" y="36335"/>
                  </a:lnTo>
                  <a:lnTo>
                    <a:pt x="1985" y="35921"/>
                  </a:lnTo>
                  <a:lnTo>
                    <a:pt x="1718" y="35488"/>
                  </a:lnTo>
                  <a:lnTo>
                    <a:pt x="1467" y="35044"/>
                  </a:lnTo>
                  <a:lnTo>
                    <a:pt x="1230" y="34587"/>
                  </a:lnTo>
                  <a:lnTo>
                    <a:pt x="1009" y="34117"/>
                  </a:lnTo>
                  <a:lnTo>
                    <a:pt x="803" y="33636"/>
                  </a:lnTo>
                  <a:lnTo>
                    <a:pt x="612" y="33142"/>
                  </a:lnTo>
                  <a:lnTo>
                    <a:pt x="436" y="32636"/>
                  </a:lnTo>
                  <a:lnTo>
                    <a:pt x="275" y="32117"/>
                  </a:lnTo>
                  <a:lnTo>
                    <a:pt x="130" y="31587"/>
                  </a:lnTo>
                  <a:lnTo>
                    <a:pt x="0" y="31044"/>
                  </a:lnTo>
                  <a:lnTo>
                    <a:pt x="8323" y="29671"/>
                  </a:lnTo>
                  <a:lnTo>
                    <a:pt x="8396" y="29943"/>
                  </a:lnTo>
                  <a:lnTo>
                    <a:pt x="8476" y="30211"/>
                  </a:lnTo>
                  <a:lnTo>
                    <a:pt x="8562" y="30474"/>
                  </a:lnTo>
                  <a:lnTo>
                    <a:pt x="8655" y="30732"/>
                  </a:lnTo>
                  <a:lnTo>
                    <a:pt x="8754" y="30985"/>
                  </a:lnTo>
                  <a:lnTo>
                    <a:pt x="8859" y="31234"/>
                  </a:lnTo>
                  <a:lnTo>
                    <a:pt x="8971" y="31478"/>
                  </a:lnTo>
                  <a:lnTo>
                    <a:pt x="9089" y="31718"/>
                  </a:lnTo>
                  <a:lnTo>
                    <a:pt x="9214" y="31953"/>
                  </a:lnTo>
                  <a:lnTo>
                    <a:pt x="9345" y="32183"/>
                  </a:lnTo>
                  <a:lnTo>
                    <a:pt x="9484" y="32408"/>
                  </a:lnTo>
                  <a:lnTo>
                    <a:pt x="9633" y="32627"/>
                  </a:lnTo>
                  <a:lnTo>
                    <a:pt x="9793" y="32840"/>
                  </a:lnTo>
                  <a:lnTo>
                    <a:pt x="9962" y="33047"/>
                  </a:lnTo>
                  <a:lnTo>
                    <a:pt x="10141" y="33249"/>
                  </a:lnTo>
                  <a:lnTo>
                    <a:pt x="10330" y="33444"/>
                  </a:lnTo>
                  <a:lnTo>
                    <a:pt x="10529" y="33634"/>
                  </a:lnTo>
                  <a:lnTo>
                    <a:pt x="10737" y="33818"/>
                  </a:lnTo>
                  <a:lnTo>
                    <a:pt x="10956" y="33996"/>
                  </a:lnTo>
                  <a:lnTo>
                    <a:pt x="11185" y="34169"/>
                  </a:lnTo>
                  <a:lnTo>
                    <a:pt x="11430" y="34329"/>
                  </a:lnTo>
                  <a:lnTo>
                    <a:pt x="11686" y="34482"/>
                  </a:lnTo>
                  <a:lnTo>
                    <a:pt x="11953" y="34628"/>
                  </a:lnTo>
                  <a:lnTo>
                    <a:pt x="12232" y="34767"/>
                  </a:lnTo>
                  <a:lnTo>
                    <a:pt x="12521" y="34899"/>
                  </a:lnTo>
                  <a:lnTo>
                    <a:pt x="12821" y="35024"/>
                  </a:lnTo>
                  <a:lnTo>
                    <a:pt x="13133" y="35142"/>
                  </a:lnTo>
                  <a:lnTo>
                    <a:pt x="13456" y="35253"/>
                  </a:lnTo>
                  <a:lnTo>
                    <a:pt x="13790" y="35357"/>
                  </a:lnTo>
                  <a:lnTo>
                    <a:pt x="14134" y="35454"/>
                  </a:lnTo>
                  <a:lnTo>
                    <a:pt x="14498" y="35537"/>
                  </a:lnTo>
                  <a:lnTo>
                    <a:pt x="14876" y="35611"/>
                  </a:lnTo>
                  <a:lnTo>
                    <a:pt x="15269" y="35677"/>
                  </a:lnTo>
                  <a:lnTo>
                    <a:pt x="15676" y="35734"/>
                  </a:lnTo>
                  <a:lnTo>
                    <a:pt x="16098" y="35782"/>
                  </a:lnTo>
                  <a:lnTo>
                    <a:pt x="16535" y="35822"/>
                  </a:lnTo>
                  <a:lnTo>
                    <a:pt x="16986" y="35852"/>
                  </a:lnTo>
                  <a:lnTo>
                    <a:pt x="17452" y="35874"/>
                  </a:lnTo>
                  <a:lnTo>
                    <a:pt x="17933" y="35887"/>
                  </a:lnTo>
                  <a:lnTo>
                    <a:pt x="18428" y="35892"/>
                  </a:lnTo>
                  <a:lnTo>
                    <a:pt x="19283" y="35879"/>
                  </a:lnTo>
                  <a:lnTo>
                    <a:pt x="20097" y="35839"/>
                  </a:lnTo>
                  <a:lnTo>
                    <a:pt x="20869" y="35774"/>
                  </a:lnTo>
                  <a:lnTo>
                    <a:pt x="21600" y="35682"/>
                  </a:lnTo>
                  <a:lnTo>
                    <a:pt x="22290" y="35563"/>
                  </a:lnTo>
                  <a:lnTo>
                    <a:pt x="22938" y="35419"/>
                  </a:lnTo>
                  <a:lnTo>
                    <a:pt x="23544" y="35248"/>
                  </a:lnTo>
                  <a:lnTo>
                    <a:pt x="24110" y="35051"/>
                  </a:lnTo>
                  <a:lnTo>
                    <a:pt x="24633" y="34827"/>
                  </a:lnTo>
                  <a:lnTo>
                    <a:pt x="25115" y="34578"/>
                  </a:lnTo>
                  <a:lnTo>
                    <a:pt x="25559" y="34294"/>
                  </a:lnTo>
                  <a:lnTo>
                    <a:pt x="25956" y="33981"/>
                  </a:lnTo>
                  <a:lnTo>
                    <a:pt x="26307" y="33638"/>
                  </a:lnTo>
                  <a:lnTo>
                    <a:pt x="26611" y="33265"/>
                  </a:lnTo>
                  <a:lnTo>
                    <a:pt x="26868" y="32862"/>
                  </a:lnTo>
                  <a:lnTo>
                    <a:pt x="27078" y="32429"/>
                  </a:lnTo>
                  <a:lnTo>
                    <a:pt x="27241" y="31967"/>
                  </a:lnTo>
                  <a:lnTo>
                    <a:pt x="27358" y="31475"/>
                  </a:lnTo>
                  <a:lnTo>
                    <a:pt x="27428" y="30953"/>
                  </a:lnTo>
                  <a:lnTo>
                    <a:pt x="27452" y="30401"/>
                  </a:lnTo>
                  <a:lnTo>
                    <a:pt x="27442" y="30069"/>
                  </a:lnTo>
                  <a:lnTo>
                    <a:pt x="27414" y="29748"/>
                  </a:lnTo>
                  <a:lnTo>
                    <a:pt x="27368" y="29440"/>
                  </a:lnTo>
                  <a:lnTo>
                    <a:pt x="27302" y="29144"/>
                  </a:lnTo>
                  <a:lnTo>
                    <a:pt x="27218" y="28861"/>
                  </a:lnTo>
                  <a:lnTo>
                    <a:pt x="27115" y="28590"/>
                  </a:lnTo>
                  <a:lnTo>
                    <a:pt x="26994" y="28330"/>
                  </a:lnTo>
                  <a:lnTo>
                    <a:pt x="26854" y="28084"/>
                  </a:lnTo>
                  <a:lnTo>
                    <a:pt x="26695" y="27849"/>
                  </a:lnTo>
                  <a:lnTo>
                    <a:pt x="26517" y="27627"/>
                  </a:lnTo>
                  <a:lnTo>
                    <a:pt x="26324" y="27415"/>
                  </a:lnTo>
                  <a:lnTo>
                    <a:pt x="26119" y="27210"/>
                  </a:lnTo>
                  <a:lnTo>
                    <a:pt x="25901" y="27013"/>
                  </a:lnTo>
                  <a:lnTo>
                    <a:pt x="25671" y="26823"/>
                  </a:lnTo>
                  <a:lnTo>
                    <a:pt x="25429" y="26641"/>
                  </a:lnTo>
                  <a:lnTo>
                    <a:pt x="25175" y="26467"/>
                  </a:lnTo>
                  <a:lnTo>
                    <a:pt x="24908" y="26300"/>
                  </a:lnTo>
                  <a:lnTo>
                    <a:pt x="24629" y="26141"/>
                  </a:lnTo>
                  <a:lnTo>
                    <a:pt x="24338" y="25989"/>
                  </a:lnTo>
                  <a:lnTo>
                    <a:pt x="24035" y="25845"/>
                  </a:lnTo>
                  <a:lnTo>
                    <a:pt x="23721" y="25708"/>
                  </a:lnTo>
                  <a:lnTo>
                    <a:pt x="23397" y="25574"/>
                  </a:lnTo>
                  <a:lnTo>
                    <a:pt x="23064" y="25446"/>
                  </a:lnTo>
                  <a:lnTo>
                    <a:pt x="22722" y="25322"/>
                  </a:lnTo>
                  <a:lnTo>
                    <a:pt x="22370" y="25203"/>
                  </a:lnTo>
                  <a:lnTo>
                    <a:pt x="22009" y="25088"/>
                  </a:lnTo>
                  <a:lnTo>
                    <a:pt x="21639" y="24979"/>
                  </a:lnTo>
                  <a:lnTo>
                    <a:pt x="21259" y="24874"/>
                  </a:lnTo>
                  <a:lnTo>
                    <a:pt x="20870" y="24773"/>
                  </a:lnTo>
                  <a:lnTo>
                    <a:pt x="20472" y="24677"/>
                  </a:lnTo>
                  <a:lnTo>
                    <a:pt x="20067" y="24584"/>
                  </a:lnTo>
                  <a:lnTo>
                    <a:pt x="19659" y="24492"/>
                  </a:lnTo>
                  <a:lnTo>
                    <a:pt x="19247" y="24400"/>
                  </a:lnTo>
                  <a:lnTo>
                    <a:pt x="18832" y="24308"/>
                  </a:lnTo>
                  <a:lnTo>
                    <a:pt x="18413" y="24217"/>
                  </a:lnTo>
                  <a:lnTo>
                    <a:pt x="17991" y="24127"/>
                  </a:lnTo>
                  <a:lnTo>
                    <a:pt x="17565" y="24037"/>
                  </a:lnTo>
                  <a:lnTo>
                    <a:pt x="17136" y="23948"/>
                  </a:lnTo>
                  <a:lnTo>
                    <a:pt x="16703" y="23860"/>
                  </a:lnTo>
                  <a:lnTo>
                    <a:pt x="16266" y="23772"/>
                  </a:lnTo>
                  <a:lnTo>
                    <a:pt x="15916" y="23690"/>
                  </a:lnTo>
                  <a:lnTo>
                    <a:pt x="15565" y="23607"/>
                  </a:lnTo>
                  <a:lnTo>
                    <a:pt x="15215" y="23524"/>
                  </a:lnTo>
                  <a:lnTo>
                    <a:pt x="14865" y="23440"/>
                  </a:lnTo>
                  <a:lnTo>
                    <a:pt x="14514" y="23356"/>
                  </a:lnTo>
                  <a:lnTo>
                    <a:pt x="14164" y="23271"/>
                  </a:lnTo>
                  <a:lnTo>
                    <a:pt x="13813" y="23185"/>
                  </a:lnTo>
                  <a:lnTo>
                    <a:pt x="13463" y="23099"/>
                  </a:lnTo>
                  <a:lnTo>
                    <a:pt x="13112" y="23012"/>
                  </a:lnTo>
                  <a:lnTo>
                    <a:pt x="12762" y="22925"/>
                  </a:lnTo>
                  <a:lnTo>
                    <a:pt x="12413" y="22836"/>
                  </a:lnTo>
                  <a:lnTo>
                    <a:pt x="12067" y="22743"/>
                  </a:lnTo>
                  <a:lnTo>
                    <a:pt x="11724" y="22646"/>
                  </a:lnTo>
                  <a:lnTo>
                    <a:pt x="11383" y="22547"/>
                  </a:lnTo>
                  <a:lnTo>
                    <a:pt x="11046" y="22443"/>
                  </a:lnTo>
                  <a:lnTo>
                    <a:pt x="10712" y="22336"/>
                  </a:lnTo>
                  <a:lnTo>
                    <a:pt x="10380" y="22226"/>
                  </a:lnTo>
                  <a:lnTo>
                    <a:pt x="10052" y="22112"/>
                  </a:lnTo>
                  <a:lnTo>
                    <a:pt x="9726" y="21995"/>
                  </a:lnTo>
                  <a:lnTo>
                    <a:pt x="9403" y="21874"/>
                  </a:lnTo>
                  <a:lnTo>
                    <a:pt x="9090" y="21749"/>
                  </a:lnTo>
                  <a:lnTo>
                    <a:pt x="8781" y="21619"/>
                  </a:lnTo>
                  <a:lnTo>
                    <a:pt x="8476" y="21485"/>
                  </a:lnTo>
                  <a:lnTo>
                    <a:pt x="8174" y="21346"/>
                  </a:lnTo>
                  <a:lnTo>
                    <a:pt x="7877" y="21202"/>
                  </a:lnTo>
                  <a:lnTo>
                    <a:pt x="7584" y="21054"/>
                  </a:lnTo>
                  <a:lnTo>
                    <a:pt x="7296" y="20901"/>
                  </a:lnTo>
                  <a:lnTo>
                    <a:pt x="7011" y="20743"/>
                  </a:lnTo>
                  <a:lnTo>
                    <a:pt x="6730" y="20580"/>
                  </a:lnTo>
                  <a:lnTo>
                    <a:pt x="6454" y="20413"/>
                  </a:lnTo>
                  <a:lnTo>
                    <a:pt x="6183" y="20240"/>
                  </a:lnTo>
                  <a:lnTo>
                    <a:pt x="5919" y="20059"/>
                  </a:lnTo>
                  <a:lnTo>
                    <a:pt x="5662" y="19871"/>
                  </a:lnTo>
                  <a:lnTo>
                    <a:pt x="5412" y="19675"/>
                  </a:lnTo>
                  <a:lnTo>
                    <a:pt x="5169" y="19472"/>
                  </a:lnTo>
                  <a:lnTo>
                    <a:pt x="4933" y="19260"/>
                  </a:lnTo>
                  <a:lnTo>
                    <a:pt x="4704" y="19042"/>
                  </a:lnTo>
                  <a:lnTo>
                    <a:pt x="4482" y="18815"/>
                  </a:lnTo>
                  <a:lnTo>
                    <a:pt x="4267" y="18581"/>
                  </a:lnTo>
                  <a:lnTo>
                    <a:pt x="4059" y="18340"/>
                  </a:lnTo>
                  <a:lnTo>
                    <a:pt x="3864" y="18085"/>
                  </a:lnTo>
                  <a:lnTo>
                    <a:pt x="3678" y="17821"/>
                  </a:lnTo>
                  <a:lnTo>
                    <a:pt x="3500" y="17550"/>
                  </a:lnTo>
                  <a:lnTo>
                    <a:pt x="3330" y="17270"/>
                  </a:lnTo>
                  <a:lnTo>
                    <a:pt x="3168" y="16982"/>
                  </a:lnTo>
                  <a:lnTo>
                    <a:pt x="3015" y="16686"/>
                  </a:lnTo>
                  <a:lnTo>
                    <a:pt x="2869" y="16381"/>
                  </a:lnTo>
                  <a:lnTo>
                    <a:pt x="2732" y="16069"/>
                  </a:lnTo>
                  <a:lnTo>
                    <a:pt x="2603" y="15748"/>
                  </a:lnTo>
                  <a:lnTo>
                    <a:pt x="2482" y="15419"/>
                  </a:lnTo>
                  <a:lnTo>
                    <a:pt x="2376" y="15081"/>
                  </a:lnTo>
                  <a:lnTo>
                    <a:pt x="2282" y="14730"/>
                  </a:lnTo>
                  <a:lnTo>
                    <a:pt x="2199" y="14368"/>
                  </a:lnTo>
                  <a:lnTo>
                    <a:pt x="2127" y="13994"/>
                  </a:lnTo>
                  <a:lnTo>
                    <a:pt x="2066" y="13609"/>
                  </a:lnTo>
                  <a:lnTo>
                    <a:pt x="2016" y="13212"/>
                  </a:lnTo>
                  <a:lnTo>
                    <a:pt x="1977" y="12803"/>
                  </a:lnTo>
                  <a:lnTo>
                    <a:pt x="1949" y="12382"/>
                  </a:lnTo>
                  <a:lnTo>
                    <a:pt x="1933" y="11950"/>
                  </a:lnTo>
                  <a:lnTo>
                    <a:pt x="1927" y="11506"/>
                  </a:lnTo>
                  <a:lnTo>
                    <a:pt x="1939" y="10902"/>
                  </a:lnTo>
                  <a:lnTo>
                    <a:pt x="1976" y="10315"/>
                  </a:lnTo>
                  <a:lnTo>
                    <a:pt x="2037" y="9745"/>
                  </a:lnTo>
                  <a:lnTo>
                    <a:pt x="2123" y="9193"/>
                  </a:lnTo>
                  <a:lnTo>
                    <a:pt x="2234" y="8659"/>
                  </a:lnTo>
                  <a:lnTo>
                    <a:pt x="2369" y="8142"/>
                  </a:lnTo>
                  <a:lnTo>
                    <a:pt x="2528" y="7642"/>
                  </a:lnTo>
                  <a:lnTo>
                    <a:pt x="2712" y="7160"/>
                  </a:lnTo>
                  <a:lnTo>
                    <a:pt x="2921" y="6696"/>
                  </a:lnTo>
                  <a:lnTo>
                    <a:pt x="3154" y="6249"/>
                  </a:lnTo>
                  <a:lnTo>
                    <a:pt x="3408" y="5819"/>
                  </a:lnTo>
                  <a:lnTo>
                    <a:pt x="3682" y="5406"/>
                  </a:lnTo>
                  <a:lnTo>
                    <a:pt x="3974" y="5009"/>
                  </a:lnTo>
                  <a:lnTo>
                    <a:pt x="4284" y="4628"/>
                  </a:lnTo>
                  <a:lnTo>
                    <a:pt x="4614" y="4263"/>
                  </a:lnTo>
                  <a:lnTo>
                    <a:pt x="4962" y="3915"/>
                  </a:lnTo>
                  <a:lnTo>
                    <a:pt x="5329" y="3583"/>
                  </a:lnTo>
                  <a:lnTo>
                    <a:pt x="5714" y="3268"/>
                  </a:lnTo>
                  <a:lnTo>
                    <a:pt x="6118" y="2969"/>
                  </a:lnTo>
                  <a:lnTo>
                    <a:pt x="6541" y="2686"/>
                  </a:lnTo>
                  <a:lnTo>
                    <a:pt x="6988" y="2414"/>
                  </a:lnTo>
                  <a:lnTo>
                    <a:pt x="7450" y="2156"/>
                  </a:lnTo>
                  <a:lnTo>
                    <a:pt x="7929" y="1914"/>
                  </a:lnTo>
                  <a:lnTo>
                    <a:pt x="8424" y="1686"/>
                  </a:lnTo>
                  <a:lnTo>
                    <a:pt x="8936" y="1474"/>
                  </a:lnTo>
                  <a:lnTo>
                    <a:pt x="9464" y="1277"/>
                  </a:lnTo>
                  <a:lnTo>
                    <a:pt x="10008" y="1096"/>
                  </a:lnTo>
                  <a:lnTo>
                    <a:pt x="10569" y="929"/>
                  </a:lnTo>
                  <a:lnTo>
                    <a:pt x="11146" y="778"/>
                  </a:lnTo>
                  <a:lnTo>
                    <a:pt x="11740" y="642"/>
                  </a:lnTo>
                  <a:lnTo>
                    <a:pt x="12347" y="520"/>
                  </a:lnTo>
                  <a:lnTo>
                    <a:pt x="12965" y="411"/>
                  </a:lnTo>
                  <a:lnTo>
                    <a:pt x="13594" y="314"/>
                  </a:lnTo>
                  <a:lnTo>
                    <a:pt x="14235" y="231"/>
                  </a:lnTo>
                  <a:lnTo>
                    <a:pt x="14886" y="160"/>
                  </a:lnTo>
                  <a:lnTo>
                    <a:pt x="15549" y="102"/>
                  </a:lnTo>
                  <a:lnTo>
                    <a:pt x="16223" y="57"/>
                  </a:lnTo>
                  <a:lnTo>
                    <a:pt x="16908" y="25"/>
                  </a:lnTo>
                  <a:lnTo>
                    <a:pt x="17604" y="6"/>
                  </a:lnTo>
                  <a:lnTo>
                    <a:pt x="18311" y="0"/>
                  </a:lnTo>
                  <a:lnTo>
                    <a:pt x="19105" y="6"/>
                  </a:lnTo>
                  <a:lnTo>
                    <a:pt x="19876" y="25"/>
                  </a:lnTo>
                  <a:lnTo>
                    <a:pt x="20624" y="57"/>
                  </a:lnTo>
                  <a:lnTo>
                    <a:pt x="21348" y="102"/>
                  </a:lnTo>
                  <a:lnTo>
                    <a:pt x="22049" y="160"/>
                  </a:lnTo>
                  <a:lnTo>
                    <a:pt x="22726" y="231"/>
                  </a:lnTo>
                  <a:lnTo>
                    <a:pt x="23381" y="314"/>
                  </a:lnTo>
                  <a:lnTo>
                    <a:pt x="24011" y="411"/>
                  </a:lnTo>
                  <a:lnTo>
                    <a:pt x="24619" y="520"/>
                  </a:lnTo>
                  <a:lnTo>
                    <a:pt x="25203" y="642"/>
                  </a:lnTo>
                  <a:lnTo>
                    <a:pt x="25772" y="771"/>
                  </a:lnTo>
                  <a:lnTo>
                    <a:pt x="26321" y="914"/>
                  </a:lnTo>
                  <a:lnTo>
                    <a:pt x="26851" y="1070"/>
                  </a:lnTo>
                  <a:lnTo>
                    <a:pt x="27362" y="1240"/>
                  </a:lnTo>
                  <a:lnTo>
                    <a:pt x="27853" y="1423"/>
                  </a:lnTo>
                  <a:lnTo>
                    <a:pt x="28326" y="1620"/>
                  </a:lnTo>
                  <a:lnTo>
                    <a:pt x="28778" y="1830"/>
                  </a:lnTo>
                  <a:lnTo>
                    <a:pt x="29212" y="2053"/>
                  </a:lnTo>
                  <a:lnTo>
                    <a:pt x="29627" y="2290"/>
                  </a:lnTo>
                  <a:lnTo>
                    <a:pt x="30022" y="2540"/>
                  </a:lnTo>
                  <a:lnTo>
                    <a:pt x="30405" y="2804"/>
                  </a:lnTo>
                  <a:lnTo>
                    <a:pt x="30771" y="3081"/>
                  </a:lnTo>
                  <a:lnTo>
                    <a:pt x="31120" y="3372"/>
                  </a:lnTo>
                  <a:lnTo>
                    <a:pt x="31452" y="3676"/>
                  </a:lnTo>
                  <a:lnTo>
                    <a:pt x="31767" y="3993"/>
                  </a:lnTo>
                  <a:lnTo>
                    <a:pt x="32065" y="4324"/>
                  </a:lnTo>
                  <a:lnTo>
                    <a:pt x="32346" y="4668"/>
                  </a:lnTo>
                  <a:lnTo>
                    <a:pt x="32610" y="5026"/>
                  </a:lnTo>
                  <a:lnTo>
                    <a:pt x="32858" y="5397"/>
                  </a:lnTo>
                  <a:lnTo>
                    <a:pt x="33088" y="5782"/>
                  </a:lnTo>
                  <a:lnTo>
                    <a:pt x="33310" y="6174"/>
                  </a:lnTo>
                  <a:lnTo>
                    <a:pt x="33519" y="6580"/>
                  </a:lnTo>
                  <a:lnTo>
                    <a:pt x="33716" y="6999"/>
                  </a:lnTo>
                  <a:lnTo>
                    <a:pt x="33901" y="7431"/>
                  </a:lnTo>
                  <a:lnTo>
                    <a:pt x="34074" y="7877"/>
                  </a:lnTo>
                  <a:lnTo>
                    <a:pt x="34234" y="8337"/>
                  </a:lnTo>
                  <a:lnTo>
                    <a:pt x="34382" y="8810"/>
                  </a:lnTo>
                  <a:lnTo>
                    <a:pt x="34518" y="9296"/>
                  </a:lnTo>
                  <a:lnTo>
                    <a:pt x="34642" y="9796"/>
                  </a:lnTo>
                  <a:lnTo>
                    <a:pt x="34753" y="10309"/>
                  </a:lnTo>
                  <a:lnTo>
                    <a:pt x="26400" y="11448"/>
                  </a:lnTo>
                  <a:lnTo>
                    <a:pt x="26258" y="10929"/>
                  </a:lnTo>
                  <a:lnTo>
                    <a:pt x="26090" y="10437"/>
                  </a:lnTo>
                  <a:lnTo>
                    <a:pt x="25894" y="9971"/>
                  </a:lnTo>
                  <a:lnTo>
                    <a:pt x="25671" y="9532"/>
                  </a:lnTo>
                  <a:lnTo>
                    <a:pt x="25422" y="9119"/>
                  </a:lnTo>
                  <a:lnTo>
                    <a:pt x="25146" y="8732"/>
                  </a:lnTo>
                  <a:lnTo>
                    <a:pt x="24843" y="8371"/>
                  </a:lnTo>
                  <a:lnTo>
                    <a:pt x="24513" y="8037"/>
                  </a:lnTo>
                  <a:lnTo>
                    <a:pt x="24156" y="7728"/>
                  </a:lnTo>
                  <a:lnTo>
                    <a:pt x="23772" y="7447"/>
                  </a:lnTo>
                  <a:lnTo>
                    <a:pt x="23363" y="7191"/>
                  </a:lnTo>
                  <a:lnTo>
                    <a:pt x="22920" y="6963"/>
                  </a:lnTo>
                  <a:lnTo>
                    <a:pt x="22443" y="6762"/>
                  </a:lnTo>
                  <a:lnTo>
                    <a:pt x="21931" y="6587"/>
                  </a:lnTo>
                  <a:lnTo>
                    <a:pt x="21384" y="6439"/>
                  </a:lnTo>
                  <a:lnTo>
                    <a:pt x="20804" y="6318"/>
                  </a:lnTo>
                  <a:lnTo>
                    <a:pt x="20188" y="6224"/>
                  </a:lnTo>
                  <a:lnTo>
                    <a:pt x="19538" y="6157"/>
                  </a:lnTo>
                  <a:lnTo>
                    <a:pt x="18854" y="6117"/>
                  </a:lnTo>
                  <a:lnTo>
                    <a:pt x="18135" y="6103"/>
                  </a:lnTo>
                  <a:lnTo>
                    <a:pt x="17687" y="6107"/>
                  </a:lnTo>
                  <a:lnTo>
                    <a:pt x="17255" y="6120"/>
                  </a:lnTo>
                  <a:lnTo>
                    <a:pt x="16837" y="6140"/>
                  </a:lnTo>
                  <a:lnTo>
                    <a:pt x="16435" y="6169"/>
                  </a:lnTo>
                  <a:lnTo>
                    <a:pt x="16047" y="6205"/>
                  </a:lnTo>
                  <a:lnTo>
                    <a:pt x="15675" y="6250"/>
                  </a:lnTo>
                  <a:lnTo>
                    <a:pt x="15318" y="6304"/>
                  </a:lnTo>
                  <a:lnTo>
                    <a:pt x="14977" y="6365"/>
                  </a:lnTo>
                  <a:lnTo>
                    <a:pt x="14650" y="6434"/>
                  </a:lnTo>
                  <a:lnTo>
                    <a:pt x="14339" y="6512"/>
                  </a:lnTo>
                  <a:lnTo>
                    <a:pt x="14047" y="6591"/>
                  </a:lnTo>
                  <a:lnTo>
                    <a:pt x="13766" y="6676"/>
                  </a:lnTo>
                  <a:lnTo>
                    <a:pt x="13498" y="6766"/>
                  </a:lnTo>
                  <a:lnTo>
                    <a:pt x="13241" y="6863"/>
                  </a:lnTo>
                  <a:lnTo>
                    <a:pt x="12995" y="6965"/>
                  </a:lnTo>
                  <a:lnTo>
                    <a:pt x="12762" y="7073"/>
                  </a:lnTo>
                  <a:lnTo>
                    <a:pt x="12540" y="7187"/>
                  </a:lnTo>
                  <a:lnTo>
                    <a:pt x="12330" y="7306"/>
                  </a:lnTo>
                  <a:lnTo>
                    <a:pt x="12131" y="7432"/>
                  </a:lnTo>
                  <a:lnTo>
                    <a:pt x="11944" y="7563"/>
                  </a:lnTo>
                  <a:lnTo>
                    <a:pt x="11774" y="7700"/>
                  </a:lnTo>
                  <a:lnTo>
                    <a:pt x="11614" y="7841"/>
                  </a:lnTo>
                  <a:lnTo>
                    <a:pt x="11463" y="7988"/>
                  </a:lnTo>
                  <a:lnTo>
                    <a:pt x="11323" y="8138"/>
                  </a:lnTo>
                  <a:lnTo>
                    <a:pt x="11192" y="8294"/>
                  </a:lnTo>
                  <a:lnTo>
                    <a:pt x="11072" y="8454"/>
                  </a:lnTo>
                  <a:lnTo>
                    <a:pt x="10961" y="8618"/>
                  </a:lnTo>
                  <a:lnTo>
                    <a:pt x="10860" y="8788"/>
                  </a:lnTo>
                  <a:lnTo>
                    <a:pt x="10769" y="8962"/>
                  </a:lnTo>
                  <a:lnTo>
                    <a:pt x="10688" y="9141"/>
                  </a:lnTo>
                  <a:lnTo>
                    <a:pt x="10616" y="9317"/>
                  </a:lnTo>
                  <a:lnTo>
                    <a:pt x="10552" y="9496"/>
                  </a:lnTo>
                  <a:lnTo>
                    <a:pt x="10495" y="9677"/>
                  </a:lnTo>
                  <a:lnTo>
                    <a:pt x="10445" y="9860"/>
                  </a:lnTo>
                  <a:lnTo>
                    <a:pt x="10404" y="10046"/>
                  </a:lnTo>
                  <a:lnTo>
                    <a:pt x="10369" y="10234"/>
                  </a:lnTo>
                  <a:lnTo>
                    <a:pt x="10343" y="10424"/>
                  </a:lnTo>
                  <a:lnTo>
                    <a:pt x="10324" y="10617"/>
                  </a:lnTo>
                  <a:lnTo>
                    <a:pt x="10312" y="10812"/>
                  </a:lnTo>
                  <a:lnTo>
                    <a:pt x="10309" y="11010"/>
                  </a:lnTo>
                  <a:lnTo>
                    <a:pt x="10316" y="11308"/>
                  </a:lnTo>
                  <a:lnTo>
                    <a:pt x="10338" y="11596"/>
                  </a:lnTo>
                  <a:lnTo>
                    <a:pt x="10374" y="11873"/>
                  </a:lnTo>
                  <a:lnTo>
                    <a:pt x="10425" y="12140"/>
                  </a:lnTo>
                  <a:lnTo>
                    <a:pt x="10491" y="12397"/>
                  </a:lnTo>
                  <a:lnTo>
                    <a:pt x="10572" y="12643"/>
                  </a:lnTo>
                  <a:lnTo>
                    <a:pt x="10666" y="12878"/>
                  </a:lnTo>
                  <a:lnTo>
                    <a:pt x="10776" y="13103"/>
                  </a:lnTo>
                  <a:lnTo>
                    <a:pt x="10900" y="13317"/>
                  </a:lnTo>
                  <a:lnTo>
                    <a:pt x="11039" y="13521"/>
                  </a:lnTo>
                  <a:lnTo>
                    <a:pt x="11191" y="13711"/>
                  </a:lnTo>
                  <a:lnTo>
                    <a:pt x="11354" y="13895"/>
                  </a:lnTo>
                  <a:lnTo>
                    <a:pt x="11529" y="14073"/>
                  </a:lnTo>
                  <a:lnTo>
                    <a:pt x="11716" y="14245"/>
                  </a:lnTo>
                  <a:lnTo>
                    <a:pt x="11915" y="14412"/>
                  </a:lnTo>
                  <a:lnTo>
                    <a:pt x="12125" y="14573"/>
                  </a:lnTo>
                  <a:lnTo>
                    <a:pt x="12347" y="14727"/>
                  </a:lnTo>
                  <a:lnTo>
                    <a:pt x="12581" y="14876"/>
                  </a:lnTo>
                  <a:lnTo>
                    <a:pt x="12826" y="15019"/>
                  </a:lnTo>
                  <a:lnTo>
                    <a:pt x="13083" y="15157"/>
                  </a:lnTo>
                  <a:lnTo>
                    <a:pt x="13351" y="15283"/>
                  </a:lnTo>
                  <a:lnTo>
                    <a:pt x="13629" y="15407"/>
                  </a:lnTo>
                  <a:lnTo>
                    <a:pt x="13916" y="15526"/>
                  </a:lnTo>
                  <a:lnTo>
                    <a:pt x="14214" y="15643"/>
                  </a:lnTo>
                  <a:lnTo>
                    <a:pt x="14521" y="15755"/>
                  </a:lnTo>
                  <a:lnTo>
                    <a:pt x="14839" y="15865"/>
                  </a:lnTo>
                  <a:lnTo>
                    <a:pt x="15166" y="15970"/>
                  </a:lnTo>
                  <a:lnTo>
                    <a:pt x="15504" y="16072"/>
                  </a:lnTo>
                  <a:lnTo>
                    <a:pt x="15851" y="16171"/>
                  </a:lnTo>
                  <a:lnTo>
                    <a:pt x="16208" y="16266"/>
                  </a:lnTo>
                  <a:lnTo>
                    <a:pt x="16579" y="16354"/>
                  </a:lnTo>
                  <a:lnTo>
                    <a:pt x="16958" y="16443"/>
                  </a:lnTo>
                  <a:lnTo>
                    <a:pt x="17343" y="16532"/>
                  </a:lnTo>
                  <a:lnTo>
                    <a:pt x="17736" y="16622"/>
                  </a:lnTo>
                  <a:lnTo>
                    <a:pt x="18135" y="16712"/>
                  </a:lnTo>
                  <a:lnTo>
                    <a:pt x="18542" y="16803"/>
                  </a:lnTo>
                  <a:lnTo>
                    <a:pt x="18956" y="16894"/>
                  </a:lnTo>
                  <a:lnTo>
                    <a:pt x="19376" y="16986"/>
                  </a:lnTo>
                  <a:lnTo>
                    <a:pt x="19804" y="17079"/>
                  </a:lnTo>
                  <a:lnTo>
                    <a:pt x="20238" y="17172"/>
                  </a:lnTo>
                  <a:lnTo>
                    <a:pt x="20623" y="17254"/>
                  </a:lnTo>
                  <a:lnTo>
                    <a:pt x="21008" y="17338"/>
                  </a:lnTo>
                  <a:lnTo>
                    <a:pt x="21392" y="17422"/>
                  </a:lnTo>
                  <a:lnTo>
                    <a:pt x="21776" y="17508"/>
                  </a:lnTo>
                  <a:lnTo>
                    <a:pt x="22158" y="17595"/>
                  </a:lnTo>
                  <a:lnTo>
                    <a:pt x="22541" y="17683"/>
                  </a:lnTo>
                  <a:lnTo>
                    <a:pt x="22922" y="17773"/>
                  </a:lnTo>
                  <a:lnTo>
                    <a:pt x="23304" y="17863"/>
                  </a:lnTo>
                  <a:lnTo>
                    <a:pt x="23684" y="17955"/>
                  </a:lnTo>
                  <a:lnTo>
                    <a:pt x="24064" y="18048"/>
                  </a:lnTo>
                  <a:lnTo>
                    <a:pt x="24442" y="18137"/>
                  </a:lnTo>
                  <a:lnTo>
                    <a:pt x="24816" y="18230"/>
                  </a:lnTo>
                  <a:lnTo>
                    <a:pt x="25187" y="18326"/>
                  </a:lnTo>
                  <a:lnTo>
                    <a:pt x="25555" y="18426"/>
                  </a:lnTo>
                  <a:lnTo>
                    <a:pt x="25918" y="18530"/>
                  </a:lnTo>
                  <a:lnTo>
                    <a:pt x="26279" y="18637"/>
                  </a:lnTo>
                  <a:lnTo>
                    <a:pt x="26636" y="18747"/>
                  </a:lnTo>
                  <a:lnTo>
                    <a:pt x="26989" y="18861"/>
                  </a:lnTo>
                  <a:lnTo>
                    <a:pt x="27339" y="18978"/>
                  </a:lnTo>
                  <a:lnTo>
                    <a:pt x="27685" y="19099"/>
                  </a:lnTo>
                  <a:lnTo>
                    <a:pt x="28028" y="19225"/>
                  </a:lnTo>
                  <a:lnTo>
                    <a:pt x="28365" y="19355"/>
                  </a:lnTo>
                  <a:lnTo>
                    <a:pt x="28698" y="19491"/>
                  </a:lnTo>
                  <a:lnTo>
                    <a:pt x="29026" y="19632"/>
                  </a:lnTo>
                  <a:lnTo>
                    <a:pt x="29350" y="19778"/>
                  </a:lnTo>
                  <a:lnTo>
                    <a:pt x="29669" y="19930"/>
                  </a:lnTo>
                  <a:lnTo>
                    <a:pt x="29983" y="20087"/>
                  </a:lnTo>
                  <a:lnTo>
                    <a:pt x="30293" y="20249"/>
                  </a:lnTo>
                  <a:lnTo>
                    <a:pt x="30598" y="20416"/>
                  </a:lnTo>
                  <a:lnTo>
                    <a:pt x="30898" y="20589"/>
                  </a:lnTo>
                  <a:lnTo>
                    <a:pt x="31192" y="20768"/>
                  </a:lnTo>
                  <a:lnTo>
                    <a:pt x="31477" y="20955"/>
                  </a:lnTo>
                  <a:lnTo>
                    <a:pt x="31755" y="21151"/>
                  </a:lnTo>
                  <a:lnTo>
                    <a:pt x="32024" y="21355"/>
                  </a:lnTo>
                  <a:lnTo>
                    <a:pt x="32285" y="21567"/>
                  </a:lnTo>
                  <a:lnTo>
                    <a:pt x="32538" y="21787"/>
                  </a:lnTo>
                  <a:lnTo>
                    <a:pt x="32783" y="22016"/>
                  </a:lnTo>
                  <a:lnTo>
                    <a:pt x="33019" y="22252"/>
                  </a:lnTo>
                  <a:lnTo>
                    <a:pt x="33248" y="22497"/>
                  </a:lnTo>
                  <a:lnTo>
                    <a:pt x="33468" y="22750"/>
                  </a:lnTo>
                  <a:lnTo>
                    <a:pt x="33685" y="23006"/>
                  </a:lnTo>
                  <a:lnTo>
                    <a:pt x="33892" y="23272"/>
                  </a:lnTo>
                  <a:lnTo>
                    <a:pt x="34089" y="23548"/>
                  </a:lnTo>
                  <a:lnTo>
                    <a:pt x="34276" y="23834"/>
                  </a:lnTo>
                  <a:lnTo>
                    <a:pt x="34453" y="24130"/>
                  </a:lnTo>
                  <a:lnTo>
                    <a:pt x="34621" y="24435"/>
                  </a:lnTo>
                  <a:lnTo>
                    <a:pt x="34778" y="24751"/>
                  </a:lnTo>
                  <a:lnTo>
                    <a:pt x="34926" y="25077"/>
                  </a:lnTo>
                  <a:lnTo>
                    <a:pt x="35063" y="25412"/>
                  </a:lnTo>
                  <a:lnTo>
                    <a:pt x="35191" y="25758"/>
                  </a:lnTo>
                  <a:lnTo>
                    <a:pt x="35313" y="26115"/>
                  </a:lnTo>
                  <a:lnTo>
                    <a:pt x="35422" y="26484"/>
                  </a:lnTo>
                  <a:lnTo>
                    <a:pt x="35519" y="26867"/>
                  </a:lnTo>
                  <a:lnTo>
                    <a:pt x="35602" y="27262"/>
                  </a:lnTo>
                  <a:lnTo>
                    <a:pt x="35673" y="27671"/>
                  </a:lnTo>
                  <a:lnTo>
                    <a:pt x="35731" y="28092"/>
                  </a:lnTo>
                  <a:lnTo>
                    <a:pt x="35776" y="28526"/>
                  </a:lnTo>
                  <a:lnTo>
                    <a:pt x="35808" y="28973"/>
                  </a:lnTo>
                  <a:lnTo>
                    <a:pt x="35827" y="29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8473208" y="5187181"/>
              <a:ext cx="39104" cy="42346"/>
            </a:xfrm>
            <a:custGeom>
              <a:avLst/>
              <a:pathLst>
                <a:path w="39104" h="42346">
                  <a:moveTo>
                    <a:pt x="20764" y="35571"/>
                  </a:moveTo>
                  <a:lnTo>
                    <a:pt x="21242" y="35564"/>
                  </a:lnTo>
                  <a:lnTo>
                    <a:pt x="21707" y="35544"/>
                  </a:lnTo>
                  <a:lnTo>
                    <a:pt x="22158" y="35510"/>
                  </a:lnTo>
                  <a:lnTo>
                    <a:pt x="22596" y="35463"/>
                  </a:lnTo>
                  <a:lnTo>
                    <a:pt x="23020" y="35403"/>
                  </a:lnTo>
                  <a:lnTo>
                    <a:pt x="23431" y="35329"/>
                  </a:lnTo>
                  <a:lnTo>
                    <a:pt x="23828" y="35241"/>
                  </a:lnTo>
                  <a:lnTo>
                    <a:pt x="24212" y="35141"/>
                  </a:lnTo>
                  <a:lnTo>
                    <a:pt x="24583" y="35026"/>
                  </a:lnTo>
                  <a:lnTo>
                    <a:pt x="24940" y="34899"/>
                  </a:lnTo>
                  <a:lnTo>
                    <a:pt x="25291" y="34755"/>
                  </a:lnTo>
                  <a:lnTo>
                    <a:pt x="25633" y="34602"/>
                  </a:lnTo>
                  <a:lnTo>
                    <a:pt x="25964" y="34442"/>
                  </a:lnTo>
                  <a:lnTo>
                    <a:pt x="26286" y="34273"/>
                  </a:lnTo>
                  <a:lnTo>
                    <a:pt x="26597" y="34096"/>
                  </a:lnTo>
                  <a:lnTo>
                    <a:pt x="26899" y="33911"/>
                  </a:lnTo>
                  <a:lnTo>
                    <a:pt x="27191" y="33717"/>
                  </a:lnTo>
                  <a:lnTo>
                    <a:pt x="27473" y="33516"/>
                  </a:lnTo>
                  <a:lnTo>
                    <a:pt x="27745" y="33306"/>
                  </a:lnTo>
                  <a:lnTo>
                    <a:pt x="28007" y="33088"/>
                  </a:lnTo>
                  <a:lnTo>
                    <a:pt x="28265" y="32863"/>
                  </a:lnTo>
                  <a:lnTo>
                    <a:pt x="28514" y="32633"/>
                  </a:lnTo>
                  <a:lnTo>
                    <a:pt x="28753" y="32396"/>
                  </a:lnTo>
                  <a:lnTo>
                    <a:pt x="28983" y="32154"/>
                  </a:lnTo>
                  <a:lnTo>
                    <a:pt x="29204" y="31905"/>
                  </a:lnTo>
                  <a:lnTo>
                    <a:pt x="29415" y="31651"/>
                  </a:lnTo>
                  <a:lnTo>
                    <a:pt x="29618" y="31391"/>
                  </a:lnTo>
                  <a:lnTo>
                    <a:pt x="29810" y="31126"/>
                  </a:lnTo>
                  <a:lnTo>
                    <a:pt x="29994" y="30854"/>
                  </a:lnTo>
                  <a:lnTo>
                    <a:pt x="30168" y="30577"/>
                  </a:lnTo>
                  <a:lnTo>
                    <a:pt x="30340" y="30296"/>
                  </a:lnTo>
                  <a:lnTo>
                    <a:pt x="30505" y="30015"/>
                  </a:lnTo>
                  <a:lnTo>
                    <a:pt x="30664" y="29733"/>
                  </a:lnTo>
                  <a:lnTo>
                    <a:pt x="30817" y="29450"/>
                  </a:lnTo>
                  <a:lnTo>
                    <a:pt x="30964" y="29167"/>
                  </a:lnTo>
                  <a:lnTo>
                    <a:pt x="31103" y="28884"/>
                  </a:lnTo>
                  <a:lnTo>
                    <a:pt x="31237" y="28600"/>
                  </a:lnTo>
                  <a:lnTo>
                    <a:pt x="31364" y="28315"/>
                  </a:lnTo>
                  <a:lnTo>
                    <a:pt x="31485" y="28030"/>
                  </a:lnTo>
                  <a:lnTo>
                    <a:pt x="31599" y="27744"/>
                  </a:lnTo>
                  <a:lnTo>
                    <a:pt x="39104" y="30577"/>
                  </a:lnTo>
                  <a:lnTo>
                    <a:pt x="38918" y="31020"/>
                  </a:lnTo>
                  <a:lnTo>
                    <a:pt x="38720" y="31461"/>
                  </a:lnTo>
                  <a:lnTo>
                    <a:pt x="38511" y="31900"/>
                  </a:lnTo>
                  <a:lnTo>
                    <a:pt x="38291" y="32338"/>
                  </a:lnTo>
                  <a:lnTo>
                    <a:pt x="38060" y="32774"/>
                  </a:lnTo>
                  <a:lnTo>
                    <a:pt x="37818" y="33208"/>
                  </a:lnTo>
                  <a:lnTo>
                    <a:pt x="37565" y="33641"/>
                  </a:lnTo>
                  <a:lnTo>
                    <a:pt x="37301" y="34072"/>
                  </a:lnTo>
                  <a:lnTo>
                    <a:pt x="37025" y="34501"/>
                  </a:lnTo>
                  <a:lnTo>
                    <a:pt x="36739" y="34928"/>
                  </a:lnTo>
                  <a:lnTo>
                    <a:pt x="36439" y="35349"/>
                  </a:lnTo>
                  <a:lnTo>
                    <a:pt x="36125" y="35761"/>
                  </a:lnTo>
                  <a:lnTo>
                    <a:pt x="35797" y="36163"/>
                  </a:lnTo>
                  <a:lnTo>
                    <a:pt x="35454" y="36554"/>
                  </a:lnTo>
                  <a:lnTo>
                    <a:pt x="35096" y="36936"/>
                  </a:lnTo>
                  <a:lnTo>
                    <a:pt x="34724" y="37308"/>
                  </a:lnTo>
                  <a:lnTo>
                    <a:pt x="34337" y="37669"/>
                  </a:lnTo>
                  <a:lnTo>
                    <a:pt x="33935" y="38021"/>
                  </a:lnTo>
                  <a:lnTo>
                    <a:pt x="33519" y="38363"/>
                  </a:lnTo>
                  <a:lnTo>
                    <a:pt x="33088" y="38695"/>
                  </a:lnTo>
                  <a:lnTo>
                    <a:pt x="32642" y="39016"/>
                  </a:lnTo>
                  <a:lnTo>
                    <a:pt x="32178" y="39325"/>
                  </a:lnTo>
                  <a:lnTo>
                    <a:pt x="31698" y="39622"/>
                  </a:lnTo>
                  <a:lnTo>
                    <a:pt x="31200" y="39906"/>
                  </a:lnTo>
                  <a:lnTo>
                    <a:pt x="30686" y="40178"/>
                  </a:lnTo>
                  <a:lnTo>
                    <a:pt x="30155" y="40437"/>
                  </a:lnTo>
                  <a:lnTo>
                    <a:pt x="29607" y="40685"/>
                  </a:lnTo>
                  <a:lnTo>
                    <a:pt x="29042" y="40920"/>
                  </a:lnTo>
                  <a:lnTo>
                    <a:pt x="28460" y="41142"/>
                  </a:lnTo>
                  <a:lnTo>
                    <a:pt x="27861" y="41353"/>
                  </a:lnTo>
                  <a:lnTo>
                    <a:pt x="27248" y="41542"/>
                  </a:lnTo>
                  <a:lnTo>
                    <a:pt x="26614" y="41711"/>
                  </a:lnTo>
                  <a:lnTo>
                    <a:pt x="25958" y="41859"/>
                  </a:lnTo>
                  <a:lnTo>
                    <a:pt x="25281" y="41989"/>
                  </a:lnTo>
                  <a:lnTo>
                    <a:pt x="24582" y="42098"/>
                  </a:lnTo>
                  <a:lnTo>
                    <a:pt x="23862" y="42187"/>
                  </a:lnTo>
                  <a:lnTo>
                    <a:pt x="23120" y="42257"/>
                  </a:lnTo>
                  <a:lnTo>
                    <a:pt x="22356" y="42306"/>
                  </a:lnTo>
                  <a:lnTo>
                    <a:pt x="21571" y="42336"/>
                  </a:lnTo>
                  <a:lnTo>
                    <a:pt x="20764" y="42346"/>
                  </a:lnTo>
                  <a:lnTo>
                    <a:pt x="19709" y="42330"/>
                  </a:lnTo>
                  <a:lnTo>
                    <a:pt x="18683" y="42283"/>
                  </a:lnTo>
                  <a:lnTo>
                    <a:pt x="17686" y="42204"/>
                  </a:lnTo>
                  <a:lnTo>
                    <a:pt x="16717" y="42094"/>
                  </a:lnTo>
                  <a:lnTo>
                    <a:pt x="15777" y="41952"/>
                  </a:lnTo>
                  <a:lnTo>
                    <a:pt x="14866" y="41778"/>
                  </a:lnTo>
                  <a:lnTo>
                    <a:pt x="13983" y="41573"/>
                  </a:lnTo>
                  <a:lnTo>
                    <a:pt x="13129" y="41337"/>
                  </a:lnTo>
                  <a:lnTo>
                    <a:pt x="12303" y="41069"/>
                  </a:lnTo>
                  <a:lnTo>
                    <a:pt x="11506" y="40769"/>
                  </a:lnTo>
                  <a:lnTo>
                    <a:pt x="10737" y="40435"/>
                  </a:lnTo>
                  <a:lnTo>
                    <a:pt x="9994" y="40077"/>
                  </a:lnTo>
                  <a:lnTo>
                    <a:pt x="9279" y="39695"/>
                  </a:lnTo>
                  <a:lnTo>
                    <a:pt x="8590" y="39288"/>
                  </a:lnTo>
                  <a:lnTo>
                    <a:pt x="7929" y="38856"/>
                  </a:lnTo>
                  <a:lnTo>
                    <a:pt x="7294" y="38400"/>
                  </a:lnTo>
                  <a:lnTo>
                    <a:pt x="6686" y="37919"/>
                  </a:lnTo>
                  <a:lnTo>
                    <a:pt x="6104" y="37414"/>
                  </a:lnTo>
                  <a:lnTo>
                    <a:pt x="5550" y="36884"/>
                  </a:lnTo>
                  <a:lnTo>
                    <a:pt x="5023" y="36330"/>
                  </a:lnTo>
                  <a:lnTo>
                    <a:pt x="4527" y="35747"/>
                  </a:lnTo>
                  <a:lnTo>
                    <a:pt x="4058" y="35143"/>
                  </a:lnTo>
                  <a:lnTo>
                    <a:pt x="3614" y="34518"/>
                  </a:lnTo>
                  <a:lnTo>
                    <a:pt x="3196" y="33872"/>
                  </a:lnTo>
                  <a:lnTo>
                    <a:pt x="2803" y="33205"/>
                  </a:lnTo>
                  <a:lnTo>
                    <a:pt x="2436" y="32517"/>
                  </a:lnTo>
                  <a:lnTo>
                    <a:pt x="2095" y="31808"/>
                  </a:lnTo>
                  <a:lnTo>
                    <a:pt x="1780" y="31078"/>
                  </a:lnTo>
                  <a:lnTo>
                    <a:pt x="1490" y="30327"/>
                  </a:lnTo>
                  <a:lnTo>
                    <a:pt x="1226" y="29554"/>
                  </a:lnTo>
                  <a:lnTo>
                    <a:pt x="993" y="28764"/>
                  </a:lnTo>
                  <a:lnTo>
                    <a:pt x="785" y="27960"/>
                  </a:lnTo>
                  <a:lnTo>
                    <a:pt x="601" y="27141"/>
                  </a:lnTo>
                  <a:lnTo>
                    <a:pt x="441" y="26307"/>
                  </a:lnTo>
                  <a:lnTo>
                    <a:pt x="306" y="25459"/>
                  </a:lnTo>
                  <a:lnTo>
                    <a:pt x="196" y="24596"/>
                  </a:lnTo>
                  <a:lnTo>
                    <a:pt x="110" y="23718"/>
                  </a:lnTo>
                  <a:lnTo>
                    <a:pt x="49" y="22826"/>
                  </a:lnTo>
                  <a:lnTo>
                    <a:pt x="12" y="21919"/>
                  </a:lnTo>
                  <a:lnTo>
                    <a:pt x="0" y="20998"/>
                  </a:lnTo>
                  <a:lnTo>
                    <a:pt x="12" y="20043"/>
                  </a:lnTo>
                  <a:lnTo>
                    <a:pt x="49" y="19107"/>
                  </a:lnTo>
                  <a:lnTo>
                    <a:pt x="110" y="18190"/>
                  </a:lnTo>
                  <a:lnTo>
                    <a:pt x="196" y="17292"/>
                  </a:lnTo>
                  <a:lnTo>
                    <a:pt x="306" y="16412"/>
                  </a:lnTo>
                  <a:lnTo>
                    <a:pt x="441" y="15551"/>
                  </a:lnTo>
                  <a:lnTo>
                    <a:pt x="601" y="14709"/>
                  </a:lnTo>
                  <a:lnTo>
                    <a:pt x="785" y="13886"/>
                  </a:lnTo>
                  <a:lnTo>
                    <a:pt x="993" y="13081"/>
                  </a:lnTo>
                  <a:lnTo>
                    <a:pt x="1226" y="12295"/>
                  </a:lnTo>
                  <a:lnTo>
                    <a:pt x="1490" y="11529"/>
                  </a:lnTo>
                  <a:lnTo>
                    <a:pt x="1779" y="10788"/>
                  </a:lnTo>
                  <a:lnTo>
                    <a:pt x="2093" y="10069"/>
                  </a:lnTo>
                  <a:lnTo>
                    <a:pt x="2432" y="9374"/>
                  </a:lnTo>
                  <a:lnTo>
                    <a:pt x="2796" y="8702"/>
                  </a:lnTo>
                  <a:lnTo>
                    <a:pt x="3185" y="8054"/>
                  </a:lnTo>
                  <a:lnTo>
                    <a:pt x="3600" y="7429"/>
                  </a:lnTo>
                  <a:lnTo>
                    <a:pt x="4039" y="6828"/>
                  </a:lnTo>
                  <a:lnTo>
                    <a:pt x="4504" y="6249"/>
                  </a:lnTo>
                  <a:lnTo>
                    <a:pt x="4993" y="5694"/>
                  </a:lnTo>
                  <a:lnTo>
                    <a:pt x="5509" y="5158"/>
                  </a:lnTo>
                  <a:lnTo>
                    <a:pt x="6051" y="4648"/>
                  </a:lnTo>
                  <a:lnTo>
                    <a:pt x="6619" y="4163"/>
                  </a:lnTo>
                  <a:lnTo>
                    <a:pt x="7213" y="3704"/>
                  </a:lnTo>
                  <a:lnTo>
                    <a:pt x="7834" y="3270"/>
                  </a:lnTo>
                  <a:lnTo>
                    <a:pt x="8480" y="2863"/>
                  </a:lnTo>
                  <a:lnTo>
                    <a:pt x="9154" y="2481"/>
                  </a:lnTo>
                  <a:lnTo>
                    <a:pt x="9853" y="2124"/>
                  </a:lnTo>
                  <a:lnTo>
                    <a:pt x="10579" y="1794"/>
                  </a:lnTo>
                  <a:lnTo>
                    <a:pt x="11331" y="1489"/>
                  </a:lnTo>
                  <a:lnTo>
                    <a:pt x="12115" y="1206"/>
                  </a:lnTo>
                  <a:lnTo>
                    <a:pt x="12927" y="953"/>
                  </a:lnTo>
                  <a:lnTo>
                    <a:pt x="13765" y="729"/>
                  </a:lnTo>
                  <a:lnTo>
                    <a:pt x="14630" y="536"/>
                  </a:lnTo>
                  <a:lnTo>
                    <a:pt x="15522" y="372"/>
                  </a:lnTo>
                  <a:lnTo>
                    <a:pt x="16440" y="238"/>
                  </a:lnTo>
                  <a:lnTo>
                    <a:pt x="17386" y="134"/>
                  </a:lnTo>
                  <a:lnTo>
                    <a:pt x="18359" y="59"/>
                  </a:lnTo>
                  <a:lnTo>
                    <a:pt x="19358" y="14"/>
                  </a:lnTo>
                  <a:lnTo>
                    <a:pt x="20384" y="0"/>
                  </a:lnTo>
                  <a:lnTo>
                    <a:pt x="21180" y="8"/>
                  </a:lnTo>
                  <a:lnTo>
                    <a:pt x="21955" y="33"/>
                  </a:lnTo>
                  <a:lnTo>
                    <a:pt x="22710" y="76"/>
                  </a:lnTo>
                  <a:lnTo>
                    <a:pt x="23445" y="135"/>
                  </a:lnTo>
                  <a:lnTo>
                    <a:pt x="24159" y="211"/>
                  </a:lnTo>
                  <a:lnTo>
                    <a:pt x="24853" y="304"/>
                  </a:lnTo>
                  <a:lnTo>
                    <a:pt x="25526" y="414"/>
                  </a:lnTo>
                  <a:lnTo>
                    <a:pt x="26178" y="542"/>
                  </a:lnTo>
                  <a:lnTo>
                    <a:pt x="26811" y="686"/>
                  </a:lnTo>
                  <a:lnTo>
                    <a:pt x="27423" y="846"/>
                  </a:lnTo>
                  <a:lnTo>
                    <a:pt x="28021" y="1023"/>
                  </a:lnTo>
                  <a:lnTo>
                    <a:pt x="28604" y="1213"/>
                  </a:lnTo>
                  <a:lnTo>
                    <a:pt x="29169" y="1418"/>
                  </a:lnTo>
                  <a:lnTo>
                    <a:pt x="29717" y="1636"/>
                  </a:lnTo>
                  <a:lnTo>
                    <a:pt x="30248" y="1869"/>
                  </a:lnTo>
                  <a:lnTo>
                    <a:pt x="30762" y="2115"/>
                  </a:lnTo>
                  <a:lnTo>
                    <a:pt x="31260" y="2376"/>
                  </a:lnTo>
                  <a:lnTo>
                    <a:pt x="31740" y="2650"/>
                  </a:lnTo>
                  <a:lnTo>
                    <a:pt x="32204" y="2939"/>
                  </a:lnTo>
                  <a:lnTo>
                    <a:pt x="32650" y="3241"/>
                  </a:lnTo>
                  <a:lnTo>
                    <a:pt x="33086" y="3551"/>
                  </a:lnTo>
                  <a:lnTo>
                    <a:pt x="33506" y="3872"/>
                  </a:lnTo>
                  <a:lnTo>
                    <a:pt x="33911" y="4205"/>
                  </a:lnTo>
                  <a:lnTo>
                    <a:pt x="34300" y="4550"/>
                  </a:lnTo>
                  <a:lnTo>
                    <a:pt x="34673" y="4906"/>
                  </a:lnTo>
                  <a:lnTo>
                    <a:pt x="35030" y="5274"/>
                  </a:lnTo>
                  <a:lnTo>
                    <a:pt x="35371" y="5653"/>
                  </a:lnTo>
                  <a:lnTo>
                    <a:pt x="35697" y="6045"/>
                  </a:lnTo>
                  <a:lnTo>
                    <a:pt x="36007" y="6448"/>
                  </a:lnTo>
                  <a:lnTo>
                    <a:pt x="36301" y="6863"/>
                  </a:lnTo>
                  <a:lnTo>
                    <a:pt x="36586" y="7282"/>
                  </a:lnTo>
                  <a:lnTo>
                    <a:pt x="36859" y="7709"/>
                  </a:lnTo>
                  <a:lnTo>
                    <a:pt x="37119" y="8146"/>
                  </a:lnTo>
                  <a:lnTo>
                    <a:pt x="37366" y="8591"/>
                  </a:lnTo>
                  <a:lnTo>
                    <a:pt x="37600" y="9046"/>
                  </a:lnTo>
                  <a:lnTo>
                    <a:pt x="37822" y="9508"/>
                  </a:lnTo>
                  <a:lnTo>
                    <a:pt x="38030" y="9980"/>
                  </a:lnTo>
                  <a:lnTo>
                    <a:pt x="38226" y="10461"/>
                  </a:lnTo>
                  <a:lnTo>
                    <a:pt x="38409" y="10950"/>
                  </a:lnTo>
                  <a:lnTo>
                    <a:pt x="38579" y="11448"/>
                  </a:lnTo>
                  <a:lnTo>
                    <a:pt x="30985" y="13521"/>
                  </a:lnTo>
                  <a:lnTo>
                    <a:pt x="30899" y="13260"/>
                  </a:lnTo>
                  <a:lnTo>
                    <a:pt x="30804" y="13000"/>
                  </a:lnTo>
                  <a:lnTo>
                    <a:pt x="30701" y="12743"/>
                  </a:lnTo>
                  <a:lnTo>
                    <a:pt x="30588" y="12489"/>
                  </a:lnTo>
                  <a:lnTo>
                    <a:pt x="30467" y="12236"/>
                  </a:lnTo>
                  <a:lnTo>
                    <a:pt x="30337" y="11986"/>
                  </a:lnTo>
                  <a:lnTo>
                    <a:pt x="30198" y="11739"/>
                  </a:lnTo>
                  <a:lnTo>
                    <a:pt x="30051" y="11493"/>
                  </a:lnTo>
                  <a:lnTo>
                    <a:pt x="29895" y="11250"/>
                  </a:lnTo>
                  <a:lnTo>
                    <a:pt x="29730" y="11010"/>
                  </a:lnTo>
                  <a:lnTo>
                    <a:pt x="29556" y="10767"/>
                  </a:lnTo>
                  <a:lnTo>
                    <a:pt x="29372" y="10531"/>
                  </a:lnTo>
                  <a:lnTo>
                    <a:pt x="29179" y="10300"/>
                  </a:lnTo>
                  <a:lnTo>
                    <a:pt x="28977" y="10075"/>
                  </a:lnTo>
                  <a:lnTo>
                    <a:pt x="28766" y="9856"/>
                  </a:lnTo>
                  <a:lnTo>
                    <a:pt x="28545" y="9643"/>
                  </a:lnTo>
                  <a:lnTo>
                    <a:pt x="28315" y="9435"/>
                  </a:lnTo>
                  <a:lnTo>
                    <a:pt x="28076" y="9234"/>
                  </a:lnTo>
                  <a:lnTo>
                    <a:pt x="27827" y="9038"/>
                  </a:lnTo>
                  <a:lnTo>
                    <a:pt x="27569" y="8848"/>
                  </a:lnTo>
                  <a:lnTo>
                    <a:pt x="27307" y="8665"/>
                  </a:lnTo>
                  <a:lnTo>
                    <a:pt x="27036" y="8490"/>
                  </a:lnTo>
                  <a:lnTo>
                    <a:pt x="26755" y="8322"/>
                  </a:lnTo>
                  <a:lnTo>
                    <a:pt x="26466" y="8162"/>
                  </a:lnTo>
                  <a:lnTo>
                    <a:pt x="26167" y="8009"/>
                  </a:lnTo>
                  <a:lnTo>
                    <a:pt x="25858" y="7864"/>
                  </a:lnTo>
                  <a:lnTo>
                    <a:pt x="25541" y="7726"/>
                  </a:lnTo>
                  <a:lnTo>
                    <a:pt x="25213" y="7596"/>
                  </a:lnTo>
                  <a:lnTo>
                    <a:pt x="24877" y="7474"/>
                  </a:lnTo>
                  <a:lnTo>
                    <a:pt x="24531" y="7359"/>
                  </a:lnTo>
                  <a:lnTo>
                    <a:pt x="24176" y="7248"/>
                  </a:lnTo>
                  <a:lnTo>
                    <a:pt x="23812" y="7149"/>
                  </a:lnTo>
                  <a:lnTo>
                    <a:pt x="23438" y="7061"/>
                  </a:lnTo>
                  <a:lnTo>
                    <a:pt x="23055" y="6985"/>
                  </a:lnTo>
                  <a:lnTo>
                    <a:pt x="22662" y="6921"/>
                  </a:lnTo>
                  <a:lnTo>
                    <a:pt x="22260" y="6868"/>
                  </a:lnTo>
                  <a:lnTo>
                    <a:pt x="21849" y="6828"/>
                  </a:lnTo>
                  <a:lnTo>
                    <a:pt x="21429" y="6798"/>
                  </a:lnTo>
                  <a:lnTo>
                    <a:pt x="20999" y="6781"/>
                  </a:lnTo>
                  <a:lnTo>
                    <a:pt x="20559" y="6775"/>
                  </a:lnTo>
                  <a:lnTo>
                    <a:pt x="19943" y="6785"/>
                  </a:lnTo>
                  <a:lnTo>
                    <a:pt x="19345" y="6816"/>
                  </a:lnTo>
                  <a:lnTo>
                    <a:pt x="18763" y="6867"/>
                  </a:lnTo>
                  <a:lnTo>
                    <a:pt x="18200" y="6938"/>
                  </a:lnTo>
                  <a:lnTo>
                    <a:pt x="17654" y="7030"/>
                  </a:lnTo>
                  <a:lnTo>
                    <a:pt x="17125" y="7143"/>
                  </a:lnTo>
                  <a:lnTo>
                    <a:pt x="16614" y="7276"/>
                  </a:lnTo>
                  <a:lnTo>
                    <a:pt x="16120" y="7429"/>
                  </a:lnTo>
                  <a:lnTo>
                    <a:pt x="15644" y="7603"/>
                  </a:lnTo>
                  <a:lnTo>
                    <a:pt x="15186" y="7797"/>
                  </a:lnTo>
                  <a:lnTo>
                    <a:pt x="14744" y="8004"/>
                  </a:lnTo>
                  <a:lnTo>
                    <a:pt x="14318" y="8229"/>
                  </a:lnTo>
                  <a:lnTo>
                    <a:pt x="13908" y="8472"/>
                  </a:lnTo>
                  <a:lnTo>
                    <a:pt x="13513" y="8732"/>
                  </a:lnTo>
                  <a:lnTo>
                    <a:pt x="13134" y="9009"/>
                  </a:lnTo>
                  <a:lnTo>
                    <a:pt x="12771" y="9304"/>
                  </a:lnTo>
                  <a:lnTo>
                    <a:pt x="12424" y="9617"/>
                  </a:lnTo>
                  <a:lnTo>
                    <a:pt x="12092" y="9947"/>
                  </a:lnTo>
                  <a:lnTo>
                    <a:pt x="11777" y="10294"/>
                  </a:lnTo>
                  <a:lnTo>
                    <a:pt x="11477" y="10659"/>
                  </a:lnTo>
                  <a:lnTo>
                    <a:pt x="11198" y="11041"/>
                  </a:lnTo>
                  <a:lnTo>
                    <a:pt x="10934" y="11437"/>
                  </a:lnTo>
                  <a:lnTo>
                    <a:pt x="10684" y="11849"/>
                  </a:lnTo>
                  <a:lnTo>
                    <a:pt x="10449" y="12276"/>
                  </a:lnTo>
                  <a:lnTo>
                    <a:pt x="10228" y="12718"/>
                  </a:lnTo>
                  <a:lnTo>
                    <a:pt x="10022" y="13175"/>
                  </a:lnTo>
                  <a:lnTo>
                    <a:pt x="9831" y="13648"/>
                  </a:lnTo>
                  <a:lnTo>
                    <a:pt x="9655" y="14136"/>
                  </a:lnTo>
                  <a:lnTo>
                    <a:pt x="9492" y="14639"/>
                  </a:lnTo>
                  <a:lnTo>
                    <a:pt x="9345" y="15157"/>
                  </a:lnTo>
                  <a:lnTo>
                    <a:pt x="9217" y="15683"/>
                  </a:lnTo>
                  <a:lnTo>
                    <a:pt x="9103" y="16222"/>
                  </a:lnTo>
                  <a:lnTo>
                    <a:pt x="9002" y="16774"/>
                  </a:lnTo>
                  <a:lnTo>
                    <a:pt x="8915" y="17339"/>
                  </a:lnTo>
                  <a:lnTo>
                    <a:pt x="8841" y="17916"/>
                  </a:lnTo>
                  <a:lnTo>
                    <a:pt x="8781" y="18507"/>
                  </a:lnTo>
                  <a:lnTo>
                    <a:pt x="8734" y="19110"/>
                  </a:lnTo>
                  <a:lnTo>
                    <a:pt x="8700" y="19727"/>
                  </a:lnTo>
                  <a:lnTo>
                    <a:pt x="8680" y="20356"/>
                  </a:lnTo>
                  <a:lnTo>
                    <a:pt x="8673" y="20998"/>
                  </a:lnTo>
                  <a:lnTo>
                    <a:pt x="8680" y="21635"/>
                  </a:lnTo>
                  <a:lnTo>
                    <a:pt x="8700" y="22261"/>
                  </a:lnTo>
                  <a:lnTo>
                    <a:pt x="8734" y="22878"/>
                  </a:lnTo>
                  <a:lnTo>
                    <a:pt x="8781" y="23483"/>
                  </a:lnTo>
                  <a:lnTo>
                    <a:pt x="8841" y="24079"/>
                  </a:lnTo>
                  <a:lnTo>
                    <a:pt x="8915" y="24663"/>
                  </a:lnTo>
                  <a:lnTo>
                    <a:pt x="9002" y="25237"/>
                  </a:lnTo>
                  <a:lnTo>
                    <a:pt x="9103" y="25801"/>
                  </a:lnTo>
                  <a:lnTo>
                    <a:pt x="9217" y="26354"/>
                  </a:lnTo>
                  <a:lnTo>
                    <a:pt x="9345" y="26897"/>
                  </a:lnTo>
                  <a:lnTo>
                    <a:pt x="9493" y="27421"/>
                  </a:lnTo>
                  <a:lnTo>
                    <a:pt x="9656" y="27931"/>
                  </a:lnTo>
                  <a:lnTo>
                    <a:pt x="9834" y="28426"/>
                  </a:lnTo>
                  <a:lnTo>
                    <a:pt x="10027" y="28906"/>
                  </a:lnTo>
                  <a:lnTo>
                    <a:pt x="10236" y="29372"/>
                  </a:lnTo>
                  <a:lnTo>
                    <a:pt x="10459" y="29823"/>
                  </a:lnTo>
                  <a:lnTo>
                    <a:pt x="10698" y="30260"/>
                  </a:lnTo>
                  <a:lnTo>
                    <a:pt x="10952" y="30682"/>
                  </a:lnTo>
                  <a:lnTo>
                    <a:pt x="11222" y="31089"/>
                  </a:lnTo>
                  <a:lnTo>
                    <a:pt x="11506" y="31482"/>
                  </a:lnTo>
                  <a:lnTo>
                    <a:pt x="11806" y="31859"/>
                  </a:lnTo>
                  <a:lnTo>
                    <a:pt x="12123" y="32219"/>
                  </a:lnTo>
                  <a:lnTo>
                    <a:pt x="12456" y="32562"/>
                  </a:lnTo>
                  <a:lnTo>
                    <a:pt x="12805" y="32888"/>
                  </a:lnTo>
                  <a:lnTo>
                    <a:pt x="13171" y="33198"/>
                  </a:lnTo>
                  <a:lnTo>
                    <a:pt x="13553" y="33490"/>
                  </a:lnTo>
                  <a:lnTo>
                    <a:pt x="13951" y="33765"/>
                  </a:lnTo>
                  <a:lnTo>
                    <a:pt x="14366" y="34024"/>
                  </a:lnTo>
                  <a:lnTo>
                    <a:pt x="14797" y="34265"/>
                  </a:lnTo>
                  <a:lnTo>
                    <a:pt x="15244" y="34490"/>
                  </a:lnTo>
                  <a:lnTo>
                    <a:pt x="15715" y="34695"/>
                  </a:lnTo>
                  <a:lnTo>
                    <a:pt x="16203" y="34879"/>
                  </a:lnTo>
                  <a:lnTo>
                    <a:pt x="16710" y="35041"/>
                  </a:lnTo>
                  <a:lnTo>
                    <a:pt x="17235" y="35182"/>
                  </a:lnTo>
                  <a:lnTo>
                    <a:pt x="17778" y="35300"/>
                  </a:lnTo>
                  <a:lnTo>
                    <a:pt x="18339" y="35398"/>
                  </a:lnTo>
                  <a:lnTo>
                    <a:pt x="18918" y="35473"/>
                  </a:lnTo>
                  <a:lnTo>
                    <a:pt x="19515" y="35527"/>
                  </a:lnTo>
                  <a:lnTo>
                    <a:pt x="20130" y="35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8517949" y="5187794"/>
              <a:ext cx="8615" cy="41149"/>
            </a:xfrm>
            <a:custGeom>
              <a:avLst/>
              <a:pathLst>
                <a:path w="8615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8534566" y="5187794"/>
              <a:ext cx="33847" cy="41149"/>
            </a:xfrm>
            <a:custGeom>
              <a:avLst/>
              <a:pathLst>
                <a:path w="33847" h="41149">
                  <a:moveTo>
                    <a:pt x="33847" y="13025"/>
                  </a:moveTo>
                  <a:lnTo>
                    <a:pt x="33838" y="13554"/>
                  </a:lnTo>
                  <a:lnTo>
                    <a:pt x="33811" y="14081"/>
                  </a:lnTo>
                  <a:lnTo>
                    <a:pt x="33766" y="14603"/>
                  </a:lnTo>
                  <a:lnTo>
                    <a:pt x="33703" y="15123"/>
                  </a:lnTo>
                  <a:lnTo>
                    <a:pt x="33621" y="15638"/>
                  </a:lnTo>
                  <a:lnTo>
                    <a:pt x="33522" y="16151"/>
                  </a:lnTo>
                  <a:lnTo>
                    <a:pt x="33404" y="16659"/>
                  </a:lnTo>
                  <a:lnTo>
                    <a:pt x="33268" y="17165"/>
                  </a:lnTo>
                  <a:lnTo>
                    <a:pt x="33114" y="17666"/>
                  </a:lnTo>
                  <a:lnTo>
                    <a:pt x="32942" y="18165"/>
                  </a:lnTo>
                  <a:lnTo>
                    <a:pt x="32757" y="18650"/>
                  </a:lnTo>
                  <a:lnTo>
                    <a:pt x="32553" y="19124"/>
                  </a:lnTo>
                  <a:lnTo>
                    <a:pt x="32330" y="19587"/>
                  </a:lnTo>
                  <a:lnTo>
                    <a:pt x="32087" y="20038"/>
                  </a:lnTo>
                  <a:lnTo>
                    <a:pt x="31825" y="20479"/>
                  </a:lnTo>
                  <a:lnTo>
                    <a:pt x="31544" y="20909"/>
                  </a:lnTo>
                  <a:lnTo>
                    <a:pt x="31243" y="21327"/>
                  </a:lnTo>
                  <a:lnTo>
                    <a:pt x="30924" y="21735"/>
                  </a:lnTo>
                  <a:lnTo>
                    <a:pt x="30584" y="22131"/>
                  </a:lnTo>
                  <a:lnTo>
                    <a:pt x="30226" y="22516"/>
                  </a:lnTo>
                  <a:lnTo>
                    <a:pt x="29848" y="22888"/>
                  </a:lnTo>
                  <a:lnTo>
                    <a:pt x="29450" y="23245"/>
                  </a:lnTo>
                  <a:lnTo>
                    <a:pt x="29033" y="23587"/>
                  </a:lnTo>
                  <a:lnTo>
                    <a:pt x="28595" y="23913"/>
                  </a:lnTo>
                  <a:lnTo>
                    <a:pt x="28138" y="24225"/>
                  </a:lnTo>
                  <a:lnTo>
                    <a:pt x="27661" y="24521"/>
                  </a:lnTo>
                  <a:lnTo>
                    <a:pt x="27164" y="24802"/>
                  </a:lnTo>
                  <a:lnTo>
                    <a:pt x="26647" y="25067"/>
                  </a:lnTo>
                  <a:lnTo>
                    <a:pt x="26110" y="25318"/>
                  </a:lnTo>
                  <a:lnTo>
                    <a:pt x="25553" y="25553"/>
                  </a:lnTo>
                  <a:lnTo>
                    <a:pt x="24976" y="25764"/>
                  </a:lnTo>
                  <a:lnTo>
                    <a:pt x="24378" y="25953"/>
                  </a:lnTo>
                  <a:lnTo>
                    <a:pt x="23759" y="26119"/>
                  </a:lnTo>
                  <a:lnTo>
                    <a:pt x="23119" y="26264"/>
                  </a:lnTo>
                  <a:lnTo>
                    <a:pt x="22458" y="26386"/>
                  </a:lnTo>
                  <a:lnTo>
                    <a:pt x="21776" y="26486"/>
                  </a:lnTo>
                  <a:lnTo>
                    <a:pt x="21072" y="26563"/>
                  </a:lnTo>
                  <a:lnTo>
                    <a:pt x="20348" y="26619"/>
                  </a:lnTo>
                  <a:lnTo>
                    <a:pt x="19603" y="26652"/>
                  </a:lnTo>
                  <a:lnTo>
                    <a:pt x="18836" y="26663"/>
                  </a:lnTo>
                  <a:lnTo>
                    <a:pt x="8615" y="26663"/>
                  </a:lnTo>
                  <a:lnTo>
                    <a:pt x="8615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18486" y="0"/>
                  </a:lnTo>
                  <a:lnTo>
                    <a:pt x="19264" y="9"/>
                  </a:lnTo>
                  <a:lnTo>
                    <a:pt x="20021" y="38"/>
                  </a:lnTo>
                  <a:lnTo>
                    <a:pt x="20757" y="86"/>
                  </a:lnTo>
                  <a:lnTo>
                    <a:pt x="21472" y="154"/>
                  </a:lnTo>
                  <a:lnTo>
                    <a:pt x="22166" y="240"/>
                  </a:lnTo>
                  <a:lnTo>
                    <a:pt x="22839" y="346"/>
                  </a:lnTo>
                  <a:lnTo>
                    <a:pt x="23490" y="472"/>
                  </a:lnTo>
                  <a:lnTo>
                    <a:pt x="24121" y="616"/>
                  </a:lnTo>
                  <a:lnTo>
                    <a:pt x="24731" y="780"/>
                  </a:lnTo>
                  <a:lnTo>
                    <a:pt x="25320" y="963"/>
                  </a:lnTo>
                  <a:lnTo>
                    <a:pt x="25888" y="1158"/>
                  </a:lnTo>
                  <a:lnTo>
                    <a:pt x="26437" y="1369"/>
                  </a:lnTo>
                  <a:lnTo>
                    <a:pt x="26965" y="1595"/>
                  </a:lnTo>
                  <a:lnTo>
                    <a:pt x="27474" y="1837"/>
                  </a:lnTo>
                  <a:lnTo>
                    <a:pt x="27963" y="2095"/>
                  </a:lnTo>
                  <a:lnTo>
                    <a:pt x="28432" y="2369"/>
                  </a:lnTo>
                  <a:lnTo>
                    <a:pt x="28881" y="2658"/>
                  </a:lnTo>
                  <a:lnTo>
                    <a:pt x="29310" y="2963"/>
                  </a:lnTo>
                  <a:lnTo>
                    <a:pt x="29720" y="3284"/>
                  </a:lnTo>
                  <a:lnTo>
                    <a:pt x="30109" y="3621"/>
                  </a:lnTo>
                  <a:lnTo>
                    <a:pt x="30479" y="3972"/>
                  </a:lnTo>
                  <a:lnTo>
                    <a:pt x="30829" y="4337"/>
                  </a:lnTo>
                  <a:lnTo>
                    <a:pt x="31159" y="4715"/>
                  </a:lnTo>
                  <a:lnTo>
                    <a:pt x="31469" y="5107"/>
                  </a:lnTo>
                  <a:lnTo>
                    <a:pt x="31759" y="5512"/>
                  </a:lnTo>
                  <a:lnTo>
                    <a:pt x="32030" y="5930"/>
                  </a:lnTo>
                  <a:lnTo>
                    <a:pt x="32280" y="6362"/>
                  </a:lnTo>
                  <a:lnTo>
                    <a:pt x="32511" y="6808"/>
                  </a:lnTo>
                  <a:lnTo>
                    <a:pt x="32722" y="7266"/>
                  </a:lnTo>
                  <a:lnTo>
                    <a:pt x="32913" y="7739"/>
                  </a:lnTo>
                  <a:lnTo>
                    <a:pt x="33091" y="8223"/>
                  </a:lnTo>
                  <a:lnTo>
                    <a:pt x="33249" y="8716"/>
                  </a:lnTo>
                  <a:lnTo>
                    <a:pt x="33390" y="9220"/>
                  </a:lnTo>
                  <a:lnTo>
                    <a:pt x="33511" y="9734"/>
                  </a:lnTo>
                  <a:lnTo>
                    <a:pt x="33614" y="10258"/>
                  </a:lnTo>
                  <a:lnTo>
                    <a:pt x="33698" y="10791"/>
                  </a:lnTo>
                  <a:lnTo>
                    <a:pt x="33763" y="11335"/>
                  </a:lnTo>
                  <a:lnTo>
                    <a:pt x="33810" y="11888"/>
                  </a:lnTo>
                  <a:lnTo>
                    <a:pt x="33838" y="124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8543182" y="5194482"/>
              <a:ext cx="16558" cy="13346"/>
            </a:xfrm>
            <a:custGeom>
              <a:avLst/>
              <a:pathLst>
                <a:path w="16558" h="13346">
                  <a:moveTo>
                    <a:pt x="16558" y="6483"/>
                  </a:moveTo>
                  <a:lnTo>
                    <a:pt x="16539" y="5862"/>
                  </a:lnTo>
                  <a:lnTo>
                    <a:pt x="16481" y="5271"/>
                  </a:lnTo>
                  <a:lnTo>
                    <a:pt x="16385" y="4712"/>
                  </a:lnTo>
                  <a:lnTo>
                    <a:pt x="16250" y="4184"/>
                  </a:lnTo>
                  <a:lnTo>
                    <a:pt x="16077" y="3687"/>
                  </a:lnTo>
                  <a:lnTo>
                    <a:pt x="15865" y="3220"/>
                  </a:lnTo>
                  <a:lnTo>
                    <a:pt x="15614" y="2785"/>
                  </a:lnTo>
                  <a:lnTo>
                    <a:pt x="15325" y="2380"/>
                  </a:lnTo>
                  <a:lnTo>
                    <a:pt x="14997" y="2007"/>
                  </a:lnTo>
                  <a:lnTo>
                    <a:pt x="14631" y="1664"/>
                  </a:lnTo>
                  <a:lnTo>
                    <a:pt x="14232" y="1348"/>
                  </a:lnTo>
                  <a:lnTo>
                    <a:pt x="13795" y="1065"/>
                  </a:lnTo>
                  <a:lnTo>
                    <a:pt x="13318" y="815"/>
                  </a:lnTo>
                  <a:lnTo>
                    <a:pt x="12804" y="599"/>
                  </a:lnTo>
                  <a:lnTo>
                    <a:pt x="12251" y="416"/>
                  </a:lnTo>
                  <a:lnTo>
                    <a:pt x="11659" y="266"/>
                  </a:lnTo>
                  <a:lnTo>
                    <a:pt x="11029" y="149"/>
                  </a:lnTo>
                  <a:lnTo>
                    <a:pt x="10360" y="66"/>
                  </a:lnTo>
                  <a:lnTo>
                    <a:pt x="9653" y="16"/>
                  </a:lnTo>
                  <a:lnTo>
                    <a:pt x="8907" y="0"/>
                  </a:lnTo>
                  <a:lnTo>
                    <a:pt x="0" y="0"/>
                  </a:lnTo>
                  <a:lnTo>
                    <a:pt x="0" y="13346"/>
                  </a:lnTo>
                  <a:lnTo>
                    <a:pt x="9141" y="13346"/>
                  </a:lnTo>
                  <a:lnTo>
                    <a:pt x="9520" y="13341"/>
                  </a:lnTo>
                  <a:lnTo>
                    <a:pt x="9889" y="13326"/>
                  </a:lnTo>
                  <a:lnTo>
                    <a:pt x="10247" y="13301"/>
                  </a:lnTo>
                  <a:lnTo>
                    <a:pt x="10594" y="13267"/>
                  </a:lnTo>
                  <a:lnTo>
                    <a:pt x="10929" y="13222"/>
                  </a:lnTo>
                  <a:lnTo>
                    <a:pt x="11254" y="13167"/>
                  </a:lnTo>
                  <a:lnTo>
                    <a:pt x="11567" y="13103"/>
                  </a:lnTo>
                  <a:lnTo>
                    <a:pt x="11869" y="13028"/>
                  </a:lnTo>
                  <a:lnTo>
                    <a:pt x="12161" y="12944"/>
                  </a:lnTo>
                  <a:lnTo>
                    <a:pt x="12441" y="12849"/>
                  </a:lnTo>
                  <a:lnTo>
                    <a:pt x="12716" y="12746"/>
                  </a:lnTo>
                  <a:lnTo>
                    <a:pt x="12981" y="12635"/>
                  </a:lnTo>
                  <a:lnTo>
                    <a:pt x="13237" y="12515"/>
                  </a:lnTo>
                  <a:lnTo>
                    <a:pt x="13483" y="12387"/>
                  </a:lnTo>
                  <a:lnTo>
                    <a:pt x="13718" y="12251"/>
                  </a:lnTo>
                  <a:lnTo>
                    <a:pt x="13944" y="12107"/>
                  </a:lnTo>
                  <a:lnTo>
                    <a:pt x="14160" y="11954"/>
                  </a:lnTo>
                  <a:lnTo>
                    <a:pt x="14366" y="11793"/>
                  </a:lnTo>
                  <a:lnTo>
                    <a:pt x="14562" y="11625"/>
                  </a:lnTo>
                  <a:lnTo>
                    <a:pt x="14748" y="11448"/>
                  </a:lnTo>
                  <a:lnTo>
                    <a:pt x="14930" y="11263"/>
                  </a:lnTo>
                  <a:lnTo>
                    <a:pt x="15102" y="11072"/>
                  </a:lnTo>
                  <a:lnTo>
                    <a:pt x="15264" y="10873"/>
                  </a:lnTo>
                  <a:lnTo>
                    <a:pt x="15416" y="10667"/>
                  </a:lnTo>
                  <a:lnTo>
                    <a:pt x="15558" y="10455"/>
                  </a:lnTo>
                  <a:lnTo>
                    <a:pt x="15690" y="10235"/>
                  </a:lnTo>
                  <a:lnTo>
                    <a:pt x="15813" y="10008"/>
                  </a:lnTo>
                  <a:lnTo>
                    <a:pt x="15925" y="9775"/>
                  </a:lnTo>
                  <a:lnTo>
                    <a:pt x="16028" y="9534"/>
                  </a:lnTo>
                  <a:lnTo>
                    <a:pt x="16120" y="9287"/>
                  </a:lnTo>
                  <a:lnTo>
                    <a:pt x="16204" y="9027"/>
                  </a:lnTo>
                  <a:lnTo>
                    <a:pt x="16278" y="8763"/>
                  </a:lnTo>
                  <a:lnTo>
                    <a:pt x="16344" y="8494"/>
                  </a:lnTo>
                  <a:lnTo>
                    <a:pt x="16401" y="8221"/>
                  </a:lnTo>
                  <a:lnTo>
                    <a:pt x="16449" y="7943"/>
                  </a:lnTo>
                  <a:lnTo>
                    <a:pt x="16488" y="7660"/>
                  </a:lnTo>
                  <a:lnTo>
                    <a:pt x="16519" y="7373"/>
                  </a:lnTo>
                  <a:lnTo>
                    <a:pt x="16541" y="7081"/>
                  </a:lnTo>
                  <a:lnTo>
                    <a:pt x="16554" y="67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8574460" y="5187794"/>
              <a:ext cx="30693" cy="41149"/>
            </a:xfrm>
            <a:custGeom>
              <a:avLst/>
              <a:pathLst>
                <a:path w="30693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34490"/>
                  </a:lnTo>
                  <a:lnTo>
                    <a:pt x="30693" y="34490"/>
                  </a:lnTo>
                  <a:lnTo>
                    <a:pt x="30693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8610995" y="5187794"/>
              <a:ext cx="8615" cy="41149"/>
            </a:xfrm>
            <a:custGeom>
              <a:avLst/>
              <a:pathLst>
                <a:path w="8615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8627612" y="5187794"/>
              <a:ext cx="35162" cy="41149"/>
            </a:xfrm>
            <a:custGeom>
              <a:avLst/>
              <a:pathLst>
                <a:path w="35162" h="41149">
                  <a:moveTo>
                    <a:pt x="25057" y="41149"/>
                  </a:moveTo>
                  <a:lnTo>
                    <a:pt x="7125" y="9462"/>
                  </a:lnTo>
                  <a:lnTo>
                    <a:pt x="7154" y="9719"/>
                  </a:lnTo>
                  <a:lnTo>
                    <a:pt x="7183" y="9976"/>
                  </a:lnTo>
                  <a:lnTo>
                    <a:pt x="7210" y="10233"/>
                  </a:lnTo>
                  <a:lnTo>
                    <a:pt x="7238" y="10490"/>
                  </a:lnTo>
                  <a:lnTo>
                    <a:pt x="7264" y="10747"/>
                  </a:lnTo>
                  <a:lnTo>
                    <a:pt x="7290" y="11004"/>
                  </a:lnTo>
                  <a:lnTo>
                    <a:pt x="7316" y="11261"/>
                  </a:lnTo>
                  <a:lnTo>
                    <a:pt x="7340" y="11518"/>
                  </a:lnTo>
                  <a:lnTo>
                    <a:pt x="7365" y="11775"/>
                  </a:lnTo>
                  <a:lnTo>
                    <a:pt x="7388" y="12032"/>
                  </a:lnTo>
                  <a:lnTo>
                    <a:pt x="7411" y="12255"/>
                  </a:lnTo>
                  <a:lnTo>
                    <a:pt x="7433" y="12483"/>
                  </a:lnTo>
                  <a:lnTo>
                    <a:pt x="7453" y="12713"/>
                  </a:lnTo>
                  <a:lnTo>
                    <a:pt x="7472" y="12948"/>
                  </a:lnTo>
                  <a:lnTo>
                    <a:pt x="7490" y="13185"/>
                  </a:lnTo>
                  <a:lnTo>
                    <a:pt x="7507" y="13427"/>
                  </a:lnTo>
                  <a:lnTo>
                    <a:pt x="7523" y="13671"/>
                  </a:lnTo>
                  <a:lnTo>
                    <a:pt x="7538" y="13920"/>
                  </a:lnTo>
                  <a:lnTo>
                    <a:pt x="7551" y="14171"/>
                  </a:lnTo>
                  <a:lnTo>
                    <a:pt x="7563" y="14427"/>
                  </a:lnTo>
                  <a:lnTo>
                    <a:pt x="7580" y="14682"/>
                  </a:lnTo>
                  <a:lnTo>
                    <a:pt x="7595" y="14936"/>
                  </a:lnTo>
                  <a:lnTo>
                    <a:pt x="7608" y="15187"/>
                  </a:lnTo>
                  <a:lnTo>
                    <a:pt x="7620" y="15436"/>
                  </a:lnTo>
                  <a:lnTo>
                    <a:pt x="7629" y="15682"/>
                  </a:lnTo>
                  <a:lnTo>
                    <a:pt x="7637" y="15926"/>
                  </a:lnTo>
                  <a:lnTo>
                    <a:pt x="7643" y="16168"/>
                  </a:lnTo>
                  <a:lnTo>
                    <a:pt x="7648" y="16408"/>
                  </a:lnTo>
                  <a:lnTo>
                    <a:pt x="7650" y="16645"/>
                  </a:lnTo>
                  <a:lnTo>
                    <a:pt x="7651" y="16880"/>
                  </a:lnTo>
                  <a:lnTo>
                    <a:pt x="7651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9841" y="0"/>
                  </a:lnTo>
                  <a:lnTo>
                    <a:pt x="28036" y="31949"/>
                  </a:lnTo>
                  <a:lnTo>
                    <a:pt x="28007" y="31703"/>
                  </a:lnTo>
                  <a:lnTo>
                    <a:pt x="27979" y="31454"/>
                  </a:lnTo>
                  <a:lnTo>
                    <a:pt x="27951" y="31203"/>
                  </a:lnTo>
                  <a:lnTo>
                    <a:pt x="27924" y="30949"/>
                  </a:lnTo>
                  <a:lnTo>
                    <a:pt x="27897" y="30693"/>
                  </a:lnTo>
                  <a:lnTo>
                    <a:pt x="27871" y="30435"/>
                  </a:lnTo>
                  <a:lnTo>
                    <a:pt x="27846" y="30175"/>
                  </a:lnTo>
                  <a:lnTo>
                    <a:pt x="27821" y="29912"/>
                  </a:lnTo>
                  <a:lnTo>
                    <a:pt x="27797" y="29647"/>
                  </a:lnTo>
                  <a:lnTo>
                    <a:pt x="27773" y="29379"/>
                  </a:lnTo>
                  <a:lnTo>
                    <a:pt x="27750" y="29148"/>
                  </a:lnTo>
                  <a:lnTo>
                    <a:pt x="27727" y="28912"/>
                  </a:lnTo>
                  <a:lnTo>
                    <a:pt x="27705" y="28670"/>
                  </a:lnTo>
                  <a:lnTo>
                    <a:pt x="27684" y="28421"/>
                  </a:lnTo>
                  <a:lnTo>
                    <a:pt x="27663" y="28167"/>
                  </a:lnTo>
                  <a:lnTo>
                    <a:pt x="27643" y="27907"/>
                  </a:lnTo>
                  <a:lnTo>
                    <a:pt x="27624" y="27642"/>
                  </a:lnTo>
                  <a:lnTo>
                    <a:pt x="27605" y="27370"/>
                  </a:lnTo>
                  <a:lnTo>
                    <a:pt x="27586" y="27092"/>
                  </a:lnTo>
                  <a:lnTo>
                    <a:pt x="27569" y="26809"/>
                  </a:lnTo>
                  <a:lnTo>
                    <a:pt x="27557" y="26523"/>
                  </a:lnTo>
                  <a:lnTo>
                    <a:pt x="27548" y="26236"/>
                  </a:lnTo>
                  <a:lnTo>
                    <a:pt x="27539" y="25948"/>
                  </a:lnTo>
                  <a:lnTo>
                    <a:pt x="27531" y="25660"/>
                  </a:lnTo>
                  <a:lnTo>
                    <a:pt x="27525" y="25371"/>
                  </a:lnTo>
                  <a:lnTo>
                    <a:pt x="27519" y="25081"/>
                  </a:lnTo>
                  <a:lnTo>
                    <a:pt x="27515" y="24791"/>
                  </a:lnTo>
                  <a:lnTo>
                    <a:pt x="27512" y="24501"/>
                  </a:lnTo>
                  <a:lnTo>
                    <a:pt x="27511" y="24210"/>
                  </a:lnTo>
                  <a:lnTo>
                    <a:pt x="27510" y="23918"/>
                  </a:lnTo>
                  <a:lnTo>
                    <a:pt x="27510" y="0"/>
                  </a:lnTo>
                  <a:lnTo>
                    <a:pt x="35162" y="0"/>
                  </a:lnTo>
                  <a:lnTo>
                    <a:pt x="35162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8668294" y="5187794"/>
              <a:ext cx="40126" cy="41149"/>
            </a:xfrm>
            <a:custGeom>
              <a:avLst/>
              <a:pathLst>
                <a:path w="40126" h="41149">
                  <a:moveTo>
                    <a:pt x="31599" y="41149"/>
                  </a:moveTo>
                  <a:lnTo>
                    <a:pt x="27948" y="30635"/>
                  </a:lnTo>
                  <a:lnTo>
                    <a:pt x="12265" y="30635"/>
                  </a:lnTo>
                  <a:lnTo>
                    <a:pt x="8615" y="41149"/>
                  </a:lnTo>
                  <a:lnTo>
                    <a:pt x="0" y="41149"/>
                  </a:lnTo>
                  <a:lnTo>
                    <a:pt x="15011" y="0"/>
                  </a:lnTo>
                  <a:lnTo>
                    <a:pt x="25174" y="0"/>
                  </a:lnTo>
                  <a:lnTo>
                    <a:pt x="40126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8682487" y="5195107"/>
              <a:ext cx="11827" cy="16839"/>
            </a:xfrm>
            <a:custGeom>
              <a:avLst/>
              <a:pathLst>
                <a:path w="11827" h="16839">
                  <a:moveTo>
                    <a:pt x="7768" y="5011"/>
                  </a:moveTo>
                  <a:lnTo>
                    <a:pt x="7698" y="4807"/>
                  </a:lnTo>
                  <a:lnTo>
                    <a:pt x="7628" y="4602"/>
                  </a:lnTo>
                  <a:lnTo>
                    <a:pt x="7558" y="4398"/>
                  </a:lnTo>
                  <a:lnTo>
                    <a:pt x="7488" y="4194"/>
                  </a:lnTo>
                  <a:lnTo>
                    <a:pt x="7417" y="3989"/>
                  </a:lnTo>
                  <a:lnTo>
                    <a:pt x="7347" y="3785"/>
                  </a:lnTo>
                  <a:lnTo>
                    <a:pt x="7277" y="3580"/>
                  </a:lnTo>
                  <a:lnTo>
                    <a:pt x="7207" y="3376"/>
                  </a:lnTo>
                  <a:lnTo>
                    <a:pt x="7137" y="3171"/>
                  </a:lnTo>
                  <a:lnTo>
                    <a:pt x="7067" y="2967"/>
                  </a:lnTo>
                  <a:lnTo>
                    <a:pt x="7003" y="2759"/>
                  </a:lnTo>
                  <a:lnTo>
                    <a:pt x="6941" y="2555"/>
                  </a:lnTo>
                  <a:lnTo>
                    <a:pt x="6879" y="2355"/>
                  </a:lnTo>
                  <a:lnTo>
                    <a:pt x="6819" y="2159"/>
                  </a:lnTo>
                  <a:lnTo>
                    <a:pt x="6760" y="1967"/>
                  </a:lnTo>
                  <a:lnTo>
                    <a:pt x="6703" y="1779"/>
                  </a:lnTo>
                  <a:lnTo>
                    <a:pt x="6646" y="1595"/>
                  </a:lnTo>
                  <a:lnTo>
                    <a:pt x="6590" y="1416"/>
                  </a:lnTo>
                  <a:lnTo>
                    <a:pt x="6536" y="1240"/>
                  </a:lnTo>
                  <a:lnTo>
                    <a:pt x="6483" y="1069"/>
                  </a:lnTo>
                  <a:lnTo>
                    <a:pt x="6437" y="897"/>
                  </a:lnTo>
                  <a:lnTo>
                    <a:pt x="6392" y="731"/>
                  </a:lnTo>
                  <a:lnTo>
                    <a:pt x="6348" y="572"/>
                  </a:lnTo>
                  <a:lnTo>
                    <a:pt x="6305" y="419"/>
                  </a:lnTo>
                  <a:lnTo>
                    <a:pt x="6264" y="273"/>
                  </a:lnTo>
                  <a:lnTo>
                    <a:pt x="6224" y="133"/>
                  </a:lnTo>
                  <a:lnTo>
                    <a:pt x="6184" y="0"/>
                  </a:lnTo>
                  <a:lnTo>
                    <a:pt x="5625" y="26"/>
                  </a:lnTo>
                  <a:lnTo>
                    <a:pt x="5588" y="157"/>
                  </a:lnTo>
                  <a:lnTo>
                    <a:pt x="5548" y="295"/>
                  </a:lnTo>
                  <a:lnTo>
                    <a:pt x="5506" y="438"/>
                  </a:lnTo>
                  <a:lnTo>
                    <a:pt x="5462" y="587"/>
                  </a:lnTo>
                  <a:lnTo>
                    <a:pt x="5415" y="742"/>
                  </a:lnTo>
                  <a:lnTo>
                    <a:pt x="5366" y="902"/>
                  </a:lnTo>
                  <a:lnTo>
                    <a:pt x="5315" y="1069"/>
                  </a:lnTo>
                  <a:lnTo>
                    <a:pt x="5267" y="1240"/>
                  </a:lnTo>
                  <a:lnTo>
                    <a:pt x="5217" y="1416"/>
                  </a:lnTo>
                  <a:lnTo>
                    <a:pt x="5164" y="1595"/>
                  </a:lnTo>
                  <a:lnTo>
                    <a:pt x="5109" y="1779"/>
                  </a:lnTo>
                  <a:lnTo>
                    <a:pt x="5052" y="1967"/>
                  </a:lnTo>
                  <a:lnTo>
                    <a:pt x="4992" y="2159"/>
                  </a:lnTo>
                  <a:lnTo>
                    <a:pt x="4930" y="2355"/>
                  </a:lnTo>
                  <a:lnTo>
                    <a:pt x="4866" y="2555"/>
                  </a:lnTo>
                  <a:lnTo>
                    <a:pt x="4800" y="2759"/>
                  </a:lnTo>
                  <a:lnTo>
                    <a:pt x="4731" y="2967"/>
                  </a:lnTo>
                  <a:lnTo>
                    <a:pt x="4666" y="3171"/>
                  </a:lnTo>
                  <a:lnTo>
                    <a:pt x="4601" y="3376"/>
                  </a:lnTo>
                  <a:lnTo>
                    <a:pt x="4535" y="3580"/>
                  </a:lnTo>
                  <a:lnTo>
                    <a:pt x="4469" y="3785"/>
                  </a:lnTo>
                  <a:lnTo>
                    <a:pt x="4402" y="3989"/>
                  </a:lnTo>
                  <a:lnTo>
                    <a:pt x="4335" y="4194"/>
                  </a:lnTo>
                  <a:lnTo>
                    <a:pt x="4267" y="4398"/>
                  </a:lnTo>
                  <a:lnTo>
                    <a:pt x="4198" y="4602"/>
                  </a:lnTo>
                  <a:lnTo>
                    <a:pt x="4129" y="4807"/>
                  </a:lnTo>
                  <a:lnTo>
                    <a:pt x="4059" y="5011"/>
                  </a:lnTo>
                  <a:lnTo>
                    <a:pt x="0" y="16839"/>
                  </a:lnTo>
                  <a:lnTo>
                    <a:pt x="11827" y="16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8713999" y="5187794"/>
              <a:ext cx="37965" cy="41149"/>
            </a:xfrm>
            <a:custGeom>
              <a:avLst/>
              <a:pathLst>
                <a:path w="37965" h="41149">
                  <a:moveTo>
                    <a:pt x="28269" y="41149"/>
                  </a:moveTo>
                  <a:lnTo>
                    <a:pt x="18720" y="25524"/>
                  </a:lnTo>
                  <a:lnTo>
                    <a:pt x="8615" y="25524"/>
                  </a:lnTo>
                  <a:lnTo>
                    <a:pt x="8615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20559" y="0"/>
                  </a:lnTo>
                  <a:lnTo>
                    <a:pt x="21321" y="8"/>
                  </a:lnTo>
                  <a:lnTo>
                    <a:pt x="22062" y="35"/>
                  </a:lnTo>
                  <a:lnTo>
                    <a:pt x="22783" y="78"/>
                  </a:lnTo>
                  <a:lnTo>
                    <a:pt x="23485" y="140"/>
                  </a:lnTo>
                  <a:lnTo>
                    <a:pt x="24166" y="219"/>
                  </a:lnTo>
                  <a:lnTo>
                    <a:pt x="24828" y="315"/>
                  </a:lnTo>
                  <a:lnTo>
                    <a:pt x="25470" y="429"/>
                  </a:lnTo>
                  <a:lnTo>
                    <a:pt x="26092" y="560"/>
                  </a:lnTo>
                  <a:lnTo>
                    <a:pt x="26694" y="709"/>
                  </a:lnTo>
                  <a:lnTo>
                    <a:pt x="27276" y="876"/>
                  </a:lnTo>
                  <a:lnTo>
                    <a:pt x="27845" y="1053"/>
                  </a:lnTo>
                  <a:lnTo>
                    <a:pt x="28394" y="1245"/>
                  </a:lnTo>
                  <a:lnTo>
                    <a:pt x="28924" y="1452"/>
                  </a:lnTo>
                  <a:lnTo>
                    <a:pt x="29435" y="1675"/>
                  </a:lnTo>
                  <a:lnTo>
                    <a:pt x="29927" y="1912"/>
                  </a:lnTo>
                  <a:lnTo>
                    <a:pt x="30399" y="2165"/>
                  </a:lnTo>
                  <a:lnTo>
                    <a:pt x="30852" y="2433"/>
                  </a:lnTo>
                  <a:lnTo>
                    <a:pt x="31286" y="2717"/>
                  </a:lnTo>
                  <a:lnTo>
                    <a:pt x="31700" y="3015"/>
                  </a:lnTo>
                  <a:lnTo>
                    <a:pt x="32095" y="3329"/>
                  </a:lnTo>
                  <a:lnTo>
                    <a:pt x="32471" y="3651"/>
                  </a:lnTo>
                  <a:lnTo>
                    <a:pt x="32827" y="3988"/>
                  </a:lnTo>
                  <a:lnTo>
                    <a:pt x="33162" y="4338"/>
                  </a:lnTo>
                  <a:lnTo>
                    <a:pt x="33478" y="4703"/>
                  </a:lnTo>
                  <a:lnTo>
                    <a:pt x="33774" y="5081"/>
                  </a:lnTo>
                  <a:lnTo>
                    <a:pt x="34051" y="5474"/>
                  </a:lnTo>
                  <a:lnTo>
                    <a:pt x="34307" y="5880"/>
                  </a:lnTo>
                  <a:lnTo>
                    <a:pt x="34544" y="6301"/>
                  </a:lnTo>
                  <a:lnTo>
                    <a:pt x="34760" y="6735"/>
                  </a:lnTo>
                  <a:lnTo>
                    <a:pt x="34957" y="7184"/>
                  </a:lnTo>
                  <a:lnTo>
                    <a:pt x="35140" y="7639"/>
                  </a:lnTo>
                  <a:lnTo>
                    <a:pt x="35304" y="8107"/>
                  </a:lnTo>
                  <a:lnTo>
                    <a:pt x="35449" y="8586"/>
                  </a:lnTo>
                  <a:lnTo>
                    <a:pt x="35574" y="9076"/>
                  </a:lnTo>
                  <a:lnTo>
                    <a:pt x="35680" y="9579"/>
                  </a:lnTo>
                  <a:lnTo>
                    <a:pt x="35767" y="10093"/>
                  </a:lnTo>
                  <a:lnTo>
                    <a:pt x="35834" y="10618"/>
                  </a:lnTo>
                  <a:lnTo>
                    <a:pt x="35882" y="11156"/>
                  </a:lnTo>
                  <a:lnTo>
                    <a:pt x="35911" y="11705"/>
                  </a:lnTo>
                  <a:lnTo>
                    <a:pt x="35921" y="12265"/>
                  </a:lnTo>
                  <a:lnTo>
                    <a:pt x="35914" y="12723"/>
                  </a:lnTo>
                  <a:lnTo>
                    <a:pt x="35893" y="13173"/>
                  </a:lnTo>
                  <a:lnTo>
                    <a:pt x="35858" y="13616"/>
                  </a:lnTo>
                  <a:lnTo>
                    <a:pt x="35809" y="14050"/>
                  </a:lnTo>
                  <a:lnTo>
                    <a:pt x="35746" y="14478"/>
                  </a:lnTo>
                  <a:lnTo>
                    <a:pt x="35669" y="14897"/>
                  </a:lnTo>
                  <a:lnTo>
                    <a:pt x="35578" y="15309"/>
                  </a:lnTo>
                  <a:lnTo>
                    <a:pt x="35472" y="15714"/>
                  </a:lnTo>
                  <a:lnTo>
                    <a:pt x="35353" y="16111"/>
                  </a:lnTo>
                  <a:lnTo>
                    <a:pt x="35220" y="16500"/>
                  </a:lnTo>
                  <a:lnTo>
                    <a:pt x="35080" y="16876"/>
                  </a:lnTo>
                  <a:lnTo>
                    <a:pt x="34929" y="17243"/>
                  </a:lnTo>
                  <a:lnTo>
                    <a:pt x="34767" y="17602"/>
                  </a:lnTo>
                  <a:lnTo>
                    <a:pt x="34594" y="17953"/>
                  </a:lnTo>
                  <a:lnTo>
                    <a:pt x="34410" y="18296"/>
                  </a:lnTo>
                  <a:lnTo>
                    <a:pt x="34214" y="18631"/>
                  </a:lnTo>
                  <a:lnTo>
                    <a:pt x="34008" y="18957"/>
                  </a:lnTo>
                  <a:lnTo>
                    <a:pt x="33790" y="19276"/>
                  </a:lnTo>
                  <a:lnTo>
                    <a:pt x="33562" y="19586"/>
                  </a:lnTo>
                  <a:lnTo>
                    <a:pt x="33322" y="19888"/>
                  </a:lnTo>
                  <a:lnTo>
                    <a:pt x="33078" y="20181"/>
                  </a:lnTo>
                  <a:lnTo>
                    <a:pt x="32824" y="20465"/>
                  </a:lnTo>
                  <a:lnTo>
                    <a:pt x="32561" y="20739"/>
                  </a:lnTo>
                  <a:lnTo>
                    <a:pt x="32289" y="21005"/>
                  </a:lnTo>
                  <a:lnTo>
                    <a:pt x="32008" y="21260"/>
                  </a:lnTo>
                  <a:lnTo>
                    <a:pt x="31717" y="21507"/>
                  </a:lnTo>
                  <a:lnTo>
                    <a:pt x="31417" y="21744"/>
                  </a:lnTo>
                  <a:lnTo>
                    <a:pt x="31107" y="21972"/>
                  </a:lnTo>
                  <a:lnTo>
                    <a:pt x="30788" y="22190"/>
                  </a:lnTo>
                  <a:lnTo>
                    <a:pt x="30460" y="22399"/>
                  </a:lnTo>
                  <a:lnTo>
                    <a:pt x="30124" y="22593"/>
                  </a:lnTo>
                  <a:lnTo>
                    <a:pt x="29782" y="22775"/>
                  </a:lnTo>
                  <a:lnTo>
                    <a:pt x="29435" y="22948"/>
                  </a:lnTo>
                  <a:lnTo>
                    <a:pt x="29081" y="23110"/>
                  </a:lnTo>
                  <a:lnTo>
                    <a:pt x="28722" y="23261"/>
                  </a:lnTo>
                  <a:lnTo>
                    <a:pt x="28357" y="23402"/>
                  </a:lnTo>
                  <a:lnTo>
                    <a:pt x="27986" y="23532"/>
                  </a:lnTo>
                  <a:lnTo>
                    <a:pt x="27609" y="23652"/>
                  </a:lnTo>
                  <a:lnTo>
                    <a:pt x="27227" y="23761"/>
                  </a:lnTo>
                  <a:lnTo>
                    <a:pt x="26838" y="23860"/>
                  </a:lnTo>
                  <a:lnTo>
                    <a:pt x="3796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8722614" y="5194482"/>
              <a:ext cx="18632" cy="12149"/>
            </a:xfrm>
            <a:custGeom>
              <a:avLst/>
              <a:pathLst>
                <a:path w="18632" h="12149">
                  <a:moveTo>
                    <a:pt x="18632" y="5928"/>
                  </a:moveTo>
                  <a:lnTo>
                    <a:pt x="18612" y="5342"/>
                  </a:lnTo>
                  <a:lnTo>
                    <a:pt x="18553" y="4787"/>
                  </a:lnTo>
                  <a:lnTo>
                    <a:pt x="18453" y="4262"/>
                  </a:lnTo>
                  <a:lnTo>
                    <a:pt x="18314" y="3769"/>
                  </a:lnTo>
                  <a:lnTo>
                    <a:pt x="18135" y="3307"/>
                  </a:lnTo>
                  <a:lnTo>
                    <a:pt x="17917" y="2876"/>
                  </a:lnTo>
                  <a:lnTo>
                    <a:pt x="17659" y="2475"/>
                  </a:lnTo>
                  <a:lnTo>
                    <a:pt x="17361" y="2106"/>
                  </a:lnTo>
                  <a:lnTo>
                    <a:pt x="17023" y="1767"/>
                  </a:lnTo>
                  <a:lnTo>
                    <a:pt x="16646" y="1460"/>
                  </a:lnTo>
                  <a:lnTo>
                    <a:pt x="16238" y="1182"/>
                  </a:lnTo>
                  <a:lnTo>
                    <a:pt x="15796" y="934"/>
                  </a:lnTo>
                  <a:lnTo>
                    <a:pt x="15320" y="715"/>
                  </a:lnTo>
                  <a:lnTo>
                    <a:pt x="14810" y="525"/>
                  </a:lnTo>
                  <a:lnTo>
                    <a:pt x="14266" y="365"/>
                  </a:lnTo>
                  <a:lnTo>
                    <a:pt x="13688" y="233"/>
                  </a:lnTo>
                  <a:lnTo>
                    <a:pt x="13077" y="131"/>
                  </a:lnTo>
                  <a:lnTo>
                    <a:pt x="12431" y="58"/>
                  </a:lnTo>
                  <a:lnTo>
                    <a:pt x="11752" y="14"/>
                  </a:lnTo>
                  <a:lnTo>
                    <a:pt x="11039" y="0"/>
                  </a:lnTo>
                  <a:lnTo>
                    <a:pt x="0" y="0"/>
                  </a:lnTo>
                  <a:lnTo>
                    <a:pt x="0" y="12149"/>
                  </a:lnTo>
                  <a:lnTo>
                    <a:pt x="11272" y="12149"/>
                  </a:lnTo>
                  <a:lnTo>
                    <a:pt x="11652" y="12144"/>
                  </a:lnTo>
                  <a:lnTo>
                    <a:pt x="12021" y="12131"/>
                  </a:lnTo>
                  <a:lnTo>
                    <a:pt x="12379" y="12109"/>
                  </a:lnTo>
                  <a:lnTo>
                    <a:pt x="12726" y="12078"/>
                  </a:lnTo>
                  <a:lnTo>
                    <a:pt x="13061" y="12039"/>
                  </a:lnTo>
                  <a:lnTo>
                    <a:pt x="13386" y="11991"/>
                  </a:lnTo>
                  <a:lnTo>
                    <a:pt x="13699" y="11934"/>
                  </a:lnTo>
                  <a:lnTo>
                    <a:pt x="14001" y="11868"/>
                  </a:lnTo>
                  <a:lnTo>
                    <a:pt x="14292" y="11794"/>
                  </a:lnTo>
                  <a:lnTo>
                    <a:pt x="14573" y="11710"/>
                  </a:lnTo>
                  <a:lnTo>
                    <a:pt x="14848" y="11614"/>
                  </a:lnTo>
                  <a:lnTo>
                    <a:pt x="15112" y="11510"/>
                  </a:lnTo>
                  <a:lnTo>
                    <a:pt x="15366" y="11399"/>
                  </a:lnTo>
                  <a:lnTo>
                    <a:pt x="15610" y="11281"/>
                  </a:lnTo>
                  <a:lnTo>
                    <a:pt x="15843" y="11156"/>
                  </a:lnTo>
                  <a:lnTo>
                    <a:pt x="16065" y="11024"/>
                  </a:lnTo>
                  <a:lnTo>
                    <a:pt x="16277" y="10885"/>
                  </a:lnTo>
                  <a:lnTo>
                    <a:pt x="16479" y="10739"/>
                  </a:lnTo>
                  <a:lnTo>
                    <a:pt x="16670" y="10586"/>
                  </a:lnTo>
                  <a:lnTo>
                    <a:pt x="16850" y="10425"/>
                  </a:lnTo>
                  <a:lnTo>
                    <a:pt x="17027" y="10253"/>
                  </a:lnTo>
                  <a:lnTo>
                    <a:pt x="17194" y="10075"/>
                  </a:lnTo>
                  <a:lnTo>
                    <a:pt x="17352" y="9891"/>
                  </a:lnTo>
                  <a:lnTo>
                    <a:pt x="17500" y="9701"/>
                  </a:lnTo>
                  <a:lnTo>
                    <a:pt x="17639" y="9506"/>
                  </a:lnTo>
                  <a:lnTo>
                    <a:pt x="17769" y="9304"/>
                  </a:lnTo>
                  <a:lnTo>
                    <a:pt x="17889" y="9097"/>
                  </a:lnTo>
                  <a:lnTo>
                    <a:pt x="18000" y="8884"/>
                  </a:lnTo>
                  <a:lnTo>
                    <a:pt x="18102" y="8664"/>
                  </a:lnTo>
                  <a:lnTo>
                    <a:pt x="18194" y="8440"/>
                  </a:lnTo>
                  <a:lnTo>
                    <a:pt x="18277" y="8209"/>
                  </a:lnTo>
                  <a:lnTo>
                    <a:pt x="18352" y="7975"/>
                  </a:lnTo>
                  <a:lnTo>
                    <a:pt x="18417" y="7735"/>
                  </a:lnTo>
                  <a:lnTo>
                    <a:pt x="18474" y="7491"/>
                  </a:lnTo>
                  <a:lnTo>
                    <a:pt x="18522" y="7242"/>
                  </a:lnTo>
                  <a:lnTo>
                    <a:pt x="18562" y="6989"/>
                  </a:lnTo>
                  <a:lnTo>
                    <a:pt x="18593" y="6731"/>
                  </a:lnTo>
                  <a:lnTo>
                    <a:pt x="18614" y="6468"/>
                  </a:lnTo>
                  <a:lnTo>
                    <a:pt x="18628" y="6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8754213" y="5187794"/>
              <a:ext cx="37907" cy="41149"/>
            </a:xfrm>
            <a:custGeom>
              <a:avLst/>
              <a:pathLst>
                <a:path w="37907" h="41149">
                  <a:moveTo>
                    <a:pt x="23246" y="24268"/>
                  </a:moveTo>
                  <a:lnTo>
                    <a:pt x="23246" y="41149"/>
                  </a:lnTo>
                  <a:lnTo>
                    <a:pt x="14660" y="41149"/>
                  </a:lnTo>
                  <a:lnTo>
                    <a:pt x="14660" y="24268"/>
                  </a:lnTo>
                  <a:lnTo>
                    <a:pt x="0" y="0"/>
                  </a:lnTo>
                  <a:lnTo>
                    <a:pt x="9024" y="0"/>
                  </a:lnTo>
                  <a:lnTo>
                    <a:pt x="18895" y="17405"/>
                  </a:lnTo>
                  <a:lnTo>
                    <a:pt x="28883" y="0"/>
                  </a:lnTo>
                  <a:lnTo>
                    <a:pt x="379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8339553" y="5273308"/>
              <a:ext cx="35833" cy="42346"/>
            </a:xfrm>
            <a:custGeom>
              <a:avLst/>
              <a:pathLst>
                <a:path w="35833" h="42346">
                  <a:moveTo>
                    <a:pt x="35833" y="29905"/>
                  </a:moveTo>
                  <a:lnTo>
                    <a:pt x="35823" y="30461"/>
                  </a:lnTo>
                  <a:lnTo>
                    <a:pt x="35793" y="31006"/>
                  </a:lnTo>
                  <a:lnTo>
                    <a:pt x="35741" y="31542"/>
                  </a:lnTo>
                  <a:lnTo>
                    <a:pt x="35670" y="32068"/>
                  </a:lnTo>
                  <a:lnTo>
                    <a:pt x="35578" y="32584"/>
                  </a:lnTo>
                  <a:lnTo>
                    <a:pt x="35465" y="33091"/>
                  </a:lnTo>
                  <a:lnTo>
                    <a:pt x="35333" y="33587"/>
                  </a:lnTo>
                  <a:lnTo>
                    <a:pt x="35179" y="34073"/>
                  </a:lnTo>
                  <a:lnTo>
                    <a:pt x="35005" y="34549"/>
                  </a:lnTo>
                  <a:lnTo>
                    <a:pt x="34811" y="35016"/>
                  </a:lnTo>
                  <a:lnTo>
                    <a:pt x="34595" y="35465"/>
                  </a:lnTo>
                  <a:lnTo>
                    <a:pt x="34357" y="35901"/>
                  </a:lnTo>
                  <a:lnTo>
                    <a:pt x="34095" y="36325"/>
                  </a:lnTo>
                  <a:lnTo>
                    <a:pt x="33811" y="36735"/>
                  </a:lnTo>
                  <a:lnTo>
                    <a:pt x="33504" y="37133"/>
                  </a:lnTo>
                  <a:lnTo>
                    <a:pt x="33175" y="37518"/>
                  </a:lnTo>
                  <a:lnTo>
                    <a:pt x="32822" y="37890"/>
                  </a:lnTo>
                  <a:lnTo>
                    <a:pt x="32447" y="38249"/>
                  </a:lnTo>
                  <a:lnTo>
                    <a:pt x="32049" y="38596"/>
                  </a:lnTo>
                  <a:lnTo>
                    <a:pt x="31628" y="38929"/>
                  </a:lnTo>
                  <a:lnTo>
                    <a:pt x="31189" y="39249"/>
                  </a:lnTo>
                  <a:lnTo>
                    <a:pt x="30726" y="39554"/>
                  </a:lnTo>
                  <a:lnTo>
                    <a:pt x="30238" y="39845"/>
                  </a:lnTo>
                  <a:lnTo>
                    <a:pt x="29726" y="40121"/>
                  </a:lnTo>
                  <a:lnTo>
                    <a:pt x="29189" y="40382"/>
                  </a:lnTo>
                  <a:lnTo>
                    <a:pt x="28628" y="40629"/>
                  </a:lnTo>
                  <a:lnTo>
                    <a:pt x="28042" y="40861"/>
                  </a:lnTo>
                  <a:lnTo>
                    <a:pt x="27432" y="41079"/>
                  </a:lnTo>
                  <a:lnTo>
                    <a:pt x="26797" y="41281"/>
                  </a:lnTo>
                  <a:lnTo>
                    <a:pt x="26138" y="41470"/>
                  </a:lnTo>
                  <a:lnTo>
                    <a:pt x="25459" y="41636"/>
                  </a:lnTo>
                  <a:lnTo>
                    <a:pt x="24754" y="41785"/>
                  </a:lnTo>
                  <a:lnTo>
                    <a:pt x="24024" y="41917"/>
                  </a:lnTo>
                  <a:lnTo>
                    <a:pt x="23268" y="42031"/>
                  </a:lnTo>
                  <a:lnTo>
                    <a:pt x="22487" y="42127"/>
                  </a:lnTo>
                  <a:lnTo>
                    <a:pt x="21680" y="42206"/>
                  </a:lnTo>
                  <a:lnTo>
                    <a:pt x="20847" y="42267"/>
                  </a:lnTo>
                  <a:lnTo>
                    <a:pt x="19988" y="42311"/>
                  </a:lnTo>
                  <a:lnTo>
                    <a:pt x="19104" y="42337"/>
                  </a:lnTo>
                  <a:lnTo>
                    <a:pt x="18194" y="42346"/>
                  </a:lnTo>
                  <a:lnTo>
                    <a:pt x="17386" y="42339"/>
                  </a:lnTo>
                  <a:lnTo>
                    <a:pt x="16597" y="42317"/>
                  </a:lnTo>
                  <a:lnTo>
                    <a:pt x="15827" y="42280"/>
                  </a:lnTo>
                  <a:lnTo>
                    <a:pt x="15077" y="42229"/>
                  </a:lnTo>
                  <a:lnTo>
                    <a:pt x="14346" y="42163"/>
                  </a:lnTo>
                  <a:lnTo>
                    <a:pt x="13634" y="42083"/>
                  </a:lnTo>
                  <a:lnTo>
                    <a:pt x="12942" y="41988"/>
                  </a:lnTo>
                  <a:lnTo>
                    <a:pt x="12269" y="41879"/>
                  </a:lnTo>
                  <a:lnTo>
                    <a:pt x="11615" y="41755"/>
                  </a:lnTo>
                  <a:lnTo>
                    <a:pt x="10980" y="41616"/>
                  </a:lnTo>
                  <a:lnTo>
                    <a:pt x="10364" y="41463"/>
                  </a:lnTo>
                  <a:lnTo>
                    <a:pt x="9765" y="41296"/>
                  </a:lnTo>
                  <a:lnTo>
                    <a:pt x="9184" y="41115"/>
                  </a:lnTo>
                  <a:lnTo>
                    <a:pt x="8621" y="40920"/>
                  </a:lnTo>
                  <a:lnTo>
                    <a:pt x="8075" y="40711"/>
                  </a:lnTo>
                  <a:lnTo>
                    <a:pt x="7546" y="40487"/>
                  </a:lnTo>
                  <a:lnTo>
                    <a:pt x="7035" y="40250"/>
                  </a:lnTo>
                  <a:lnTo>
                    <a:pt x="6541" y="39999"/>
                  </a:lnTo>
                  <a:lnTo>
                    <a:pt x="6065" y="39734"/>
                  </a:lnTo>
                  <a:lnTo>
                    <a:pt x="5607" y="39455"/>
                  </a:lnTo>
                  <a:lnTo>
                    <a:pt x="5171" y="39162"/>
                  </a:lnTo>
                  <a:lnTo>
                    <a:pt x="4752" y="38855"/>
                  </a:lnTo>
                  <a:lnTo>
                    <a:pt x="4349" y="38536"/>
                  </a:lnTo>
                  <a:lnTo>
                    <a:pt x="3962" y="38202"/>
                  </a:lnTo>
                  <a:lnTo>
                    <a:pt x="3592" y="37856"/>
                  </a:lnTo>
                  <a:lnTo>
                    <a:pt x="3238" y="37496"/>
                  </a:lnTo>
                  <a:lnTo>
                    <a:pt x="2900" y="37122"/>
                  </a:lnTo>
                  <a:lnTo>
                    <a:pt x="2579" y="36735"/>
                  </a:lnTo>
                  <a:lnTo>
                    <a:pt x="2274" y="36335"/>
                  </a:lnTo>
                  <a:lnTo>
                    <a:pt x="1985" y="35921"/>
                  </a:lnTo>
                  <a:lnTo>
                    <a:pt x="1718" y="35488"/>
                  </a:lnTo>
                  <a:lnTo>
                    <a:pt x="1467" y="35044"/>
                  </a:lnTo>
                  <a:lnTo>
                    <a:pt x="1230" y="34587"/>
                  </a:lnTo>
                  <a:lnTo>
                    <a:pt x="1009" y="34117"/>
                  </a:lnTo>
                  <a:lnTo>
                    <a:pt x="803" y="33636"/>
                  </a:lnTo>
                  <a:lnTo>
                    <a:pt x="612" y="33142"/>
                  </a:lnTo>
                  <a:lnTo>
                    <a:pt x="436" y="32636"/>
                  </a:lnTo>
                  <a:lnTo>
                    <a:pt x="275" y="32117"/>
                  </a:lnTo>
                  <a:lnTo>
                    <a:pt x="130" y="31587"/>
                  </a:lnTo>
                  <a:lnTo>
                    <a:pt x="0" y="31044"/>
                  </a:lnTo>
                  <a:lnTo>
                    <a:pt x="8323" y="29671"/>
                  </a:lnTo>
                  <a:lnTo>
                    <a:pt x="8396" y="29943"/>
                  </a:lnTo>
                  <a:lnTo>
                    <a:pt x="8476" y="30211"/>
                  </a:lnTo>
                  <a:lnTo>
                    <a:pt x="8562" y="30474"/>
                  </a:lnTo>
                  <a:lnTo>
                    <a:pt x="8655" y="30732"/>
                  </a:lnTo>
                  <a:lnTo>
                    <a:pt x="8754" y="30985"/>
                  </a:lnTo>
                  <a:lnTo>
                    <a:pt x="8859" y="31234"/>
                  </a:lnTo>
                  <a:lnTo>
                    <a:pt x="8971" y="31478"/>
                  </a:lnTo>
                  <a:lnTo>
                    <a:pt x="9089" y="31718"/>
                  </a:lnTo>
                  <a:lnTo>
                    <a:pt x="9214" y="31953"/>
                  </a:lnTo>
                  <a:lnTo>
                    <a:pt x="9345" y="32183"/>
                  </a:lnTo>
                  <a:lnTo>
                    <a:pt x="9484" y="32408"/>
                  </a:lnTo>
                  <a:lnTo>
                    <a:pt x="9633" y="32627"/>
                  </a:lnTo>
                  <a:lnTo>
                    <a:pt x="9793" y="32840"/>
                  </a:lnTo>
                  <a:lnTo>
                    <a:pt x="9962" y="33047"/>
                  </a:lnTo>
                  <a:lnTo>
                    <a:pt x="10141" y="33249"/>
                  </a:lnTo>
                  <a:lnTo>
                    <a:pt x="10330" y="33444"/>
                  </a:lnTo>
                  <a:lnTo>
                    <a:pt x="10529" y="33634"/>
                  </a:lnTo>
                  <a:lnTo>
                    <a:pt x="10737" y="33818"/>
                  </a:lnTo>
                  <a:lnTo>
                    <a:pt x="10956" y="33996"/>
                  </a:lnTo>
                  <a:lnTo>
                    <a:pt x="11185" y="34169"/>
                  </a:lnTo>
                  <a:lnTo>
                    <a:pt x="11430" y="34329"/>
                  </a:lnTo>
                  <a:lnTo>
                    <a:pt x="11686" y="34482"/>
                  </a:lnTo>
                  <a:lnTo>
                    <a:pt x="11953" y="34628"/>
                  </a:lnTo>
                  <a:lnTo>
                    <a:pt x="12232" y="34767"/>
                  </a:lnTo>
                  <a:lnTo>
                    <a:pt x="12521" y="34899"/>
                  </a:lnTo>
                  <a:lnTo>
                    <a:pt x="12821" y="35024"/>
                  </a:lnTo>
                  <a:lnTo>
                    <a:pt x="13133" y="35142"/>
                  </a:lnTo>
                  <a:lnTo>
                    <a:pt x="13456" y="35253"/>
                  </a:lnTo>
                  <a:lnTo>
                    <a:pt x="13790" y="35357"/>
                  </a:lnTo>
                  <a:lnTo>
                    <a:pt x="14134" y="35454"/>
                  </a:lnTo>
                  <a:lnTo>
                    <a:pt x="14498" y="35537"/>
                  </a:lnTo>
                  <a:lnTo>
                    <a:pt x="14876" y="35611"/>
                  </a:lnTo>
                  <a:lnTo>
                    <a:pt x="15269" y="35677"/>
                  </a:lnTo>
                  <a:lnTo>
                    <a:pt x="15676" y="35734"/>
                  </a:lnTo>
                  <a:lnTo>
                    <a:pt x="16098" y="35782"/>
                  </a:lnTo>
                  <a:lnTo>
                    <a:pt x="16535" y="35822"/>
                  </a:lnTo>
                  <a:lnTo>
                    <a:pt x="16986" y="35852"/>
                  </a:lnTo>
                  <a:lnTo>
                    <a:pt x="17452" y="35874"/>
                  </a:lnTo>
                  <a:lnTo>
                    <a:pt x="17933" y="35887"/>
                  </a:lnTo>
                  <a:lnTo>
                    <a:pt x="18428" y="35892"/>
                  </a:lnTo>
                  <a:lnTo>
                    <a:pt x="19283" y="35879"/>
                  </a:lnTo>
                  <a:lnTo>
                    <a:pt x="20097" y="35839"/>
                  </a:lnTo>
                  <a:lnTo>
                    <a:pt x="20869" y="35774"/>
                  </a:lnTo>
                  <a:lnTo>
                    <a:pt x="21600" y="35682"/>
                  </a:lnTo>
                  <a:lnTo>
                    <a:pt x="22290" y="35563"/>
                  </a:lnTo>
                  <a:lnTo>
                    <a:pt x="22938" y="35419"/>
                  </a:lnTo>
                  <a:lnTo>
                    <a:pt x="23544" y="35248"/>
                  </a:lnTo>
                  <a:lnTo>
                    <a:pt x="24110" y="35051"/>
                  </a:lnTo>
                  <a:lnTo>
                    <a:pt x="24633" y="34827"/>
                  </a:lnTo>
                  <a:lnTo>
                    <a:pt x="25115" y="34578"/>
                  </a:lnTo>
                  <a:lnTo>
                    <a:pt x="25559" y="34294"/>
                  </a:lnTo>
                  <a:lnTo>
                    <a:pt x="25956" y="33981"/>
                  </a:lnTo>
                  <a:lnTo>
                    <a:pt x="26307" y="33638"/>
                  </a:lnTo>
                  <a:lnTo>
                    <a:pt x="26611" y="33265"/>
                  </a:lnTo>
                  <a:lnTo>
                    <a:pt x="26868" y="32862"/>
                  </a:lnTo>
                  <a:lnTo>
                    <a:pt x="27078" y="32429"/>
                  </a:lnTo>
                  <a:lnTo>
                    <a:pt x="27241" y="31967"/>
                  </a:lnTo>
                  <a:lnTo>
                    <a:pt x="27358" y="31475"/>
                  </a:lnTo>
                  <a:lnTo>
                    <a:pt x="27428" y="30953"/>
                  </a:lnTo>
                  <a:lnTo>
                    <a:pt x="27452" y="30401"/>
                  </a:lnTo>
                  <a:lnTo>
                    <a:pt x="27442" y="30069"/>
                  </a:lnTo>
                  <a:lnTo>
                    <a:pt x="27414" y="29748"/>
                  </a:lnTo>
                  <a:lnTo>
                    <a:pt x="27368" y="29440"/>
                  </a:lnTo>
                  <a:lnTo>
                    <a:pt x="27302" y="29144"/>
                  </a:lnTo>
                  <a:lnTo>
                    <a:pt x="27218" y="28861"/>
                  </a:lnTo>
                  <a:lnTo>
                    <a:pt x="27115" y="28590"/>
                  </a:lnTo>
                  <a:lnTo>
                    <a:pt x="26994" y="28330"/>
                  </a:lnTo>
                  <a:lnTo>
                    <a:pt x="26854" y="28084"/>
                  </a:lnTo>
                  <a:lnTo>
                    <a:pt x="26695" y="27849"/>
                  </a:lnTo>
                  <a:lnTo>
                    <a:pt x="26517" y="27627"/>
                  </a:lnTo>
                  <a:lnTo>
                    <a:pt x="26324" y="27415"/>
                  </a:lnTo>
                  <a:lnTo>
                    <a:pt x="26119" y="27210"/>
                  </a:lnTo>
                  <a:lnTo>
                    <a:pt x="25901" y="27013"/>
                  </a:lnTo>
                  <a:lnTo>
                    <a:pt x="25671" y="26823"/>
                  </a:lnTo>
                  <a:lnTo>
                    <a:pt x="25429" y="26641"/>
                  </a:lnTo>
                  <a:lnTo>
                    <a:pt x="25175" y="26467"/>
                  </a:lnTo>
                  <a:lnTo>
                    <a:pt x="24908" y="26300"/>
                  </a:lnTo>
                  <a:lnTo>
                    <a:pt x="24629" y="26141"/>
                  </a:lnTo>
                  <a:lnTo>
                    <a:pt x="24338" y="25989"/>
                  </a:lnTo>
                  <a:lnTo>
                    <a:pt x="24035" y="25845"/>
                  </a:lnTo>
                  <a:lnTo>
                    <a:pt x="23721" y="25708"/>
                  </a:lnTo>
                  <a:lnTo>
                    <a:pt x="23397" y="25574"/>
                  </a:lnTo>
                  <a:lnTo>
                    <a:pt x="23064" y="25446"/>
                  </a:lnTo>
                  <a:lnTo>
                    <a:pt x="22722" y="25322"/>
                  </a:lnTo>
                  <a:lnTo>
                    <a:pt x="22370" y="25203"/>
                  </a:lnTo>
                  <a:lnTo>
                    <a:pt x="22009" y="25088"/>
                  </a:lnTo>
                  <a:lnTo>
                    <a:pt x="21639" y="24979"/>
                  </a:lnTo>
                  <a:lnTo>
                    <a:pt x="21259" y="24874"/>
                  </a:lnTo>
                  <a:lnTo>
                    <a:pt x="20870" y="24773"/>
                  </a:lnTo>
                  <a:lnTo>
                    <a:pt x="20472" y="24677"/>
                  </a:lnTo>
                  <a:lnTo>
                    <a:pt x="20067" y="24584"/>
                  </a:lnTo>
                  <a:lnTo>
                    <a:pt x="19659" y="24492"/>
                  </a:lnTo>
                  <a:lnTo>
                    <a:pt x="19247" y="24400"/>
                  </a:lnTo>
                  <a:lnTo>
                    <a:pt x="18832" y="24308"/>
                  </a:lnTo>
                  <a:lnTo>
                    <a:pt x="18413" y="24217"/>
                  </a:lnTo>
                  <a:lnTo>
                    <a:pt x="17991" y="24127"/>
                  </a:lnTo>
                  <a:lnTo>
                    <a:pt x="17565" y="24037"/>
                  </a:lnTo>
                  <a:lnTo>
                    <a:pt x="17136" y="23948"/>
                  </a:lnTo>
                  <a:lnTo>
                    <a:pt x="16703" y="23860"/>
                  </a:lnTo>
                  <a:lnTo>
                    <a:pt x="16266" y="23772"/>
                  </a:lnTo>
                  <a:lnTo>
                    <a:pt x="15916" y="23690"/>
                  </a:lnTo>
                  <a:lnTo>
                    <a:pt x="15565" y="23607"/>
                  </a:lnTo>
                  <a:lnTo>
                    <a:pt x="15215" y="23524"/>
                  </a:lnTo>
                  <a:lnTo>
                    <a:pt x="14865" y="23440"/>
                  </a:lnTo>
                  <a:lnTo>
                    <a:pt x="14514" y="23356"/>
                  </a:lnTo>
                  <a:lnTo>
                    <a:pt x="14164" y="23271"/>
                  </a:lnTo>
                  <a:lnTo>
                    <a:pt x="13813" y="23185"/>
                  </a:lnTo>
                  <a:lnTo>
                    <a:pt x="13463" y="23099"/>
                  </a:lnTo>
                  <a:lnTo>
                    <a:pt x="13112" y="23012"/>
                  </a:lnTo>
                  <a:lnTo>
                    <a:pt x="12762" y="22925"/>
                  </a:lnTo>
                  <a:lnTo>
                    <a:pt x="12413" y="22836"/>
                  </a:lnTo>
                  <a:lnTo>
                    <a:pt x="12067" y="22743"/>
                  </a:lnTo>
                  <a:lnTo>
                    <a:pt x="11724" y="22646"/>
                  </a:lnTo>
                  <a:lnTo>
                    <a:pt x="11383" y="22547"/>
                  </a:lnTo>
                  <a:lnTo>
                    <a:pt x="11046" y="22443"/>
                  </a:lnTo>
                  <a:lnTo>
                    <a:pt x="10712" y="22336"/>
                  </a:lnTo>
                  <a:lnTo>
                    <a:pt x="10380" y="22226"/>
                  </a:lnTo>
                  <a:lnTo>
                    <a:pt x="10052" y="22112"/>
                  </a:lnTo>
                  <a:lnTo>
                    <a:pt x="9726" y="21995"/>
                  </a:lnTo>
                  <a:lnTo>
                    <a:pt x="9403" y="21874"/>
                  </a:lnTo>
                  <a:lnTo>
                    <a:pt x="9090" y="21749"/>
                  </a:lnTo>
                  <a:lnTo>
                    <a:pt x="8781" y="21619"/>
                  </a:lnTo>
                  <a:lnTo>
                    <a:pt x="8476" y="21485"/>
                  </a:lnTo>
                  <a:lnTo>
                    <a:pt x="8174" y="21346"/>
                  </a:lnTo>
                  <a:lnTo>
                    <a:pt x="7877" y="21202"/>
                  </a:lnTo>
                  <a:lnTo>
                    <a:pt x="7584" y="21054"/>
                  </a:lnTo>
                  <a:lnTo>
                    <a:pt x="7296" y="20901"/>
                  </a:lnTo>
                  <a:lnTo>
                    <a:pt x="7011" y="20743"/>
                  </a:lnTo>
                  <a:lnTo>
                    <a:pt x="6730" y="20580"/>
                  </a:lnTo>
                  <a:lnTo>
                    <a:pt x="6454" y="20413"/>
                  </a:lnTo>
                  <a:lnTo>
                    <a:pt x="6183" y="20240"/>
                  </a:lnTo>
                  <a:lnTo>
                    <a:pt x="5919" y="20059"/>
                  </a:lnTo>
                  <a:lnTo>
                    <a:pt x="5662" y="19871"/>
                  </a:lnTo>
                  <a:lnTo>
                    <a:pt x="5412" y="19675"/>
                  </a:lnTo>
                  <a:lnTo>
                    <a:pt x="5169" y="19472"/>
                  </a:lnTo>
                  <a:lnTo>
                    <a:pt x="4933" y="19260"/>
                  </a:lnTo>
                  <a:lnTo>
                    <a:pt x="4704" y="19042"/>
                  </a:lnTo>
                  <a:lnTo>
                    <a:pt x="4482" y="18815"/>
                  </a:lnTo>
                  <a:lnTo>
                    <a:pt x="4267" y="18581"/>
                  </a:lnTo>
                  <a:lnTo>
                    <a:pt x="4059" y="18340"/>
                  </a:lnTo>
                  <a:lnTo>
                    <a:pt x="3864" y="18085"/>
                  </a:lnTo>
                  <a:lnTo>
                    <a:pt x="3678" y="17821"/>
                  </a:lnTo>
                  <a:lnTo>
                    <a:pt x="3500" y="17550"/>
                  </a:lnTo>
                  <a:lnTo>
                    <a:pt x="3330" y="17270"/>
                  </a:lnTo>
                  <a:lnTo>
                    <a:pt x="3168" y="16982"/>
                  </a:lnTo>
                  <a:lnTo>
                    <a:pt x="3015" y="16686"/>
                  </a:lnTo>
                  <a:lnTo>
                    <a:pt x="2869" y="16381"/>
                  </a:lnTo>
                  <a:lnTo>
                    <a:pt x="2732" y="16069"/>
                  </a:lnTo>
                  <a:lnTo>
                    <a:pt x="2603" y="15748"/>
                  </a:lnTo>
                  <a:lnTo>
                    <a:pt x="2482" y="15419"/>
                  </a:lnTo>
                  <a:lnTo>
                    <a:pt x="2376" y="15081"/>
                  </a:lnTo>
                  <a:lnTo>
                    <a:pt x="2282" y="14730"/>
                  </a:lnTo>
                  <a:lnTo>
                    <a:pt x="2199" y="14368"/>
                  </a:lnTo>
                  <a:lnTo>
                    <a:pt x="2127" y="13994"/>
                  </a:lnTo>
                  <a:lnTo>
                    <a:pt x="2066" y="13609"/>
                  </a:lnTo>
                  <a:lnTo>
                    <a:pt x="2016" y="13212"/>
                  </a:lnTo>
                  <a:lnTo>
                    <a:pt x="1977" y="12803"/>
                  </a:lnTo>
                  <a:lnTo>
                    <a:pt x="1949" y="12382"/>
                  </a:lnTo>
                  <a:lnTo>
                    <a:pt x="1933" y="11950"/>
                  </a:lnTo>
                  <a:lnTo>
                    <a:pt x="1927" y="11506"/>
                  </a:lnTo>
                  <a:lnTo>
                    <a:pt x="1939" y="10902"/>
                  </a:lnTo>
                  <a:lnTo>
                    <a:pt x="1976" y="10315"/>
                  </a:lnTo>
                  <a:lnTo>
                    <a:pt x="2037" y="9745"/>
                  </a:lnTo>
                  <a:lnTo>
                    <a:pt x="2123" y="9193"/>
                  </a:lnTo>
                  <a:lnTo>
                    <a:pt x="2234" y="8659"/>
                  </a:lnTo>
                  <a:lnTo>
                    <a:pt x="2369" y="8142"/>
                  </a:lnTo>
                  <a:lnTo>
                    <a:pt x="2528" y="7642"/>
                  </a:lnTo>
                  <a:lnTo>
                    <a:pt x="2712" y="7160"/>
                  </a:lnTo>
                  <a:lnTo>
                    <a:pt x="2921" y="6696"/>
                  </a:lnTo>
                  <a:lnTo>
                    <a:pt x="3154" y="6249"/>
                  </a:lnTo>
                  <a:lnTo>
                    <a:pt x="3408" y="5819"/>
                  </a:lnTo>
                  <a:lnTo>
                    <a:pt x="3682" y="5406"/>
                  </a:lnTo>
                  <a:lnTo>
                    <a:pt x="3974" y="5009"/>
                  </a:lnTo>
                  <a:lnTo>
                    <a:pt x="4284" y="4628"/>
                  </a:lnTo>
                  <a:lnTo>
                    <a:pt x="4614" y="4263"/>
                  </a:lnTo>
                  <a:lnTo>
                    <a:pt x="4962" y="3915"/>
                  </a:lnTo>
                  <a:lnTo>
                    <a:pt x="5329" y="3583"/>
                  </a:lnTo>
                  <a:lnTo>
                    <a:pt x="5714" y="3268"/>
                  </a:lnTo>
                  <a:lnTo>
                    <a:pt x="6118" y="2969"/>
                  </a:lnTo>
                  <a:lnTo>
                    <a:pt x="6541" y="2686"/>
                  </a:lnTo>
                  <a:lnTo>
                    <a:pt x="6988" y="2414"/>
                  </a:lnTo>
                  <a:lnTo>
                    <a:pt x="7450" y="2156"/>
                  </a:lnTo>
                  <a:lnTo>
                    <a:pt x="7929" y="1914"/>
                  </a:lnTo>
                  <a:lnTo>
                    <a:pt x="8424" y="1686"/>
                  </a:lnTo>
                  <a:lnTo>
                    <a:pt x="8936" y="1474"/>
                  </a:lnTo>
                  <a:lnTo>
                    <a:pt x="9464" y="1277"/>
                  </a:lnTo>
                  <a:lnTo>
                    <a:pt x="10008" y="1096"/>
                  </a:lnTo>
                  <a:lnTo>
                    <a:pt x="10569" y="929"/>
                  </a:lnTo>
                  <a:lnTo>
                    <a:pt x="11146" y="778"/>
                  </a:lnTo>
                  <a:lnTo>
                    <a:pt x="11740" y="642"/>
                  </a:lnTo>
                  <a:lnTo>
                    <a:pt x="12347" y="520"/>
                  </a:lnTo>
                  <a:lnTo>
                    <a:pt x="12965" y="411"/>
                  </a:lnTo>
                  <a:lnTo>
                    <a:pt x="13594" y="314"/>
                  </a:lnTo>
                  <a:lnTo>
                    <a:pt x="14235" y="231"/>
                  </a:lnTo>
                  <a:lnTo>
                    <a:pt x="14886" y="160"/>
                  </a:lnTo>
                  <a:lnTo>
                    <a:pt x="15549" y="102"/>
                  </a:lnTo>
                  <a:lnTo>
                    <a:pt x="16223" y="57"/>
                  </a:lnTo>
                  <a:lnTo>
                    <a:pt x="16908" y="25"/>
                  </a:lnTo>
                  <a:lnTo>
                    <a:pt x="17604" y="6"/>
                  </a:lnTo>
                  <a:lnTo>
                    <a:pt x="18311" y="0"/>
                  </a:lnTo>
                  <a:lnTo>
                    <a:pt x="19105" y="6"/>
                  </a:lnTo>
                  <a:lnTo>
                    <a:pt x="19876" y="25"/>
                  </a:lnTo>
                  <a:lnTo>
                    <a:pt x="20624" y="57"/>
                  </a:lnTo>
                  <a:lnTo>
                    <a:pt x="21348" y="102"/>
                  </a:lnTo>
                  <a:lnTo>
                    <a:pt x="22049" y="160"/>
                  </a:lnTo>
                  <a:lnTo>
                    <a:pt x="22726" y="231"/>
                  </a:lnTo>
                  <a:lnTo>
                    <a:pt x="23381" y="314"/>
                  </a:lnTo>
                  <a:lnTo>
                    <a:pt x="24011" y="411"/>
                  </a:lnTo>
                  <a:lnTo>
                    <a:pt x="24619" y="520"/>
                  </a:lnTo>
                  <a:lnTo>
                    <a:pt x="25203" y="642"/>
                  </a:lnTo>
                  <a:lnTo>
                    <a:pt x="25772" y="771"/>
                  </a:lnTo>
                  <a:lnTo>
                    <a:pt x="26321" y="914"/>
                  </a:lnTo>
                  <a:lnTo>
                    <a:pt x="26851" y="1070"/>
                  </a:lnTo>
                  <a:lnTo>
                    <a:pt x="27362" y="1240"/>
                  </a:lnTo>
                  <a:lnTo>
                    <a:pt x="27853" y="1423"/>
                  </a:lnTo>
                  <a:lnTo>
                    <a:pt x="28326" y="1620"/>
                  </a:lnTo>
                  <a:lnTo>
                    <a:pt x="28778" y="1830"/>
                  </a:lnTo>
                  <a:lnTo>
                    <a:pt x="29212" y="2053"/>
                  </a:lnTo>
                  <a:lnTo>
                    <a:pt x="29627" y="2290"/>
                  </a:lnTo>
                  <a:lnTo>
                    <a:pt x="30022" y="2540"/>
                  </a:lnTo>
                  <a:lnTo>
                    <a:pt x="30405" y="2804"/>
                  </a:lnTo>
                  <a:lnTo>
                    <a:pt x="30771" y="3081"/>
                  </a:lnTo>
                  <a:lnTo>
                    <a:pt x="31120" y="3372"/>
                  </a:lnTo>
                  <a:lnTo>
                    <a:pt x="31452" y="3676"/>
                  </a:lnTo>
                  <a:lnTo>
                    <a:pt x="31767" y="3993"/>
                  </a:lnTo>
                  <a:lnTo>
                    <a:pt x="32065" y="4324"/>
                  </a:lnTo>
                  <a:lnTo>
                    <a:pt x="32346" y="4668"/>
                  </a:lnTo>
                  <a:lnTo>
                    <a:pt x="32610" y="5026"/>
                  </a:lnTo>
                  <a:lnTo>
                    <a:pt x="32858" y="5397"/>
                  </a:lnTo>
                  <a:lnTo>
                    <a:pt x="33088" y="5782"/>
                  </a:lnTo>
                  <a:lnTo>
                    <a:pt x="33310" y="6174"/>
                  </a:lnTo>
                  <a:lnTo>
                    <a:pt x="33519" y="6580"/>
                  </a:lnTo>
                  <a:lnTo>
                    <a:pt x="33716" y="6999"/>
                  </a:lnTo>
                  <a:lnTo>
                    <a:pt x="33901" y="7431"/>
                  </a:lnTo>
                  <a:lnTo>
                    <a:pt x="34074" y="7877"/>
                  </a:lnTo>
                  <a:lnTo>
                    <a:pt x="34234" y="8337"/>
                  </a:lnTo>
                  <a:lnTo>
                    <a:pt x="34382" y="8810"/>
                  </a:lnTo>
                  <a:lnTo>
                    <a:pt x="34518" y="9296"/>
                  </a:lnTo>
                  <a:lnTo>
                    <a:pt x="34642" y="9796"/>
                  </a:lnTo>
                  <a:lnTo>
                    <a:pt x="34753" y="10309"/>
                  </a:lnTo>
                  <a:lnTo>
                    <a:pt x="26400" y="11448"/>
                  </a:lnTo>
                  <a:lnTo>
                    <a:pt x="26258" y="10929"/>
                  </a:lnTo>
                  <a:lnTo>
                    <a:pt x="26090" y="10437"/>
                  </a:lnTo>
                  <a:lnTo>
                    <a:pt x="25894" y="9971"/>
                  </a:lnTo>
                  <a:lnTo>
                    <a:pt x="25671" y="9532"/>
                  </a:lnTo>
                  <a:lnTo>
                    <a:pt x="25422" y="9119"/>
                  </a:lnTo>
                  <a:lnTo>
                    <a:pt x="25146" y="8732"/>
                  </a:lnTo>
                  <a:lnTo>
                    <a:pt x="24843" y="8371"/>
                  </a:lnTo>
                  <a:lnTo>
                    <a:pt x="24513" y="8037"/>
                  </a:lnTo>
                  <a:lnTo>
                    <a:pt x="24156" y="7728"/>
                  </a:lnTo>
                  <a:lnTo>
                    <a:pt x="23772" y="7447"/>
                  </a:lnTo>
                  <a:lnTo>
                    <a:pt x="23363" y="7191"/>
                  </a:lnTo>
                  <a:lnTo>
                    <a:pt x="22920" y="6963"/>
                  </a:lnTo>
                  <a:lnTo>
                    <a:pt x="22443" y="6762"/>
                  </a:lnTo>
                  <a:lnTo>
                    <a:pt x="21931" y="6587"/>
                  </a:lnTo>
                  <a:lnTo>
                    <a:pt x="21384" y="6439"/>
                  </a:lnTo>
                  <a:lnTo>
                    <a:pt x="20804" y="6318"/>
                  </a:lnTo>
                  <a:lnTo>
                    <a:pt x="20188" y="6224"/>
                  </a:lnTo>
                  <a:lnTo>
                    <a:pt x="19538" y="6157"/>
                  </a:lnTo>
                  <a:lnTo>
                    <a:pt x="18854" y="6117"/>
                  </a:lnTo>
                  <a:lnTo>
                    <a:pt x="18135" y="6103"/>
                  </a:lnTo>
                  <a:lnTo>
                    <a:pt x="17687" y="6107"/>
                  </a:lnTo>
                  <a:lnTo>
                    <a:pt x="17255" y="6120"/>
                  </a:lnTo>
                  <a:lnTo>
                    <a:pt x="16837" y="6140"/>
                  </a:lnTo>
                  <a:lnTo>
                    <a:pt x="16435" y="6169"/>
                  </a:lnTo>
                  <a:lnTo>
                    <a:pt x="16047" y="6205"/>
                  </a:lnTo>
                  <a:lnTo>
                    <a:pt x="15675" y="6250"/>
                  </a:lnTo>
                  <a:lnTo>
                    <a:pt x="15318" y="6304"/>
                  </a:lnTo>
                  <a:lnTo>
                    <a:pt x="14977" y="6365"/>
                  </a:lnTo>
                  <a:lnTo>
                    <a:pt x="14650" y="6434"/>
                  </a:lnTo>
                  <a:lnTo>
                    <a:pt x="14339" y="6512"/>
                  </a:lnTo>
                  <a:lnTo>
                    <a:pt x="14047" y="6591"/>
                  </a:lnTo>
                  <a:lnTo>
                    <a:pt x="13766" y="6676"/>
                  </a:lnTo>
                  <a:lnTo>
                    <a:pt x="13498" y="6766"/>
                  </a:lnTo>
                  <a:lnTo>
                    <a:pt x="13241" y="6863"/>
                  </a:lnTo>
                  <a:lnTo>
                    <a:pt x="12995" y="6965"/>
                  </a:lnTo>
                  <a:lnTo>
                    <a:pt x="12762" y="7073"/>
                  </a:lnTo>
                  <a:lnTo>
                    <a:pt x="12540" y="7187"/>
                  </a:lnTo>
                  <a:lnTo>
                    <a:pt x="12330" y="7306"/>
                  </a:lnTo>
                  <a:lnTo>
                    <a:pt x="12131" y="7432"/>
                  </a:lnTo>
                  <a:lnTo>
                    <a:pt x="11944" y="7563"/>
                  </a:lnTo>
                  <a:lnTo>
                    <a:pt x="11774" y="7700"/>
                  </a:lnTo>
                  <a:lnTo>
                    <a:pt x="11614" y="7841"/>
                  </a:lnTo>
                  <a:lnTo>
                    <a:pt x="11463" y="7988"/>
                  </a:lnTo>
                  <a:lnTo>
                    <a:pt x="11323" y="8138"/>
                  </a:lnTo>
                  <a:lnTo>
                    <a:pt x="11192" y="8294"/>
                  </a:lnTo>
                  <a:lnTo>
                    <a:pt x="11072" y="8454"/>
                  </a:lnTo>
                  <a:lnTo>
                    <a:pt x="10961" y="8618"/>
                  </a:lnTo>
                  <a:lnTo>
                    <a:pt x="10860" y="8788"/>
                  </a:lnTo>
                  <a:lnTo>
                    <a:pt x="10769" y="8962"/>
                  </a:lnTo>
                  <a:lnTo>
                    <a:pt x="10688" y="9141"/>
                  </a:lnTo>
                  <a:lnTo>
                    <a:pt x="10616" y="9317"/>
                  </a:lnTo>
                  <a:lnTo>
                    <a:pt x="10552" y="9496"/>
                  </a:lnTo>
                  <a:lnTo>
                    <a:pt x="10495" y="9677"/>
                  </a:lnTo>
                  <a:lnTo>
                    <a:pt x="10445" y="9860"/>
                  </a:lnTo>
                  <a:lnTo>
                    <a:pt x="10404" y="10046"/>
                  </a:lnTo>
                  <a:lnTo>
                    <a:pt x="10369" y="10234"/>
                  </a:lnTo>
                  <a:lnTo>
                    <a:pt x="10343" y="10424"/>
                  </a:lnTo>
                  <a:lnTo>
                    <a:pt x="10324" y="10617"/>
                  </a:lnTo>
                  <a:lnTo>
                    <a:pt x="10312" y="10812"/>
                  </a:lnTo>
                  <a:lnTo>
                    <a:pt x="10309" y="11010"/>
                  </a:lnTo>
                  <a:lnTo>
                    <a:pt x="10316" y="11308"/>
                  </a:lnTo>
                  <a:lnTo>
                    <a:pt x="10338" y="11596"/>
                  </a:lnTo>
                  <a:lnTo>
                    <a:pt x="10374" y="11873"/>
                  </a:lnTo>
                  <a:lnTo>
                    <a:pt x="10425" y="12140"/>
                  </a:lnTo>
                  <a:lnTo>
                    <a:pt x="10491" y="12397"/>
                  </a:lnTo>
                  <a:lnTo>
                    <a:pt x="10572" y="12643"/>
                  </a:lnTo>
                  <a:lnTo>
                    <a:pt x="10666" y="12878"/>
                  </a:lnTo>
                  <a:lnTo>
                    <a:pt x="10776" y="13103"/>
                  </a:lnTo>
                  <a:lnTo>
                    <a:pt x="10900" y="13317"/>
                  </a:lnTo>
                  <a:lnTo>
                    <a:pt x="11039" y="13521"/>
                  </a:lnTo>
                  <a:lnTo>
                    <a:pt x="11191" y="13711"/>
                  </a:lnTo>
                  <a:lnTo>
                    <a:pt x="11354" y="13895"/>
                  </a:lnTo>
                  <a:lnTo>
                    <a:pt x="11529" y="14073"/>
                  </a:lnTo>
                  <a:lnTo>
                    <a:pt x="11716" y="14245"/>
                  </a:lnTo>
                  <a:lnTo>
                    <a:pt x="11915" y="14412"/>
                  </a:lnTo>
                  <a:lnTo>
                    <a:pt x="12125" y="14573"/>
                  </a:lnTo>
                  <a:lnTo>
                    <a:pt x="12347" y="14727"/>
                  </a:lnTo>
                  <a:lnTo>
                    <a:pt x="12581" y="14876"/>
                  </a:lnTo>
                  <a:lnTo>
                    <a:pt x="12826" y="15019"/>
                  </a:lnTo>
                  <a:lnTo>
                    <a:pt x="13083" y="15157"/>
                  </a:lnTo>
                  <a:lnTo>
                    <a:pt x="13351" y="15283"/>
                  </a:lnTo>
                  <a:lnTo>
                    <a:pt x="13629" y="15407"/>
                  </a:lnTo>
                  <a:lnTo>
                    <a:pt x="13916" y="15526"/>
                  </a:lnTo>
                  <a:lnTo>
                    <a:pt x="14214" y="15643"/>
                  </a:lnTo>
                  <a:lnTo>
                    <a:pt x="14521" y="15755"/>
                  </a:lnTo>
                  <a:lnTo>
                    <a:pt x="14839" y="15865"/>
                  </a:lnTo>
                  <a:lnTo>
                    <a:pt x="15166" y="15970"/>
                  </a:lnTo>
                  <a:lnTo>
                    <a:pt x="15504" y="16072"/>
                  </a:lnTo>
                  <a:lnTo>
                    <a:pt x="15851" y="16171"/>
                  </a:lnTo>
                  <a:lnTo>
                    <a:pt x="16208" y="16266"/>
                  </a:lnTo>
                  <a:lnTo>
                    <a:pt x="16579" y="16354"/>
                  </a:lnTo>
                  <a:lnTo>
                    <a:pt x="16958" y="16443"/>
                  </a:lnTo>
                  <a:lnTo>
                    <a:pt x="17343" y="16532"/>
                  </a:lnTo>
                  <a:lnTo>
                    <a:pt x="17736" y="16622"/>
                  </a:lnTo>
                  <a:lnTo>
                    <a:pt x="18135" y="16712"/>
                  </a:lnTo>
                  <a:lnTo>
                    <a:pt x="18542" y="16803"/>
                  </a:lnTo>
                  <a:lnTo>
                    <a:pt x="18956" y="16894"/>
                  </a:lnTo>
                  <a:lnTo>
                    <a:pt x="19376" y="16986"/>
                  </a:lnTo>
                  <a:lnTo>
                    <a:pt x="19804" y="17079"/>
                  </a:lnTo>
                  <a:lnTo>
                    <a:pt x="20238" y="17172"/>
                  </a:lnTo>
                  <a:lnTo>
                    <a:pt x="20623" y="17254"/>
                  </a:lnTo>
                  <a:lnTo>
                    <a:pt x="21008" y="17338"/>
                  </a:lnTo>
                  <a:lnTo>
                    <a:pt x="21392" y="17422"/>
                  </a:lnTo>
                  <a:lnTo>
                    <a:pt x="21776" y="17508"/>
                  </a:lnTo>
                  <a:lnTo>
                    <a:pt x="22158" y="17595"/>
                  </a:lnTo>
                  <a:lnTo>
                    <a:pt x="22541" y="17683"/>
                  </a:lnTo>
                  <a:lnTo>
                    <a:pt x="22922" y="17773"/>
                  </a:lnTo>
                  <a:lnTo>
                    <a:pt x="23304" y="17863"/>
                  </a:lnTo>
                  <a:lnTo>
                    <a:pt x="23684" y="17955"/>
                  </a:lnTo>
                  <a:lnTo>
                    <a:pt x="24064" y="18048"/>
                  </a:lnTo>
                  <a:lnTo>
                    <a:pt x="24442" y="18137"/>
                  </a:lnTo>
                  <a:lnTo>
                    <a:pt x="24816" y="18230"/>
                  </a:lnTo>
                  <a:lnTo>
                    <a:pt x="25187" y="18326"/>
                  </a:lnTo>
                  <a:lnTo>
                    <a:pt x="25555" y="18426"/>
                  </a:lnTo>
                  <a:lnTo>
                    <a:pt x="25918" y="18530"/>
                  </a:lnTo>
                  <a:lnTo>
                    <a:pt x="26279" y="18637"/>
                  </a:lnTo>
                  <a:lnTo>
                    <a:pt x="26636" y="18747"/>
                  </a:lnTo>
                  <a:lnTo>
                    <a:pt x="26989" y="18861"/>
                  </a:lnTo>
                  <a:lnTo>
                    <a:pt x="27339" y="18978"/>
                  </a:lnTo>
                  <a:lnTo>
                    <a:pt x="27685" y="19099"/>
                  </a:lnTo>
                  <a:lnTo>
                    <a:pt x="28028" y="19225"/>
                  </a:lnTo>
                  <a:lnTo>
                    <a:pt x="28365" y="19355"/>
                  </a:lnTo>
                  <a:lnTo>
                    <a:pt x="28698" y="19491"/>
                  </a:lnTo>
                  <a:lnTo>
                    <a:pt x="29026" y="19632"/>
                  </a:lnTo>
                  <a:lnTo>
                    <a:pt x="29350" y="19778"/>
                  </a:lnTo>
                  <a:lnTo>
                    <a:pt x="29669" y="19930"/>
                  </a:lnTo>
                  <a:lnTo>
                    <a:pt x="29983" y="20087"/>
                  </a:lnTo>
                  <a:lnTo>
                    <a:pt x="30293" y="20249"/>
                  </a:lnTo>
                  <a:lnTo>
                    <a:pt x="30598" y="20416"/>
                  </a:lnTo>
                  <a:lnTo>
                    <a:pt x="30898" y="20589"/>
                  </a:lnTo>
                  <a:lnTo>
                    <a:pt x="31192" y="20768"/>
                  </a:lnTo>
                  <a:lnTo>
                    <a:pt x="31477" y="20955"/>
                  </a:lnTo>
                  <a:lnTo>
                    <a:pt x="31755" y="21151"/>
                  </a:lnTo>
                  <a:lnTo>
                    <a:pt x="32024" y="21355"/>
                  </a:lnTo>
                  <a:lnTo>
                    <a:pt x="32285" y="21567"/>
                  </a:lnTo>
                  <a:lnTo>
                    <a:pt x="32538" y="21787"/>
                  </a:lnTo>
                  <a:lnTo>
                    <a:pt x="32783" y="22016"/>
                  </a:lnTo>
                  <a:lnTo>
                    <a:pt x="33019" y="22252"/>
                  </a:lnTo>
                  <a:lnTo>
                    <a:pt x="33248" y="22497"/>
                  </a:lnTo>
                  <a:lnTo>
                    <a:pt x="33468" y="22750"/>
                  </a:lnTo>
                  <a:lnTo>
                    <a:pt x="33685" y="23006"/>
                  </a:lnTo>
                  <a:lnTo>
                    <a:pt x="33892" y="23272"/>
                  </a:lnTo>
                  <a:lnTo>
                    <a:pt x="34089" y="23548"/>
                  </a:lnTo>
                  <a:lnTo>
                    <a:pt x="34276" y="23834"/>
                  </a:lnTo>
                  <a:lnTo>
                    <a:pt x="34453" y="24130"/>
                  </a:lnTo>
                  <a:lnTo>
                    <a:pt x="34621" y="24435"/>
                  </a:lnTo>
                  <a:lnTo>
                    <a:pt x="34778" y="24751"/>
                  </a:lnTo>
                  <a:lnTo>
                    <a:pt x="34926" y="25077"/>
                  </a:lnTo>
                  <a:lnTo>
                    <a:pt x="35063" y="25412"/>
                  </a:lnTo>
                  <a:lnTo>
                    <a:pt x="35191" y="25758"/>
                  </a:lnTo>
                  <a:lnTo>
                    <a:pt x="35313" y="26115"/>
                  </a:lnTo>
                  <a:lnTo>
                    <a:pt x="35422" y="26484"/>
                  </a:lnTo>
                  <a:lnTo>
                    <a:pt x="35519" y="26867"/>
                  </a:lnTo>
                  <a:lnTo>
                    <a:pt x="35602" y="27262"/>
                  </a:lnTo>
                  <a:lnTo>
                    <a:pt x="35673" y="27671"/>
                  </a:lnTo>
                  <a:lnTo>
                    <a:pt x="35731" y="28092"/>
                  </a:lnTo>
                  <a:lnTo>
                    <a:pt x="35776" y="28526"/>
                  </a:lnTo>
                  <a:lnTo>
                    <a:pt x="35808" y="28973"/>
                  </a:lnTo>
                  <a:lnTo>
                    <a:pt x="35827" y="29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8380177" y="5273308"/>
              <a:ext cx="39104" cy="42346"/>
            </a:xfrm>
            <a:custGeom>
              <a:avLst/>
              <a:pathLst>
                <a:path w="39104" h="42346">
                  <a:moveTo>
                    <a:pt x="20764" y="35571"/>
                  </a:moveTo>
                  <a:lnTo>
                    <a:pt x="21242" y="35564"/>
                  </a:lnTo>
                  <a:lnTo>
                    <a:pt x="21707" y="35544"/>
                  </a:lnTo>
                  <a:lnTo>
                    <a:pt x="22158" y="35510"/>
                  </a:lnTo>
                  <a:lnTo>
                    <a:pt x="22596" y="35463"/>
                  </a:lnTo>
                  <a:lnTo>
                    <a:pt x="23020" y="35403"/>
                  </a:lnTo>
                  <a:lnTo>
                    <a:pt x="23431" y="35329"/>
                  </a:lnTo>
                  <a:lnTo>
                    <a:pt x="23828" y="35241"/>
                  </a:lnTo>
                  <a:lnTo>
                    <a:pt x="24212" y="35141"/>
                  </a:lnTo>
                  <a:lnTo>
                    <a:pt x="24583" y="35026"/>
                  </a:lnTo>
                  <a:lnTo>
                    <a:pt x="24940" y="34899"/>
                  </a:lnTo>
                  <a:lnTo>
                    <a:pt x="25291" y="34755"/>
                  </a:lnTo>
                  <a:lnTo>
                    <a:pt x="25633" y="34602"/>
                  </a:lnTo>
                  <a:lnTo>
                    <a:pt x="25964" y="34442"/>
                  </a:lnTo>
                  <a:lnTo>
                    <a:pt x="26286" y="34273"/>
                  </a:lnTo>
                  <a:lnTo>
                    <a:pt x="26597" y="34096"/>
                  </a:lnTo>
                  <a:lnTo>
                    <a:pt x="26899" y="33911"/>
                  </a:lnTo>
                  <a:lnTo>
                    <a:pt x="27191" y="33717"/>
                  </a:lnTo>
                  <a:lnTo>
                    <a:pt x="27473" y="33516"/>
                  </a:lnTo>
                  <a:lnTo>
                    <a:pt x="27745" y="33306"/>
                  </a:lnTo>
                  <a:lnTo>
                    <a:pt x="28007" y="33088"/>
                  </a:lnTo>
                  <a:lnTo>
                    <a:pt x="28265" y="32863"/>
                  </a:lnTo>
                  <a:lnTo>
                    <a:pt x="28514" y="32633"/>
                  </a:lnTo>
                  <a:lnTo>
                    <a:pt x="28753" y="32396"/>
                  </a:lnTo>
                  <a:lnTo>
                    <a:pt x="28983" y="32154"/>
                  </a:lnTo>
                  <a:lnTo>
                    <a:pt x="29204" y="31905"/>
                  </a:lnTo>
                  <a:lnTo>
                    <a:pt x="29415" y="31651"/>
                  </a:lnTo>
                  <a:lnTo>
                    <a:pt x="29618" y="31391"/>
                  </a:lnTo>
                  <a:lnTo>
                    <a:pt x="29810" y="31126"/>
                  </a:lnTo>
                  <a:lnTo>
                    <a:pt x="29994" y="30854"/>
                  </a:lnTo>
                  <a:lnTo>
                    <a:pt x="30168" y="30577"/>
                  </a:lnTo>
                  <a:lnTo>
                    <a:pt x="30340" y="30296"/>
                  </a:lnTo>
                  <a:lnTo>
                    <a:pt x="30505" y="30015"/>
                  </a:lnTo>
                  <a:lnTo>
                    <a:pt x="30664" y="29733"/>
                  </a:lnTo>
                  <a:lnTo>
                    <a:pt x="30817" y="29450"/>
                  </a:lnTo>
                  <a:lnTo>
                    <a:pt x="30964" y="29167"/>
                  </a:lnTo>
                  <a:lnTo>
                    <a:pt x="31103" y="28884"/>
                  </a:lnTo>
                  <a:lnTo>
                    <a:pt x="31237" y="28600"/>
                  </a:lnTo>
                  <a:lnTo>
                    <a:pt x="31364" y="28315"/>
                  </a:lnTo>
                  <a:lnTo>
                    <a:pt x="31485" y="28030"/>
                  </a:lnTo>
                  <a:lnTo>
                    <a:pt x="31599" y="27744"/>
                  </a:lnTo>
                  <a:lnTo>
                    <a:pt x="39104" y="30577"/>
                  </a:lnTo>
                  <a:lnTo>
                    <a:pt x="38918" y="31020"/>
                  </a:lnTo>
                  <a:lnTo>
                    <a:pt x="38720" y="31461"/>
                  </a:lnTo>
                  <a:lnTo>
                    <a:pt x="38511" y="31900"/>
                  </a:lnTo>
                  <a:lnTo>
                    <a:pt x="38291" y="32338"/>
                  </a:lnTo>
                  <a:lnTo>
                    <a:pt x="38060" y="32774"/>
                  </a:lnTo>
                  <a:lnTo>
                    <a:pt x="37818" y="33208"/>
                  </a:lnTo>
                  <a:lnTo>
                    <a:pt x="37565" y="33641"/>
                  </a:lnTo>
                  <a:lnTo>
                    <a:pt x="37301" y="34072"/>
                  </a:lnTo>
                  <a:lnTo>
                    <a:pt x="37025" y="34501"/>
                  </a:lnTo>
                  <a:lnTo>
                    <a:pt x="36739" y="34928"/>
                  </a:lnTo>
                  <a:lnTo>
                    <a:pt x="36439" y="35349"/>
                  </a:lnTo>
                  <a:lnTo>
                    <a:pt x="36125" y="35761"/>
                  </a:lnTo>
                  <a:lnTo>
                    <a:pt x="35797" y="36163"/>
                  </a:lnTo>
                  <a:lnTo>
                    <a:pt x="35454" y="36554"/>
                  </a:lnTo>
                  <a:lnTo>
                    <a:pt x="35096" y="36936"/>
                  </a:lnTo>
                  <a:lnTo>
                    <a:pt x="34724" y="37308"/>
                  </a:lnTo>
                  <a:lnTo>
                    <a:pt x="34337" y="37669"/>
                  </a:lnTo>
                  <a:lnTo>
                    <a:pt x="33935" y="38021"/>
                  </a:lnTo>
                  <a:lnTo>
                    <a:pt x="33519" y="38363"/>
                  </a:lnTo>
                  <a:lnTo>
                    <a:pt x="33088" y="38695"/>
                  </a:lnTo>
                  <a:lnTo>
                    <a:pt x="32642" y="39016"/>
                  </a:lnTo>
                  <a:lnTo>
                    <a:pt x="32178" y="39325"/>
                  </a:lnTo>
                  <a:lnTo>
                    <a:pt x="31698" y="39622"/>
                  </a:lnTo>
                  <a:lnTo>
                    <a:pt x="31200" y="39906"/>
                  </a:lnTo>
                  <a:lnTo>
                    <a:pt x="30686" y="40178"/>
                  </a:lnTo>
                  <a:lnTo>
                    <a:pt x="30155" y="40437"/>
                  </a:lnTo>
                  <a:lnTo>
                    <a:pt x="29607" y="40685"/>
                  </a:lnTo>
                  <a:lnTo>
                    <a:pt x="29042" y="40920"/>
                  </a:lnTo>
                  <a:lnTo>
                    <a:pt x="28460" y="41142"/>
                  </a:lnTo>
                  <a:lnTo>
                    <a:pt x="27861" y="41353"/>
                  </a:lnTo>
                  <a:lnTo>
                    <a:pt x="27248" y="41542"/>
                  </a:lnTo>
                  <a:lnTo>
                    <a:pt x="26614" y="41711"/>
                  </a:lnTo>
                  <a:lnTo>
                    <a:pt x="25958" y="41859"/>
                  </a:lnTo>
                  <a:lnTo>
                    <a:pt x="25281" y="41989"/>
                  </a:lnTo>
                  <a:lnTo>
                    <a:pt x="24582" y="42098"/>
                  </a:lnTo>
                  <a:lnTo>
                    <a:pt x="23862" y="42187"/>
                  </a:lnTo>
                  <a:lnTo>
                    <a:pt x="23120" y="42257"/>
                  </a:lnTo>
                  <a:lnTo>
                    <a:pt x="22356" y="42306"/>
                  </a:lnTo>
                  <a:lnTo>
                    <a:pt x="21571" y="42336"/>
                  </a:lnTo>
                  <a:lnTo>
                    <a:pt x="20764" y="42346"/>
                  </a:lnTo>
                  <a:lnTo>
                    <a:pt x="19709" y="42330"/>
                  </a:lnTo>
                  <a:lnTo>
                    <a:pt x="18683" y="42283"/>
                  </a:lnTo>
                  <a:lnTo>
                    <a:pt x="17686" y="42204"/>
                  </a:lnTo>
                  <a:lnTo>
                    <a:pt x="16717" y="42094"/>
                  </a:lnTo>
                  <a:lnTo>
                    <a:pt x="15777" y="41952"/>
                  </a:lnTo>
                  <a:lnTo>
                    <a:pt x="14866" y="41778"/>
                  </a:lnTo>
                  <a:lnTo>
                    <a:pt x="13983" y="41573"/>
                  </a:lnTo>
                  <a:lnTo>
                    <a:pt x="13129" y="41337"/>
                  </a:lnTo>
                  <a:lnTo>
                    <a:pt x="12303" y="41069"/>
                  </a:lnTo>
                  <a:lnTo>
                    <a:pt x="11506" y="40769"/>
                  </a:lnTo>
                  <a:lnTo>
                    <a:pt x="10737" y="40435"/>
                  </a:lnTo>
                  <a:lnTo>
                    <a:pt x="9994" y="40077"/>
                  </a:lnTo>
                  <a:lnTo>
                    <a:pt x="9279" y="39695"/>
                  </a:lnTo>
                  <a:lnTo>
                    <a:pt x="8590" y="39288"/>
                  </a:lnTo>
                  <a:lnTo>
                    <a:pt x="7929" y="38856"/>
                  </a:lnTo>
                  <a:lnTo>
                    <a:pt x="7294" y="38400"/>
                  </a:lnTo>
                  <a:lnTo>
                    <a:pt x="6686" y="37919"/>
                  </a:lnTo>
                  <a:lnTo>
                    <a:pt x="6104" y="37414"/>
                  </a:lnTo>
                  <a:lnTo>
                    <a:pt x="5550" y="36884"/>
                  </a:lnTo>
                  <a:lnTo>
                    <a:pt x="5023" y="36330"/>
                  </a:lnTo>
                  <a:lnTo>
                    <a:pt x="4527" y="35747"/>
                  </a:lnTo>
                  <a:lnTo>
                    <a:pt x="4058" y="35143"/>
                  </a:lnTo>
                  <a:lnTo>
                    <a:pt x="3614" y="34518"/>
                  </a:lnTo>
                  <a:lnTo>
                    <a:pt x="3196" y="33872"/>
                  </a:lnTo>
                  <a:lnTo>
                    <a:pt x="2803" y="33205"/>
                  </a:lnTo>
                  <a:lnTo>
                    <a:pt x="2436" y="32517"/>
                  </a:lnTo>
                  <a:lnTo>
                    <a:pt x="2095" y="31808"/>
                  </a:lnTo>
                  <a:lnTo>
                    <a:pt x="1780" y="31078"/>
                  </a:lnTo>
                  <a:lnTo>
                    <a:pt x="1490" y="30327"/>
                  </a:lnTo>
                  <a:lnTo>
                    <a:pt x="1226" y="29554"/>
                  </a:lnTo>
                  <a:lnTo>
                    <a:pt x="993" y="28764"/>
                  </a:lnTo>
                  <a:lnTo>
                    <a:pt x="785" y="27960"/>
                  </a:lnTo>
                  <a:lnTo>
                    <a:pt x="601" y="27141"/>
                  </a:lnTo>
                  <a:lnTo>
                    <a:pt x="441" y="26307"/>
                  </a:lnTo>
                  <a:lnTo>
                    <a:pt x="306" y="25459"/>
                  </a:lnTo>
                  <a:lnTo>
                    <a:pt x="196" y="24596"/>
                  </a:lnTo>
                  <a:lnTo>
                    <a:pt x="110" y="23718"/>
                  </a:lnTo>
                  <a:lnTo>
                    <a:pt x="49" y="22826"/>
                  </a:lnTo>
                  <a:lnTo>
                    <a:pt x="12" y="21919"/>
                  </a:lnTo>
                  <a:lnTo>
                    <a:pt x="0" y="20998"/>
                  </a:lnTo>
                  <a:lnTo>
                    <a:pt x="12" y="20043"/>
                  </a:lnTo>
                  <a:lnTo>
                    <a:pt x="49" y="19107"/>
                  </a:lnTo>
                  <a:lnTo>
                    <a:pt x="110" y="18190"/>
                  </a:lnTo>
                  <a:lnTo>
                    <a:pt x="196" y="17292"/>
                  </a:lnTo>
                  <a:lnTo>
                    <a:pt x="306" y="16412"/>
                  </a:lnTo>
                  <a:lnTo>
                    <a:pt x="441" y="15551"/>
                  </a:lnTo>
                  <a:lnTo>
                    <a:pt x="601" y="14709"/>
                  </a:lnTo>
                  <a:lnTo>
                    <a:pt x="785" y="13886"/>
                  </a:lnTo>
                  <a:lnTo>
                    <a:pt x="993" y="13081"/>
                  </a:lnTo>
                  <a:lnTo>
                    <a:pt x="1226" y="12295"/>
                  </a:lnTo>
                  <a:lnTo>
                    <a:pt x="1490" y="11529"/>
                  </a:lnTo>
                  <a:lnTo>
                    <a:pt x="1779" y="10788"/>
                  </a:lnTo>
                  <a:lnTo>
                    <a:pt x="2093" y="10069"/>
                  </a:lnTo>
                  <a:lnTo>
                    <a:pt x="2432" y="9374"/>
                  </a:lnTo>
                  <a:lnTo>
                    <a:pt x="2796" y="8702"/>
                  </a:lnTo>
                  <a:lnTo>
                    <a:pt x="3185" y="8054"/>
                  </a:lnTo>
                  <a:lnTo>
                    <a:pt x="3600" y="7429"/>
                  </a:lnTo>
                  <a:lnTo>
                    <a:pt x="4039" y="6828"/>
                  </a:lnTo>
                  <a:lnTo>
                    <a:pt x="4504" y="6249"/>
                  </a:lnTo>
                  <a:lnTo>
                    <a:pt x="4993" y="5694"/>
                  </a:lnTo>
                  <a:lnTo>
                    <a:pt x="5509" y="5158"/>
                  </a:lnTo>
                  <a:lnTo>
                    <a:pt x="6051" y="4648"/>
                  </a:lnTo>
                  <a:lnTo>
                    <a:pt x="6619" y="4163"/>
                  </a:lnTo>
                  <a:lnTo>
                    <a:pt x="7213" y="3704"/>
                  </a:lnTo>
                  <a:lnTo>
                    <a:pt x="7834" y="3270"/>
                  </a:lnTo>
                  <a:lnTo>
                    <a:pt x="8480" y="2863"/>
                  </a:lnTo>
                  <a:lnTo>
                    <a:pt x="9154" y="2481"/>
                  </a:lnTo>
                  <a:lnTo>
                    <a:pt x="9853" y="2124"/>
                  </a:lnTo>
                  <a:lnTo>
                    <a:pt x="10579" y="1794"/>
                  </a:lnTo>
                  <a:lnTo>
                    <a:pt x="11331" y="1489"/>
                  </a:lnTo>
                  <a:lnTo>
                    <a:pt x="12115" y="1206"/>
                  </a:lnTo>
                  <a:lnTo>
                    <a:pt x="12927" y="953"/>
                  </a:lnTo>
                  <a:lnTo>
                    <a:pt x="13765" y="729"/>
                  </a:lnTo>
                  <a:lnTo>
                    <a:pt x="14630" y="536"/>
                  </a:lnTo>
                  <a:lnTo>
                    <a:pt x="15522" y="372"/>
                  </a:lnTo>
                  <a:lnTo>
                    <a:pt x="16440" y="238"/>
                  </a:lnTo>
                  <a:lnTo>
                    <a:pt x="17386" y="134"/>
                  </a:lnTo>
                  <a:lnTo>
                    <a:pt x="18359" y="59"/>
                  </a:lnTo>
                  <a:lnTo>
                    <a:pt x="19358" y="14"/>
                  </a:lnTo>
                  <a:lnTo>
                    <a:pt x="20384" y="0"/>
                  </a:lnTo>
                  <a:lnTo>
                    <a:pt x="21180" y="8"/>
                  </a:lnTo>
                  <a:lnTo>
                    <a:pt x="21955" y="33"/>
                  </a:lnTo>
                  <a:lnTo>
                    <a:pt x="22710" y="76"/>
                  </a:lnTo>
                  <a:lnTo>
                    <a:pt x="23445" y="135"/>
                  </a:lnTo>
                  <a:lnTo>
                    <a:pt x="24159" y="211"/>
                  </a:lnTo>
                  <a:lnTo>
                    <a:pt x="24853" y="304"/>
                  </a:lnTo>
                  <a:lnTo>
                    <a:pt x="25526" y="414"/>
                  </a:lnTo>
                  <a:lnTo>
                    <a:pt x="26178" y="542"/>
                  </a:lnTo>
                  <a:lnTo>
                    <a:pt x="26811" y="686"/>
                  </a:lnTo>
                  <a:lnTo>
                    <a:pt x="27423" y="846"/>
                  </a:lnTo>
                  <a:lnTo>
                    <a:pt x="28021" y="1023"/>
                  </a:lnTo>
                  <a:lnTo>
                    <a:pt x="28604" y="1213"/>
                  </a:lnTo>
                  <a:lnTo>
                    <a:pt x="29169" y="1418"/>
                  </a:lnTo>
                  <a:lnTo>
                    <a:pt x="29717" y="1636"/>
                  </a:lnTo>
                  <a:lnTo>
                    <a:pt x="30248" y="1869"/>
                  </a:lnTo>
                  <a:lnTo>
                    <a:pt x="30762" y="2115"/>
                  </a:lnTo>
                  <a:lnTo>
                    <a:pt x="31260" y="2376"/>
                  </a:lnTo>
                  <a:lnTo>
                    <a:pt x="31740" y="2650"/>
                  </a:lnTo>
                  <a:lnTo>
                    <a:pt x="32204" y="2939"/>
                  </a:lnTo>
                  <a:lnTo>
                    <a:pt x="32650" y="3241"/>
                  </a:lnTo>
                  <a:lnTo>
                    <a:pt x="33086" y="3551"/>
                  </a:lnTo>
                  <a:lnTo>
                    <a:pt x="33506" y="3872"/>
                  </a:lnTo>
                  <a:lnTo>
                    <a:pt x="33911" y="4205"/>
                  </a:lnTo>
                  <a:lnTo>
                    <a:pt x="34300" y="4550"/>
                  </a:lnTo>
                  <a:lnTo>
                    <a:pt x="34673" y="4906"/>
                  </a:lnTo>
                  <a:lnTo>
                    <a:pt x="35030" y="5274"/>
                  </a:lnTo>
                  <a:lnTo>
                    <a:pt x="35371" y="5653"/>
                  </a:lnTo>
                  <a:lnTo>
                    <a:pt x="35697" y="6045"/>
                  </a:lnTo>
                  <a:lnTo>
                    <a:pt x="36007" y="6448"/>
                  </a:lnTo>
                  <a:lnTo>
                    <a:pt x="36301" y="6863"/>
                  </a:lnTo>
                  <a:lnTo>
                    <a:pt x="36586" y="7282"/>
                  </a:lnTo>
                  <a:lnTo>
                    <a:pt x="36859" y="7709"/>
                  </a:lnTo>
                  <a:lnTo>
                    <a:pt x="37119" y="8146"/>
                  </a:lnTo>
                  <a:lnTo>
                    <a:pt x="37366" y="8591"/>
                  </a:lnTo>
                  <a:lnTo>
                    <a:pt x="37600" y="9046"/>
                  </a:lnTo>
                  <a:lnTo>
                    <a:pt x="37822" y="9508"/>
                  </a:lnTo>
                  <a:lnTo>
                    <a:pt x="38030" y="9980"/>
                  </a:lnTo>
                  <a:lnTo>
                    <a:pt x="38226" y="10461"/>
                  </a:lnTo>
                  <a:lnTo>
                    <a:pt x="38409" y="10950"/>
                  </a:lnTo>
                  <a:lnTo>
                    <a:pt x="38579" y="11448"/>
                  </a:lnTo>
                  <a:lnTo>
                    <a:pt x="30985" y="13521"/>
                  </a:lnTo>
                  <a:lnTo>
                    <a:pt x="30899" y="13260"/>
                  </a:lnTo>
                  <a:lnTo>
                    <a:pt x="30804" y="13000"/>
                  </a:lnTo>
                  <a:lnTo>
                    <a:pt x="30701" y="12743"/>
                  </a:lnTo>
                  <a:lnTo>
                    <a:pt x="30588" y="12489"/>
                  </a:lnTo>
                  <a:lnTo>
                    <a:pt x="30467" y="12236"/>
                  </a:lnTo>
                  <a:lnTo>
                    <a:pt x="30337" y="11986"/>
                  </a:lnTo>
                  <a:lnTo>
                    <a:pt x="30198" y="11739"/>
                  </a:lnTo>
                  <a:lnTo>
                    <a:pt x="30051" y="11493"/>
                  </a:lnTo>
                  <a:lnTo>
                    <a:pt x="29895" y="11250"/>
                  </a:lnTo>
                  <a:lnTo>
                    <a:pt x="29730" y="11010"/>
                  </a:lnTo>
                  <a:lnTo>
                    <a:pt x="29556" y="10767"/>
                  </a:lnTo>
                  <a:lnTo>
                    <a:pt x="29372" y="10531"/>
                  </a:lnTo>
                  <a:lnTo>
                    <a:pt x="29179" y="10300"/>
                  </a:lnTo>
                  <a:lnTo>
                    <a:pt x="28977" y="10075"/>
                  </a:lnTo>
                  <a:lnTo>
                    <a:pt x="28766" y="9856"/>
                  </a:lnTo>
                  <a:lnTo>
                    <a:pt x="28545" y="9643"/>
                  </a:lnTo>
                  <a:lnTo>
                    <a:pt x="28315" y="9435"/>
                  </a:lnTo>
                  <a:lnTo>
                    <a:pt x="28076" y="9234"/>
                  </a:lnTo>
                  <a:lnTo>
                    <a:pt x="27827" y="9038"/>
                  </a:lnTo>
                  <a:lnTo>
                    <a:pt x="27569" y="8848"/>
                  </a:lnTo>
                  <a:lnTo>
                    <a:pt x="27307" y="8665"/>
                  </a:lnTo>
                  <a:lnTo>
                    <a:pt x="27036" y="8490"/>
                  </a:lnTo>
                  <a:lnTo>
                    <a:pt x="26755" y="8322"/>
                  </a:lnTo>
                  <a:lnTo>
                    <a:pt x="26466" y="8162"/>
                  </a:lnTo>
                  <a:lnTo>
                    <a:pt x="26167" y="8009"/>
                  </a:lnTo>
                  <a:lnTo>
                    <a:pt x="25858" y="7864"/>
                  </a:lnTo>
                  <a:lnTo>
                    <a:pt x="25541" y="7726"/>
                  </a:lnTo>
                  <a:lnTo>
                    <a:pt x="25213" y="7596"/>
                  </a:lnTo>
                  <a:lnTo>
                    <a:pt x="24877" y="7474"/>
                  </a:lnTo>
                  <a:lnTo>
                    <a:pt x="24531" y="7359"/>
                  </a:lnTo>
                  <a:lnTo>
                    <a:pt x="24176" y="7248"/>
                  </a:lnTo>
                  <a:lnTo>
                    <a:pt x="23812" y="7149"/>
                  </a:lnTo>
                  <a:lnTo>
                    <a:pt x="23438" y="7061"/>
                  </a:lnTo>
                  <a:lnTo>
                    <a:pt x="23055" y="6985"/>
                  </a:lnTo>
                  <a:lnTo>
                    <a:pt x="22662" y="6921"/>
                  </a:lnTo>
                  <a:lnTo>
                    <a:pt x="22260" y="6868"/>
                  </a:lnTo>
                  <a:lnTo>
                    <a:pt x="21849" y="6828"/>
                  </a:lnTo>
                  <a:lnTo>
                    <a:pt x="21429" y="6798"/>
                  </a:lnTo>
                  <a:lnTo>
                    <a:pt x="20999" y="6781"/>
                  </a:lnTo>
                  <a:lnTo>
                    <a:pt x="20559" y="6775"/>
                  </a:lnTo>
                  <a:lnTo>
                    <a:pt x="19943" y="6785"/>
                  </a:lnTo>
                  <a:lnTo>
                    <a:pt x="19345" y="6816"/>
                  </a:lnTo>
                  <a:lnTo>
                    <a:pt x="18763" y="6867"/>
                  </a:lnTo>
                  <a:lnTo>
                    <a:pt x="18200" y="6938"/>
                  </a:lnTo>
                  <a:lnTo>
                    <a:pt x="17654" y="7030"/>
                  </a:lnTo>
                  <a:lnTo>
                    <a:pt x="17125" y="7143"/>
                  </a:lnTo>
                  <a:lnTo>
                    <a:pt x="16614" y="7276"/>
                  </a:lnTo>
                  <a:lnTo>
                    <a:pt x="16120" y="7429"/>
                  </a:lnTo>
                  <a:lnTo>
                    <a:pt x="15644" y="7603"/>
                  </a:lnTo>
                  <a:lnTo>
                    <a:pt x="15186" y="7797"/>
                  </a:lnTo>
                  <a:lnTo>
                    <a:pt x="14744" y="8004"/>
                  </a:lnTo>
                  <a:lnTo>
                    <a:pt x="14318" y="8229"/>
                  </a:lnTo>
                  <a:lnTo>
                    <a:pt x="13908" y="8472"/>
                  </a:lnTo>
                  <a:lnTo>
                    <a:pt x="13513" y="8732"/>
                  </a:lnTo>
                  <a:lnTo>
                    <a:pt x="13134" y="9009"/>
                  </a:lnTo>
                  <a:lnTo>
                    <a:pt x="12771" y="9304"/>
                  </a:lnTo>
                  <a:lnTo>
                    <a:pt x="12424" y="9617"/>
                  </a:lnTo>
                  <a:lnTo>
                    <a:pt x="12092" y="9947"/>
                  </a:lnTo>
                  <a:lnTo>
                    <a:pt x="11777" y="10294"/>
                  </a:lnTo>
                  <a:lnTo>
                    <a:pt x="11477" y="10659"/>
                  </a:lnTo>
                  <a:lnTo>
                    <a:pt x="11198" y="11041"/>
                  </a:lnTo>
                  <a:lnTo>
                    <a:pt x="10934" y="11437"/>
                  </a:lnTo>
                  <a:lnTo>
                    <a:pt x="10684" y="11849"/>
                  </a:lnTo>
                  <a:lnTo>
                    <a:pt x="10449" y="12276"/>
                  </a:lnTo>
                  <a:lnTo>
                    <a:pt x="10228" y="12718"/>
                  </a:lnTo>
                  <a:lnTo>
                    <a:pt x="10022" y="13175"/>
                  </a:lnTo>
                  <a:lnTo>
                    <a:pt x="9831" y="13648"/>
                  </a:lnTo>
                  <a:lnTo>
                    <a:pt x="9655" y="14136"/>
                  </a:lnTo>
                  <a:lnTo>
                    <a:pt x="9492" y="14639"/>
                  </a:lnTo>
                  <a:lnTo>
                    <a:pt x="9345" y="15157"/>
                  </a:lnTo>
                  <a:lnTo>
                    <a:pt x="9217" y="15683"/>
                  </a:lnTo>
                  <a:lnTo>
                    <a:pt x="9103" y="16222"/>
                  </a:lnTo>
                  <a:lnTo>
                    <a:pt x="9002" y="16774"/>
                  </a:lnTo>
                  <a:lnTo>
                    <a:pt x="8915" y="17339"/>
                  </a:lnTo>
                  <a:lnTo>
                    <a:pt x="8841" y="17916"/>
                  </a:lnTo>
                  <a:lnTo>
                    <a:pt x="8781" y="18507"/>
                  </a:lnTo>
                  <a:lnTo>
                    <a:pt x="8734" y="19110"/>
                  </a:lnTo>
                  <a:lnTo>
                    <a:pt x="8700" y="19727"/>
                  </a:lnTo>
                  <a:lnTo>
                    <a:pt x="8680" y="20356"/>
                  </a:lnTo>
                  <a:lnTo>
                    <a:pt x="8673" y="20998"/>
                  </a:lnTo>
                  <a:lnTo>
                    <a:pt x="8680" y="21635"/>
                  </a:lnTo>
                  <a:lnTo>
                    <a:pt x="8700" y="22261"/>
                  </a:lnTo>
                  <a:lnTo>
                    <a:pt x="8734" y="22878"/>
                  </a:lnTo>
                  <a:lnTo>
                    <a:pt x="8781" y="23483"/>
                  </a:lnTo>
                  <a:lnTo>
                    <a:pt x="8841" y="24079"/>
                  </a:lnTo>
                  <a:lnTo>
                    <a:pt x="8915" y="24663"/>
                  </a:lnTo>
                  <a:lnTo>
                    <a:pt x="9002" y="25237"/>
                  </a:lnTo>
                  <a:lnTo>
                    <a:pt x="9103" y="25801"/>
                  </a:lnTo>
                  <a:lnTo>
                    <a:pt x="9217" y="26354"/>
                  </a:lnTo>
                  <a:lnTo>
                    <a:pt x="9345" y="26897"/>
                  </a:lnTo>
                  <a:lnTo>
                    <a:pt x="9493" y="27421"/>
                  </a:lnTo>
                  <a:lnTo>
                    <a:pt x="9656" y="27931"/>
                  </a:lnTo>
                  <a:lnTo>
                    <a:pt x="9834" y="28426"/>
                  </a:lnTo>
                  <a:lnTo>
                    <a:pt x="10027" y="28906"/>
                  </a:lnTo>
                  <a:lnTo>
                    <a:pt x="10236" y="29372"/>
                  </a:lnTo>
                  <a:lnTo>
                    <a:pt x="10459" y="29823"/>
                  </a:lnTo>
                  <a:lnTo>
                    <a:pt x="10698" y="30260"/>
                  </a:lnTo>
                  <a:lnTo>
                    <a:pt x="10952" y="30682"/>
                  </a:lnTo>
                  <a:lnTo>
                    <a:pt x="11222" y="31089"/>
                  </a:lnTo>
                  <a:lnTo>
                    <a:pt x="11506" y="31482"/>
                  </a:lnTo>
                  <a:lnTo>
                    <a:pt x="11806" y="31859"/>
                  </a:lnTo>
                  <a:lnTo>
                    <a:pt x="12123" y="32219"/>
                  </a:lnTo>
                  <a:lnTo>
                    <a:pt x="12456" y="32562"/>
                  </a:lnTo>
                  <a:lnTo>
                    <a:pt x="12805" y="32888"/>
                  </a:lnTo>
                  <a:lnTo>
                    <a:pt x="13171" y="33198"/>
                  </a:lnTo>
                  <a:lnTo>
                    <a:pt x="13553" y="33490"/>
                  </a:lnTo>
                  <a:lnTo>
                    <a:pt x="13951" y="33765"/>
                  </a:lnTo>
                  <a:lnTo>
                    <a:pt x="14366" y="34024"/>
                  </a:lnTo>
                  <a:lnTo>
                    <a:pt x="14797" y="34265"/>
                  </a:lnTo>
                  <a:lnTo>
                    <a:pt x="15244" y="34490"/>
                  </a:lnTo>
                  <a:lnTo>
                    <a:pt x="15715" y="34695"/>
                  </a:lnTo>
                  <a:lnTo>
                    <a:pt x="16203" y="34879"/>
                  </a:lnTo>
                  <a:lnTo>
                    <a:pt x="16710" y="35041"/>
                  </a:lnTo>
                  <a:lnTo>
                    <a:pt x="17235" y="35182"/>
                  </a:lnTo>
                  <a:lnTo>
                    <a:pt x="17778" y="35300"/>
                  </a:lnTo>
                  <a:lnTo>
                    <a:pt x="18339" y="35398"/>
                  </a:lnTo>
                  <a:lnTo>
                    <a:pt x="18918" y="35473"/>
                  </a:lnTo>
                  <a:lnTo>
                    <a:pt x="19515" y="35527"/>
                  </a:lnTo>
                  <a:lnTo>
                    <a:pt x="20130" y="35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8424918" y="5273922"/>
              <a:ext cx="8615" cy="41149"/>
            </a:xfrm>
            <a:custGeom>
              <a:avLst/>
              <a:pathLst>
                <a:path w="8615" h="41149">
                  <a:moveTo>
                    <a:pt x="0" y="41149"/>
                  </a:moveTo>
                  <a:lnTo>
                    <a:pt x="0" y="0"/>
                  </a:lnTo>
                  <a:lnTo>
                    <a:pt x="8615" y="0"/>
                  </a:lnTo>
                  <a:lnTo>
                    <a:pt x="861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8441536" y="5273922"/>
              <a:ext cx="33555" cy="41149"/>
            </a:xfrm>
            <a:custGeom>
              <a:avLst/>
              <a:pathLst>
                <a:path w="33555" h="41149">
                  <a:moveTo>
                    <a:pt x="0" y="41149"/>
                  </a:moveTo>
                  <a:lnTo>
                    <a:pt x="0" y="0"/>
                  </a:lnTo>
                  <a:lnTo>
                    <a:pt x="32358" y="0"/>
                  </a:lnTo>
                  <a:lnTo>
                    <a:pt x="32358" y="6658"/>
                  </a:lnTo>
                  <a:lnTo>
                    <a:pt x="8615" y="6658"/>
                  </a:lnTo>
                  <a:lnTo>
                    <a:pt x="8615" y="16997"/>
                  </a:lnTo>
                  <a:lnTo>
                    <a:pt x="30577" y="16997"/>
                  </a:lnTo>
                  <a:lnTo>
                    <a:pt x="30577" y="23655"/>
                  </a:lnTo>
                  <a:lnTo>
                    <a:pt x="8615" y="23655"/>
                  </a:lnTo>
                  <a:lnTo>
                    <a:pt x="8615" y="34490"/>
                  </a:lnTo>
                  <a:lnTo>
                    <a:pt x="33555" y="34490"/>
                  </a:lnTo>
                  <a:lnTo>
                    <a:pt x="3355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8481429" y="5273922"/>
              <a:ext cx="35162" cy="41149"/>
            </a:xfrm>
            <a:custGeom>
              <a:avLst/>
              <a:pathLst>
                <a:path w="35162" h="41149">
                  <a:moveTo>
                    <a:pt x="25057" y="41149"/>
                  </a:moveTo>
                  <a:lnTo>
                    <a:pt x="7125" y="9462"/>
                  </a:lnTo>
                  <a:lnTo>
                    <a:pt x="7154" y="9719"/>
                  </a:lnTo>
                  <a:lnTo>
                    <a:pt x="7183" y="9976"/>
                  </a:lnTo>
                  <a:lnTo>
                    <a:pt x="7210" y="10233"/>
                  </a:lnTo>
                  <a:lnTo>
                    <a:pt x="7238" y="10490"/>
                  </a:lnTo>
                  <a:lnTo>
                    <a:pt x="7264" y="10747"/>
                  </a:lnTo>
                  <a:lnTo>
                    <a:pt x="7290" y="11004"/>
                  </a:lnTo>
                  <a:lnTo>
                    <a:pt x="7316" y="11261"/>
                  </a:lnTo>
                  <a:lnTo>
                    <a:pt x="7340" y="11518"/>
                  </a:lnTo>
                  <a:lnTo>
                    <a:pt x="7365" y="11775"/>
                  </a:lnTo>
                  <a:lnTo>
                    <a:pt x="7388" y="12032"/>
                  </a:lnTo>
                  <a:lnTo>
                    <a:pt x="7411" y="12255"/>
                  </a:lnTo>
                  <a:lnTo>
                    <a:pt x="7433" y="12483"/>
                  </a:lnTo>
                  <a:lnTo>
                    <a:pt x="7453" y="12713"/>
                  </a:lnTo>
                  <a:lnTo>
                    <a:pt x="7472" y="12948"/>
                  </a:lnTo>
                  <a:lnTo>
                    <a:pt x="7490" y="13185"/>
                  </a:lnTo>
                  <a:lnTo>
                    <a:pt x="7507" y="13427"/>
                  </a:lnTo>
                  <a:lnTo>
                    <a:pt x="7523" y="13671"/>
                  </a:lnTo>
                  <a:lnTo>
                    <a:pt x="7538" y="13920"/>
                  </a:lnTo>
                  <a:lnTo>
                    <a:pt x="7551" y="14171"/>
                  </a:lnTo>
                  <a:lnTo>
                    <a:pt x="7563" y="14427"/>
                  </a:lnTo>
                  <a:lnTo>
                    <a:pt x="7580" y="14682"/>
                  </a:lnTo>
                  <a:lnTo>
                    <a:pt x="7595" y="14936"/>
                  </a:lnTo>
                  <a:lnTo>
                    <a:pt x="7608" y="15187"/>
                  </a:lnTo>
                  <a:lnTo>
                    <a:pt x="7620" y="15436"/>
                  </a:lnTo>
                  <a:lnTo>
                    <a:pt x="7629" y="15682"/>
                  </a:lnTo>
                  <a:lnTo>
                    <a:pt x="7637" y="15926"/>
                  </a:lnTo>
                  <a:lnTo>
                    <a:pt x="7643" y="16168"/>
                  </a:lnTo>
                  <a:lnTo>
                    <a:pt x="7648" y="16408"/>
                  </a:lnTo>
                  <a:lnTo>
                    <a:pt x="7650" y="16645"/>
                  </a:lnTo>
                  <a:lnTo>
                    <a:pt x="7651" y="16880"/>
                  </a:lnTo>
                  <a:lnTo>
                    <a:pt x="7651" y="41149"/>
                  </a:lnTo>
                  <a:lnTo>
                    <a:pt x="0" y="41149"/>
                  </a:lnTo>
                  <a:lnTo>
                    <a:pt x="0" y="0"/>
                  </a:lnTo>
                  <a:lnTo>
                    <a:pt x="9841" y="0"/>
                  </a:lnTo>
                  <a:lnTo>
                    <a:pt x="28036" y="31949"/>
                  </a:lnTo>
                  <a:lnTo>
                    <a:pt x="28007" y="31703"/>
                  </a:lnTo>
                  <a:lnTo>
                    <a:pt x="27979" y="31454"/>
                  </a:lnTo>
                  <a:lnTo>
                    <a:pt x="27951" y="31203"/>
                  </a:lnTo>
                  <a:lnTo>
                    <a:pt x="27924" y="30949"/>
                  </a:lnTo>
                  <a:lnTo>
                    <a:pt x="27897" y="30693"/>
                  </a:lnTo>
                  <a:lnTo>
                    <a:pt x="27871" y="30435"/>
                  </a:lnTo>
                  <a:lnTo>
                    <a:pt x="27846" y="30175"/>
                  </a:lnTo>
                  <a:lnTo>
                    <a:pt x="27821" y="29912"/>
                  </a:lnTo>
                  <a:lnTo>
                    <a:pt x="27797" y="29647"/>
                  </a:lnTo>
                  <a:lnTo>
                    <a:pt x="27773" y="29379"/>
                  </a:lnTo>
                  <a:lnTo>
                    <a:pt x="27750" y="29148"/>
                  </a:lnTo>
                  <a:lnTo>
                    <a:pt x="27727" y="28912"/>
                  </a:lnTo>
                  <a:lnTo>
                    <a:pt x="27705" y="28670"/>
                  </a:lnTo>
                  <a:lnTo>
                    <a:pt x="27684" y="28421"/>
                  </a:lnTo>
                  <a:lnTo>
                    <a:pt x="27663" y="28167"/>
                  </a:lnTo>
                  <a:lnTo>
                    <a:pt x="27643" y="27907"/>
                  </a:lnTo>
                  <a:lnTo>
                    <a:pt x="27624" y="27642"/>
                  </a:lnTo>
                  <a:lnTo>
                    <a:pt x="27605" y="27370"/>
                  </a:lnTo>
                  <a:lnTo>
                    <a:pt x="27586" y="27092"/>
                  </a:lnTo>
                  <a:lnTo>
                    <a:pt x="27569" y="26809"/>
                  </a:lnTo>
                  <a:lnTo>
                    <a:pt x="27557" y="26523"/>
                  </a:lnTo>
                  <a:lnTo>
                    <a:pt x="27548" y="26236"/>
                  </a:lnTo>
                  <a:lnTo>
                    <a:pt x="27539" y="25948"/>
                  </a:lnTo>
                  <a:lnTo>
                    <a:pt x="27531" y="25660"/>
                  </a:lnTo>
                  <a:lnTo>
                    <a:pt x="27525" y="25371"/>
                  </a:lnTo>
                  <a:lnTo>
                    <a:pt x="27519" y="25081"/>
                  </a:lnTo>
                  <a:lnTo>
                    <a:pt x="27515" y="24791"/>
                  </a:lnTo>
                  <a:lnTo>
                    <a:pt x="27512" y="24501"/>
                  </a:lnTo>
                  <a:lnTo>
                    <a:pt x="27511" y="24210"/>
                  </a:lnTo>
                  <a:lnTo>
                    <a:pt x="27510" y="23918"/>
                  </a:lnTo>
                  <a:lnTo>
                    <a:pt x="27510" y="0"/>
                  </a:lnTo>
                  <a:lnTo>
                    <a:pt x="35162" y="0"/>
                  </a:lnTo>
                  <a:lnTo>
                    <a:pt x="35162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8523074" y="5273308"/>
              <a:ext cx="39104" cy="42346"/>
            </a:xfrm>
            <a:custGeom>
              <a:avLst/>
              <a:pathLst>
                <a:path w="39104" h="42346">
                  <a:moveTo>
                    <a:pt x="20764" y="35571"/>
                  </a:moveTo>
                  <a:lnTo>
                    <a:pt x="21242" y="35564"/>
                  </a:lnTo>
                  <a:lnTo>
                    <a:pt x="21707" y="35544"/>
                  </a:lnTo>
                  <a:lnTo>
                    <a:pt x="22158" y="35510"/>
                  </a:lnTo>
                  <a:lnTo>
                    <a:pt x="22596" y="35463"/>
                  </a:lnTo>
                  <a:lnTo>
                    <a:pt x="23020" y="35403"/>
                  </a:lnTo>
                  <a:lnTo>
                    <a:pt x="23431" y="35329"/>
                  </a:lnTo>
                  <a:lnTo>
                    <a:pt x="23828" y="35241"/>
                  </a:lnTo>
                  <a:lnTo>
                    <a:pt x="24212" y="35141"/>
                  </a:lnTo>
                  <a:lnTo>
                    <a:pt x="24583" y="35026"/>
                  </a:lnTo>
                  <a:lnTo>
                    <a:pt x="24940" y="34899"/>
                  </a:lnTo>
                  <a:lnTo>
                    <a:pt x="25291" y="34755"/>
                  </a:lnTo>
                  <a:lnTo>
                    <a:pt x="25633" y="34602"/>
                  </a:lnTo>
                  <a:lnTo>
                    <a:pt x="25964" y="34442"/>
                  </a:lnTo>
                  <a:lnTo>
                    <a:pt x="26286" y="34273"/>
                  </a:lnTo>
                  <a:lnTo>
                    <a:pt x="26597" y="34096"/>
                  </a:lnTo>
                  <a:lnTo>
                    <a:pt x="26899" y="33911"/>
                  </a:lnTo>
                  <a:lnTo>
                    <a:pt x="27191" y="33717"/>
                  </a:lnTo>
                  <a:lnTo>
                    <a:pt x="27473" y="33516"/>
                  </a:lnTo>
                  <a:lnTo>
                    <a:pt x="27745" y="33306"/>
                  </a:lnTo>
                  <a:lnTo>
                    <a:pt x="28007" y="33088"/>
                  </a:lnTo>
                  <a:lnTo>
                    <a:pt x="28265" y="32863"/>
                  </a:lnTo>
                  <a:lnTo>
                    <a:pt x="28514" y="32633"/>
                  </a:lnTo>
                  <a:lnTo>
                    <a:pt x="28753" y="32396"/>
                  </a:lnTo>
                  <a:lnTo>
                    <a:pt x="28983" y="32154"/>
                  </a:lnTo>
                  <a:lnTo>
                    <a:pt x="29204" y="31905"/>
                  </a:lnTo>
                  <a:lnTo>
                    <a:pt x="29415" y="31651"/>
                  </a:lnTo>
                  <a:lnTo>
                    <a:pt x="29618" y="31391"/>
                  </a:lnTo>
                  <a:lnTo>
                    <a:pt x="29810" y="31126"/>
                  </a:lnTo>
                  <a:lnTo>
                    <a:pt x="29994" y="30854"/>
                  </a:lnTo>
                  <a:lnTo>
                    <a:pt x="30168" y="30577"/>
                  </a:lnTo>
                  <a:lnTo>
                    <a:pt x="30340" y="30296"/>
                  </a:lnTo>
                  <a:lnTo>
                    <a:pt x="30505" y="30015"/>
                  </a:lnTo>
                  <a:lnTo>
                    <a:pt x="30664" y="29733"/>
                  </a:lnTo>
                  <a:lnTo>
                    <a:pt x="30817" y="29450"/>
                  </a:lnTo>
                  <a:lnTo>
                    <a:pt x="30964" y="29167"/>
                  </a:lnTo>
                  <a:lnTo>
                    <a:pt x="31103" y="28884"/>
                  </a:lnTo>
                  <a:lnTo>
                    <a:pt x="31237" y="28600"/>
                  </a:lnTo>
                  <a:lnTo>
                    <a:pt x="31364" y="28315"/>
                  </a:lnTo>
                  <a:lnTo>
                    <a:pt x="31485" y="28030"/>
                  </a:lnTo>
                  <a:lnTo>
                    <a:pt x="31599" y="27744"/>
                  </a:lnTo>
                  <a:lnTo>
                    <a:pt x="39104" y="30577"/>
                  </a:lnTo>
                  <a:lnTo>
                    <a:pt x="38918" y="31020"/>
                  </a:lnTo>
                  <a:lnTo>
                    <a:pt x="38720" y="31461"/>
                  </a:lnTo>
                  <a:lnTo>
                    <a:pt x="38511" y="31900"/>
                  </a:lnTo>
                  <a:lnTo>
                    <a:pt x="38291" y="32338"/>
                  </a:lnTo>
                  <a:lnTo>
                    <a:pt x="38060" y="32774"/>
                  </a:lnTo>
                  <a:lnTo>
                    <a:pt x="37818" y="33208"/>
                  </a:lnTo>
                  <a:lnTo>
                    <a:pt x="37565" y="33641"/>
                  </a:lnTo>
                  <a:lnTo>
                    <a:pt x="37301" y="34072"/>
                  </a:lnTo>
                  <a:lnTo>
                    <a:pt x="37025" y="34501"/>
                  </a:lnTo>
                  <a:lnTo>
                    <a:pt x="36739" y="34928"/>
                  </a:lnTo>
                  <a:lnTo>
                    <a:pt x="36439" y="35349"/>
                  </a:lnTo>
                  <a:lnTo>
                    <a:pt x="36125" y="35761"/>
                  </a:lnTo>
                  <a:lnTo>
                    <a:pt x="35797" y="36163"/>
                  </a:lnTo>
                  <a:lnTo>
                    <a:pt x="35454" y="36554"/>
                  </a:lnTo>
                  <a:lnTo>
                    <a:pt x="35096" y="36936"/>
                  </a:lnTo>
                  <a:lnTo>
                    <a:pt x="34724" y="37308"/>
                  </a:lnTo>
                  <a:lnTo>
                    <a:pt x="34337" y="37669"/>
                  </a:lnTo>
                  <a:lnTo>
                    <a:pt x="33935" y="38021"/>
                  </a:lnTo>
                  <a:lnTo>
                    <a:pt x="33519" y="38363"/>
                  </a:lnTo>
                  <a:lnTo>
                    <a:pt x="33088" y="38695"/>
                  </a:lnTo>
                  <a:lnTo>
                    <a:pt x="32642" y="39016"/>
                  </a:lnTo>
                  <a:lnTo>
                    <a:pt x="32178" y="39325"/>
                  </a:lnTo>
                  <a:lnTo>
                    <a:pt x="31698" y="39622"/>
                  </a:lnTo>
                  <a:lnTo>
                    <a:pt x="31200" y="39906"/>
                  </a:lnTo>
                  <a:lnTo>
                    <a:pt x="30686" y="40178"/>
                  </a:lnTo>
                  <a:lnTo>
                    <a:pt x="30155" y="40437"/>
                  </a:lnTo>
                  <a:lnTo>
                    <a:pt x="29607" y="40685"/>
                  </a:lnTo>
                  <a:lnTo>
                    <a:pt x="29042" y="40920"/>
                  </a:lnTo>
                  <a:lnTo>
                    <a:pt x="28460" y="41142"/>
                  </a:lnTo>
                  <a:lnTo>
                    <a:pt x="27861" y="41353"/>
                  </a:lnTo>
                  <a:lnTo>
                    <a:pt x="27248" y="41542"/>
                  </a:lnTo>
                  <a:lnTo>
                    <a:pt x="26614" y="41711"/>
                  </a:lnTo>
                  <a:lnTo>
                    <a:pt x="25958" y="41859"/>
                  </a:lnTo>
                  <a:lnTo>
                    <a:pt x="25281" y="41989"/>
                  </a:lnTo>
                  <a:lnTo>
                    <a:pt x="24582" y="42098"/>
                  </a:lnTo>
                  <a:lnTo>
                    <a:pt x="23862" y="42187"/>
                  </a:lnTo>
                  <a:lnTo>
                    <a:pt x="23120" y="42257"/>
                  </a:lnTo>
                  <a:lnTo>
                    <a:pt x="22356" y="42306"/>
                  </a:lnTo>
                  <a:lnTo>
                    <a:pt x="21571" y="42336"/>
                  </a:lnTo>
                  <a:lnTo>
                    <a:pt x="20764" y="42346"/>
                  </a:lnTo>
                  <a:lnTo>
                    <a:pt x="19709" y="42330"/>
                  </a:lnTo>
                  <a:lnTo>
                    <a:pt x="18683" y="42283"/>
                  </a:lnTo>
                  <a:lnTo>
                    <a:pt x="17686" y="42204"/>
                  </a:lnTo>
                  <a:lnTo>
                    <a:pt x="16717" y="42094"/>
                  </a:lnTo>
                  <a:lnTo>
                    <a:pt x="15777" y="41952"/>
                  </a:lnTo>
                  <a:lnTo>
                    <a:pt x="14866" y="41778"/>
                  </a:lnTo>
                  <a:lnTo>
                    <a:pt x="13983" y="41573"/>
                  </a:lnTo>
                  <a:lnTo>
                    <a:pt x="13129" y="41337"/>
                  </a:lnTo>
                  <a:lnTo>
                    <a:pt x="12303" y="41069"/>
                  </a:lnTo>
                  <a:lnTo>
                    <a:pt x="11506" y="40769"/>
                  </a:lnTo>
                  <a:lnTo>
                    <a:pt x="10737" y="40435"/>
                  </a:lnTo>
                  <a:lnTo>
                    <a:pt x="9994" y="40077"/>
                  </a:lnTo>
                  <a:lnTo>
                    <a:pt x="9279" y="39695"/>
                  </a:lnTo>
                  <a:lnTo>
                    <a:pt x="8590" y="39288"/>
                  </a:lnTo>
                  <a:lnTo>
                    <a:pt x="7929" y="38856"/>
                  </a:lnTo>
                  <a:lnTo>
                    <a:pt x="7294" y="38400"/>
                  </a:lnTo>
                  <a:lnTo>
                    <a:pt x="6686" y="37919"/>
                  </a:lnTo>
                  <a:lnTo>
                    <a:pt x="6104" y="37414"/>
                  </a:lnTo>
                  <a:lnTo>
                    <a:pt x="5550" y="36884"/>
                  </a:lnTo>
                  <a:lnTo>
                    <a:pt x="5023" y="36330"/>
                  </a:lnTo>
                  <a:lnTo>
                    <a:pt x="4527" y="35747"/>
                  </a:lnTo>
                  <a:lnTo>
                    <a:pt x="4058" y="35143"/>
                  </a:lnTo>
                  <a:lnTo>
                    <a:pt x="3614" y="34518"/>
                  </a:lnTo>
                  <a:lnTo>
                    <a:pt x="3196" y="33872"/>
                  </a:lnTo>
                  <a:lnTo>
                    <a:pt x="2803" y="33205"/>
                  </a:lnTo>
                  <a:lnTo>
                    <a:pt x="2436" y="32517"/>
                  </a:lnTo>
                  <a:lnTo>
                    <a:pt x="2095" y="31808"/>
                  </a:lnTo>
                  <a:lnTo>
                    <a:pt x="1780" y="31078"/>
                  </a:lnTo>
                  <a:lnTo>
                    <a:pt x="1490" y="30327"/>
                  </a:lnTo>
                  <a:lnTo>
                    <a:pt x="1226" y="29554"/>
                  </a:lnTo>
                  <a:lnTo>
                    <a:pt x="993" y="28764"/>
                  </a:lnTo>
                  <a:lnTo>
                    <a:pt x="785" y="27960"/>
                  </a:lnTo>
                  <a:lnTo>
                    <a:pt x="601" y="27141"/>
                  </a:lnTo>
                  <a:lnTo>
                    <a:pt x="441" y="26307"/>
                  </a:lnTo>
                  <a:lnTo>
                    <a:pt x="306" y="25459"/>
                  </a:lnTo>
                  <a:lnTo>
                    <a:pt x="196" y="24596"/>
                  </a:lnTo>
                  <a:lnTo>
                    <a:pt x="110" y="23718"/>
                  </a:lnTo>
                  <a:lnTo>
                    <a:pt x="49" y="22826"/>
                  </a:lnTo>
                  <a:lnTo>
                    <a:pt x="12" y="21919"/>
                  </a:lnTo>
                  <a:lnTo>
                    <a:pt x="0" y="20998"/>
                  </a:lnTo>
                  <a:lnTo>
                    <a:pt x="12" y="20043"/>
                  </a:lnTo>
                  <a:lnTo>
                    <a:pt x="49" y="19107"/>
                  </a:lnTo>
                  <a:lnTo>
                    <a:pt x="110" y="18190"/>
                  </a:lnTo>
                  <a:lnTo>
                    <a:pt x="196" y="17292"/>
                  </a:lnTo>
                  <a:lnTo>
                    <a:pt x="306" y="16412"/>
                  </a:lnTo>
                  <a:lnTo>
                    <a:pt x="441" y="15551"/>
                  </a:lnTo>
                  <a:lnTo>
                    <a:pt x="601" y="14709"/>
                  </a:lnTo>
                  <a:lnTo>
                    <a:pt x="785" y="13886"/>
                  </a:lnTo>
                  <a:lnTo>
                    <a:pt x="993" y="13081"/>
                  </a:lnTo>
                  <a:lnTo>
                    <a:pt x="1226" y="12295"/>
                  </a:lnTo>
                  <a:lnTo>
                    <a:pt x="1490" y="11529"/>
                  </a:lnTo>
                  <a:lnTo>
                    <a:pt x="1779" y="10788"/>
                  </a:lnTo>
                  <a:lnTo>
                    <a:pt x="2093" y="10069"/>
                  </a:lnTo>
                  <a:lnTo>
                    <a:pt x="2432" y="9374"/>
                  </a:lnTo>
                  <a:lnTo>
                    <a:pt x="2796" y="8702"/>
                  </a:lnTo>
                  <a:lnTo>
                    <a:pt x="3185" y="8054"/>
                  </a:lnTo>
                  <a:lnTo>
                    <a:pt x="3600" y="7429"/>
                  </a:lnTo>
                  <a:lnTo>
                    <a:pt x="4039" y="6828"/>
                  </a:lnTo>
                  <a:lnTo>
                    <a:pt x="4504" y="6249"/>
                  </a:lnTo>
                  <a:lnTo>
                    <a:pt x="4993" y="5694"/>
                  </a:lnTo>
                  <a:lnTo>
                    <a:pt x="5509" y="5158"/>
                  </a:lnTo>
                  <a:lnTo>
                    <a:pt x="6051" y="4648"/>
                  </a:lnTo>
                  <a:lnTo>
                    <a:pt x="6619" y="4163"/>
                  </a:lnTo>
                  <a:lnTo>
                    <a:pt x="7213" y="3704"/>
                  </a:lnTo>
                  <a:lnTo>
                    <a:pt x="7834" y="3270"/>
                  </a:lnTo>
                  <a:lnTo>
                    <a:pt x="8480" y="2863"/>
                  </a:lnTo>
                  <a:lnTo>
                    <a:pt x="9154" y="2481"/>
                  </a:lnTo>
                  <a:lnTo>
                    <a:pt x="9853" y="2124"/>
                  </a:lnTo>
                  <a:lnTo>
                    <a:pt x="10579" y="1794"/>
                  </a:lnTo>
                  <a:lnTo>
                    <a:pt x="11331" y="1489"/>
                  </a:lnTo>
                  <a:lnTo>
                    <a:pt x="12115" y="1206"/>
                  </a:lnTo>
                  <a:lnTo>
                    <a:pt x="12927" y="953"/>
                  </a:lnTo>
                  <a:lnTo>
                    <a:pt x="13765" y="729"/>
                  </a:lnTo>
                  <a:lnTo>
                    <a:pt x="14630" y="536"/>
                  </a:lnTo>
                  <a:lnTo>
                    <a:pt x="15522" y="372"/>
                  </a:lnTo>
                  <a:lnTo>
                    <a:pt x="16440" y="238"/>
                  </a:lnTo>
                  <a:lnTo>
                    <a:pt x="17386" y="134"/>
                  </a:lnTo>
                  <a:lnTo>
                    <a:pt x="18359" y="59"/>
                  </a:lnTo>
                  <a:lnTo>
                    <a:pt x="19358" y="14"/>
                  </a:lnTo>
                  <a:lnTo>
                    <a:pt x="20384" y="0"/>
                  </a:lnTo>
                  <a:lnTo>
                    <a:pt x="21180" y="8"/>
                  </a:lnTo>
                  <a:lnTo>
                    <a:pt x="21955" y="33"/>
                  </a:lnTo>
                  <a:lnTo>
                    <a:pt x="22710" y="76"/>
                  </a:lnTo>
                  <a:lnTo>
                    <a:pt x="23445" y="135"/>
                  </a:lnTo>
                  <a:lnTo>
                    <a:pt x="24159" y="211"/>
                  </a:lnTo>
                  <a:lnTo>
                    <a:pt x="24853" y="304"/>
                  </a:lnTo>
                  <a:lnTo>
                    <a:pt x="25526" y="414"/>
                  </a:lnTo>
                  <a:lnTo>
                    <a:pt x="26178" y="542"/>
                  </a:lnTo>
                  <a:lnTo>
                    <a:pt x="26811" y="686"/>
                  </a:lnTo>
                  <a:lnTo>
                    <a:pt x="27423" y="846"/>
                  </a:lnTo>
                  <a:lnTo>
                    <a:pt x="28021" y="1023"/>
                  </a:lnTo>
                  <a:lnTo>
                    <a:pt x="28604" y="1213"/>
                  </a:lnTo>
                  <a:lnTo>
                    <a:pt x="29169" y="1418"/>
                  </a:lnTo>
                  <a:lnTo>
                    <a:pt x="29717" y="1636"/>
                  </a:lnTo>
                  <a:lnTo>
                    <a:pt x="30248" y="1869"/>
                  </a:lnTo>
                  <a:lnTo>
                    <a:pt x="30762" y="2115"/>
                  </a:lnTo>
                  <a:lnTo>
                    <a:pt x="31260" y="2376"/>
                  </a:lnTo>
                  <a:lnTo>
                    <a:pt x="31740" y="2650"/>
                  </a:lnTo>
                  <a:lnTo>
                    <a:pt x="32204" y="2939"/>
                  </a:lnTo>
                  <a:lnTo>
                    <a:pt x="32650" y="3241"/>
                  </a:lnTo>
                  <a:lnTo>
                    <a:pt x="33086" y="3551"/>
                  </a:lnTo>
                  <a:lnTo>
                    <a:pt x="33506" y="3872"/>
                  </a:lnTo>
                  <a:lnTo>
                    <a:pt x="33911" y="4205"/>
                  </a:lnTo>
                  <a:lnTo>
                    <a:pt x="34300" y="4550"/>
                  </a:lnTo>
                  <a:lnTo>
                    <a:pt x="34673" y="4906"/>
                  </a:lnTo>
                  <a:lnTo>
                    <a:pt x="35030" y="5274"/>
                  </a:lnTo>
                  <a:lnTo>
                    <a:pt x="35371" y="5653"/>
                  </a:lnTo>
                  <a:lnTo>
                    <a:pt x="35697" y="6045"/>
                  </a:lnTo>
                  <a:lnTo>
                    <a:pt x="36007" y="6448"/>
                  </a:lnTo>
                  <a:lnTo>
                    <a:pt x="36301" y="6863"/>
                  </a:lnTo>
                  <a:lnTo>
                    <a:pt x="36586" y="7282"/>
                  </a:lnTo>
                  <a:lnTo>
                    <a:pt x="36859" y="7709"/>
                  </a:lnTo>
                  <a:lnTo>
                    <a:pt x="37119" y="8146"/>
                  </a:lnTo>
                  <a:lnTo>
                    <a:pt x="37366" y="8591"/>
                  </a:lnTo>
                  <a:lnTo>
                    <a:pt x="37600" y="9046"/>
                  </a:lnTo>
                  <a:lnTo>
                    <a:pt x="37822" y="9508"/>
                  </a:lnTo>
                  <a:lnTo>
                    <a:pt x="38030" y="9980"/>
                  </a:lnTo>
                  <a:lnTo>
                    <a:pt x="38226" y="10461"/>
                  </a:lnTo>
                  <a:lnTo>
                    <a:pt x="38409" y="10950"/>
                  </a:lnTo>
                  <a:lnTo>
                    <a:pt x="38579" y="11448"/>
                  </a:lnTo>
                  <a:lnTo>
                    <a:pt x="30985" y="13521"/>
                  </a:lnTo>
                  <a:lnTo>
                    <a:pt x="30899" y="13260"/>
                  </a:lnTo>
                  <a:lnTo>
                    <a:pt x="30804" y="13000"/>
                  </a:lnTo>
                  <a:lnTo>
                    <a:pt x="30701" y="12743"/>
                  </a:lnTo>
                  <a:lnTo>
                    <a:pt x="30588" y="12489"/>
                  </a:lnTo>
                  <a:lnTo>
                    <a:pt x="30467" y="12236"/>
                  </a:lnTo>
                  <a:lnTo>
                    <a:pt x="30337" y="11986"/>
                  </a:lnTo>
                  <a:lnTo>
                    <a:pt x="30198" y="11739"/>
                  </a:lnTo>
                  <a:lnTo>
                    <a:pt x="30051" y="11493"/>
                  </a:lnTo>
                  <a:lnTo>
                    <a:pt x="29895" y="11250"/>
                  </a:lnTo>
                  <a:lnTo>
                    <a:pt x="29730" y="11010"/>
                  </a:lnTo>
                  <a:lnTo>
                    <a:pt x="29556" y="10767"/>
                  </a:lnTo>
                  <a:lnTo>
                    <a:pt x="29372" y="10531"/>
                  </a:lnTo>
                  <a:lnTo>
                    <a:pt x="29179" y="10300"/>
                  </a:lnTo>
                  <a:lnTo>
                    <a:pt x="28977" y="10075"/>
                  </a:lnTo>
                  <a:lnTo>
                    <a:pt x="28766" y="9856"/>
                  </a:lnTo>
                  <a:lnTo>
                    <a:pt x="28545" y="9643"/>
                  </a:lnTo>
                  <a:lnTo>
                    <a:pt x="28315" y="9435"/>
                  </a:lnTo>
                  <a:lnTo>
                    <a:pt x="28076" y="9234"/>
                  </a:lnTo>
                  <a:lnTo>
                    <a:pt x="27827" y="9038"/>
                  </a:lnTo>
                  <a:lnTo>
                    <a:pt x="27569" y="8848"/>
                  </a:lnTo>
                  <a:lnTo>
                    <a:pt x="27307" y="8665"/>
                  </a:lnTo>
                  <a:lnTo>
                    <a:pt x="27036" y="8490"/>
                  </a:lnTo>
                  <a:lnTo>
                    <a:pt x="26755" y="8322"/>
                  </a:lnTo>
                  <a:lnTo>
                    <a:pt x="26466" y="8162"/>
                  </a:lnTo>
                  <a:lnTo>
                    <a:pt x="26167" y="8009"/>
                  </a:lnTo>
                  <a:lnTo>
                    <a:pt x="25858" y="7864"/>
                  </a:lnTo>
                  <a:lnTo>
                    <a:pt x="25541" y="7726"/>
                  </a:lnTo>
                  <a:lnTo>
                    <a:pt x="25213" y="7596"/>
                  </a:lnTo>
                  <a:lnTo>
                    <a:pt x="24877" y="7474"/>
                  </a:lnTo>
                  <a:lnTo>
                    <a:pt x="24531" y="7359"/>
                  </a:lnTo>
                  <a:lnTo>
                    <a:pt x="24176" y="7248"/>
                  </a:lnTo>
                  <a:lnTo>
                    <a:pt x="23812" y="7149"/>
                  </a:lnTo>
                  <a:lnTo>
                    <a:pt x="23438" y="7061"/>
                  </a:lnTo>
                  <a:lnTo>
                    <a:pt x="23055" y="6985"/>
                  </a:lnTo>
                  <a:lnTo>
                    <a:pt x="22662" y="6921"/>
                  </a:lnTo>
                  <a:lnTo>
                    <a:pt x="22260" y="6868"/>
                  </a:lnTo>
                  <a:lnTo>
                    <a:pt x="21849" y="6828"/>
                  </a:lnTo>
                  <a:lnTo>
                    <a:pt x="21429" y="6798"/>
                  </a:lnTo>
                  <a:lnTo>
                    <a:pt x="20999" y="6781"/>
                  </a:lnTo>
                  <a:lnTo>
                    <a:pt x="20559" y="6775"/>
                  </a:lnTo>
                  <a:lnTo>
                    <a:pt x="19943" y="6785"/>
                  </a:lnTo>
                  <a:lnTo>
                    <a:pt x="19345" y="6816"/>
                  </a:lnTo>
                  <a:lnTo>
                    <a:pt x="18763" y="6867"/>
                  </a:lnTo>
                  <a:lnTo>
                    <a:pt x="18200" y="6938"/>
                  </a:lnTo>
                  <a:lnTo>
                    <a:pt x="17654" y="7030"/>
                  </a:lnTo>
                  <a:lnTo>
                    <a:pt x="17125" y="7143"/>
                  </a:lnTo>
                  <a:lnTo>
                    <a:pt x="16614" y="7276"/>
                  </a:lnTo>
                  <a:lnTo>
                    <a:pt x="16120" y="7429"/>
                  </a:lnTo>
                  <a:lnTo>
                    <a:pt x="15644" y="7603"/>
                  </a:lnTo>
                  <a:lnTo>
                    <a:pt x="15186" y="7797"/>
                  </a:lnTo>
                  <a:lnTo>
                    <a:pt x="14744" y="8004"/>
                  </a:lnTo>
                  <a:lnTo>
                    <a:pt x="14318" y="8229"/>
                  </a:lnTo>
                  <a:lnTo>
                    <a:pt x="13908" y="8472"/>
                  </a:lnTo>
                  <a:lnTo>
                    <a:pt x="13513" y="8732"/>
                  </a:lnTo>
                  <a:lnTo>
                    <a:pt x="13134" y="9009"/>
                  </a:lnTo>
                  <a:lnTo>
                    <a:pt x="12771" y="9304"/>
                  </a:lnTo>
                  <a:lnTo>
                    <a:pt x="12424" y="9617"/>
                  </a:lnTo>
                  <a:lnTo>
                    <a:pt x="12092" y="9947"/>
                  </a:lnTo>
                  <a:lnTo>
                    <a:pt x="11777" y="10294"/>
                  </a:lnTo>
                  <a:lnTo>
                    <a:pt x="11477" y="10659"/>
                  </a:lnTo>
                  <a:lnTo>
                    <a:pt x="11198" y="11041"/>
                  </a:lnTo>
                  <a:lnTo>
                    <a:pt x="10934" y="11437"/>
                  </a:lnTo>
                  <a:lnTo>
                    <a:pt x="10684" y="11849"/>
                  </a:lnTo>
                  <a:lnTo>
                    <a:pt x="10449" y="12276"/>
                  </a:lnTo>
                  <a:lnTo>
                    <a:pt x="10228" y="12718"/>
                  </a:lnTo>
                  <a:lnTo>
                    <a:pt x="10022" y="13175"/>
                  </a:lnTo>
                  <a:lnTo>
                    <a:pt x="9831" y="13648"/>
                  </a:lnTo>
                  <a:lnTo>
                    <a:pt x="9655" y="14136"/>
                  </a:lnTo>
                  <a:lnTo>
                    <a:pt x="9492" y="14639"/>
                  </a:lnTo>
                  <a:lnTo>
                    <a:pt x="9345" y="15157"/>
                  </a:lnTo>
                  <a:lnTo>
                    <a:pt x="9217" y="15683"/>
                  </a:lnTo>
                  <a:lnTo>
                    <a:pt x="9103" y="16222"/>
                  </a:lnTo>
                  <a:lnTo>
                    <a:pt x="9002" y="16774"/>
                  </a:lnTo>
                  <a:lnTo>
                    <a:pt x="8915" y="17339"/>
                  </a:lnTo>
                  <a:lnTo>
                    <a:pt x="8841" y="17916"/>
                  </a:lnTo>
                  <a:lnTo>
                    <a:pt x="8781" y="18507"/>
                  </a:lnTo>
                  <a:lnTo>
                    <a:pt x="8734" y="19110"/>
                  </a:lnTo>
                  <a:lnTo>
                    <a:pt x="8700" y="19727"/>
                  </a:lnTo>
                  <a:lnTo>
                    <a:pt x="8680" y="20356"/>
                  </a:lnTo>
                  <a:lnTo>
                    <a:pt x="8673" y="20998"/>
                  </a:lnTo>
                  <a:lnTo>
                    <a:pt x="8680" y="21635"/>
                  </a:lnTo>
                  <a:lnTo>
                    <a:pt x="8700" y="22261"/>
                  </a:lnTo>
                  <a:lnTo>
                    <a:pt x="8734" y="22878"/>
                  </a:lnTo>
                  <a:lnTo>
                    <a:pt x="8781" y="23483"/>
                  </a:lnTo>
                  <a:lnTo>
                    <a:pt x="8841" y="24079"/>
                  </a:lnTo>
                  <a:lnTo>
                    <a:pt x="8915" y="24663"/>
                  </a:lnTo>
                  <a:lnTo>
                    <a:pt x="9002" y="25237"/>
                  </a:lnTo>
                  <a:lnTo>
                    <a:pt x="9103" y="25801"/>
                  </a:lnTo>
                  <a:lnTo>
                    <a:pt x="9217" y="26354"/>
                  </a:lnTo>
                  <a:lnTo>
                    <a:pt x="9345" y="26897"/>
                  </a:lnTo>
                  <a:lnTo>
                    <a:pt x="9493" y="27421"/>
                  </a:lnTo>
                  <a:lnTo>
                    <a:pt x="9656" y="27931"/>
                  </a:lnTo>
                  <a:lnTo>
                    <a:pt x="9834" y="28426"/>
                  </a:lnTo>
                  <a:lnTo>
                    <a:pt x="10027" y="28906"/>
                  </a:lnTo>
                  <a:lnTo>
                    <a:pt x="10236" y="29372"/>
                  </a:lnTo>
                  <a:lnTo>
                    <a:pt x="10459" y="29823"/>
                  </a:lnTo>
                  <a:lnTo>
                    <a:pt x="10698" y="30260"/>
                  </a:lnTo>
                  <a:lnTo>
                    <a:pt x="10952" y="30682"/>
                  </a:lnTo>
                  <a:lnTo>
                    <a:pt x="11222" y="31089"/>
                  </a:lnTo>
                  <a:lnTo>
                    <a:pt x="11506" y="31482"/>
                  </a:lnTo>
                  <a:lnTo>
                    <a:pt x="11806" y="31859"/>
                  </a:lnTo>
                  <a:lnTo>
                    <a:pt x="12123" y="32219"/>
                  </a:lnTo>
                  <a:lnTo>
                    <a:pt x="12456" y="32562"/>
                  </a:lnTo>
                  <a:lnTo>
                    <a:pt x="12805" y="32888"/>
                  </a:lnTo>
                  <a:lnTo>
                    <a:pt x="13171" y="33198"/>
                  </a:lnTo>
                  <a:lnTo>
                    <a:pt x="13553" y="33490"/>
                  </a:lnTo>
                  <a:lnTo>
                    <a:pt x="13951" y="33765"/>
                  </a:lnTo>
                  <a:lnTo>
                    <a:pt x="14366" y="34024"/>
                  </a:lnTo>
                  <a:lnTo>
                    <a:pt x="14797" y="34265"/>
                  </a:lnTo>
                  <a:lnTo>
                    <a:pt x="15244" y="34490"/>
                  </a:lnTo>
                  <a:lnTo>
                    <a:pt x="15715" y="34695"/>
                  </a:lnTo>
                  <a:lnTo>
                    <a:pt x="16203" y="34879"/>
                  </a:lnTo>
                  <a:lnTo>
                    <a:pt x="16710" y="35041"/>
                  </a:lnTo>
                  <a:lnTo>
                    <a:pt x="17235" y="35182"/>
                  </a:lnTo>
                  <a:lnTo>
                    <a:pt x="17778" y="35300"/>
                  </a:lnTo>
                  <a:lnTo>
                    <a:pt x="18339" y="35398"/>
                  </a:lnTo>
                  <a:lnTo>
                    <a:pt x="18918" y="35473"/>
                  </a:lnTo>
                  <a:lnTo>
                    <a:pt x="19515" y="35527"/>
                  </a:lnTo>
                  <a:lnTo>
                    <a:pt x="20130" y="35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8567816" y="5273922"/>
              <a:ext cx="33555" cy="41149"/>
            </a:xfrm>
            <a:custGeom>
              <a:avLst/>
              <a:pathLst>
                <a:path w="33555" h="41149">
                  <a:moveTo>
                    <a:pt x="0" y="41149"/>
                  </a:moveTo>
                  <a:lnTo>
                    <a:pt x="0" y="0"/>
                  </a:lnTo>
                  <a:lnTo>
                    <a:pt x="32358" y="0"/>
                  </a:lnTo>
                  <a:lnTo>
                    <a:pt x="32358" y="6658"/>
                  </a:lnTo>
                  <a:lnTo>
                    <a:pt x="8615" y="6658"/>
                  </a:lnTo>
                  <a:lnTo>
                    <a:pt x="8615" y="16997"/>
                  </a:lnTo>
                  <a:lnTo>
                    <a:pt x="30577" y="16997"/>
                  </a:lnTo>
                  <a:lnTo>
                    <a:pt x="30577" y="23655"/>
                  </a:lnTo>
                  <a:lnTo>
                    <a:pt x="8615" y="23655"/>
                  </a:lnTo>
                  <a:lnTo>
                    <a:pt x="8615" y="34490"/>
                  </a:lnTo>
                  <a:lnTo>
                    <a:pt x="33555" y="34490"/>
                  </a:lnTo>
                  <a:lnTo>
                    <a:pt x="33555" y="411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8605431" y="5273308"/>
              <a:ext cx="35833" cy="42346"/>
            </a:xfrm>
            <a:custGeom>
              <a:avLst/>
              <a:pathLst>
                <a:path w="35833" h="42346">
                  <a:moveTo>
                    <a:pt x="35833" y="29905"/>
                  </a:moveTo>
                  <a:lnTo>
                    <a:pt x="35823" y="30461"/>
                  </a:lnTo>
                  <a:lnTo>
                    <a:pt x="35793" y="31006"/>
                  </a:lnTo>
                  <a:lnTo>
                    <a:pt x="35741" y="31542"/>
                  </a:lnTo>
                  <a:lnTo>
                    <a:pt x="35670" y="32068"/>
                  </a:lnTo>
                  <a:lnTo>
                    <a:pt x="35578" y="32584"/>
                  </a:lnTo>
                  <a:lnTo>
                    <a:pt x="35465" y="33091"/>
                  </a:lnTo>
                  <a:lnTo>
                    <a:pt x="35333" y="33587"/>
                  </a:lnTo>
                  <a:lnTo>
                    <a:pt x="35179" y="34073"/>
                  </a:lnTo>
                  <a:lnTo>
                    <a:pt x="35005" y="34549"/>
                  </a:lnTo>
                  <a:lnTo>
                    <a:pt x="34811" y="35016"/>
                  </a:lnTo>
                  <a:lnTo>
                    <a:pt x="34595" y="35465"/>
                  </a:lnTo>
                  <a:lnTo>
                    <a:pt x="34357" y="35901"/>
                  </a:lnTo>
                  <a:lnTo>
                    <a:pt x="34095" y="36325"/>
                  </a:lnTo>
                  <a:lnTo>
                    <a:pt x="33811" y="36735"/>
                  </a:lnTo>
                  <a:lnTo>
                    <a:pt x="33504" y="37133"/>
                  </a:lnTo>
                  <a:lnTo>
                    <a:pt x="33175" y="37518"/>
                  </a:lnTo>
                  <a:lnTo>
                    <a:pt x="32822" y="37890"/>
                  </a:lnTo>
                  <a:lnTo>
                    <a:pt x="32447" y="38249"/>
                  </a:lnTo>
                  <a:lnTo>
                    <a:pt x="32049" y="38596"/>
                  </a:lnTo>
                  <a:lnTo>
                    <a:pt x="31628" y="38929"/>
                  </a:lnTo>
                  <a:lnTo>
                    <a:pt x="31189" y="39249"/>
                  </a:lnTo>
                  <a:lnTo>
                    <a:pt x="30726" y="39554"/>
                  </a:lnTo>
                  <a:lnTo>
                    <a:pt x="30238" y="39845"/>
                  </a:lnTo>
                  <a:lnTo>
                    <a:pt x="29726" y="40121"/>
                  </a:lnTo>
                  <a:lnTo>
                    <a:pt x="29189" y="40382"/>
                  </a:lnTo>
                  <a:lnTo>
                    <a:pt x="28628" y="40629"/>
                  </a:lnTo>
                  <a:lnTo>
                    <a:pt x="28042" y="40861"/>
                  </a:lnTo>
                  <a:lnTo>
                    <a:pt x="27432" y="41079"/>
                  </a:lnTo>
                  <a:lnTo>
                    <a:pt x="26797" y="41281"/>
                  </a:lnTo>
                  <a:lnTo>
                    <a:pt x="26138" y="41470"/>
                  </a:lnTo>
                  <a:lnTo>
                    <a:pt x="25459" y="41636"/>
                  </a:lnTo>
                  <a:lnTo>
                    <a:pt x="24754" y="41785"/>
                  </a:lnTo>
                  <a:lnTo>
                    <a:pt x="24024" y="41917"/>
                  </a:lnTo>
                  <a:lnTo>
                    <a:pt x="23268" y="42031"/>
                  </a:lnTo>
                  <a:lnTo>
                    <a:pt x="22487" y="42127"/>
                  </a:lnTo>
                  <a:lnTo>
                    <a:pt x="21680" y="42206"/>
                  </a:lnTo>
                  <a:lnTo>
                    <a:pt x="20847" y="42267"/>
                  </a:lnTo>
                  <a:lnTo>
                    <a:pt x="19988" y="42311"/>
                  </a:lnTo>
                  <a:lnTo>
                    <a:pt x="19104" y="42337"/>
                  </a:lnTo>
                  <a:lnTo>
                    <a:pt x="18194" y="42346"/>
                  </a:lnTo>
                  <a:lnTo>
                    <a:pt x="17386" y="42339"/>
                  </a:lnTo>
                  <a:lnTo>
                    <a:pt x="16597" y="42317"/>
                  </a:lnTo>
                  <a:lnTo>
                    <a:pt x="15827" y="42280"/>
                  </a:lnTo>
                  <a:lnTo>
                    <a:pt x="15077" y="42229"/>
                  </a:lnTo>
                  <a:lnTo>
                    <a:pt x="14346" y="42163"/>
                  </a:lnTo>
                  <a:lnTo>
                    <a:pt x="13634" y="42083"/>
                  </a:lnTo>
                  <a:lnTo>
                    <a:pt x="12942" y="41988"/>
                  </a:lnTo>
                  <a:lnTo>
                    <a:pt x="12269" y="41879"/>
                  </a:lnTo>
                  <a:lnTo>
                    <a:pt x="11615" y="41755"/>
                  </a:lnTo>
                  <a:lnTo>
                    <a:pt x="10980" y="41616"/>
                  </a:lnTo>
                  <a:lnTo>
                    <a:pt x="10364" y="41463"/>
                  </a:lnTo>
                  <a:lnTo>
                    <a:pt x="9765" y="41296"/>
                  </a:lnTo>
                  <a:lnTo>
                    <a:pt x="9184" y="41115"/>
                  </a:lnTo>
                  <a:lnTo>
                    <a:pt x="8621" y="40920"/>
                  </a:lnTo>
                  <a:lnTo>
                    <a:pt x="8075" y="40711"/>
                  </a:lnTo>
                  <a:lnTo>
                    <a:pt x="7546" y="40487"/>
                  </a:lnTo>
                  <a:lnTo>
                    <a:pt x="7035" y="40250"/>
                  </a:lnTo>
                  <a:lnTo>
                    <a:pt x="6541" y="39999"/>
                  </a:lnTo>
                  <a:lnTo>
                    <a:pt x="6065" y="39734"/>
                  </a:lnTo>
                  <a:lnTo>
                    <a:pt x="5607" y="39455"/>
                  </a:lnTo>
                  <a:lnTo>
                    <a:pt x="5171" y="39162"/>
                  </a:lnTo>
                  <a:lnTo>
                    <a:pt x="4752" y="38855"/>
                  </a:lnTo>
                  <a:lnTo>
                    <a:pt x="4349" y="38536"/>
                  </a:lnTo>
                  <a:lnTo>
                    <a:pt x="3962" y="38202"/>
                  </a:lnTo>
                  <a:lnTo>
                    <a:pt x="3592" y="37856"/>
                  </a:lnTo>
                  <a:lnTo>
                    <a:pt x="3238" y="37496"/>
                  </a:lnTo>
                  <a:lnTo>
                    <a:pt x="2900" y="37122"/>
                  </a:lnTo>
                  <a:lnTo>
                    <a:pt x="2579" y="36735"/>
                  </a:lnTo>
                  <a:lnTo>
                    <a:pt x="2274" y="36335"/>
                  </a:lnTo>
                  <a:lnTo>
                    <a:pt x="1985" y="35921"/>
                  </a:lnTo>
                  <a:lnTo>
                    <a:pt x="1718" y="35488"/>
                  </a:lnTo>
                  <a:lnTo>
                    <a:pt x="1467" y="35044"/>
                  </a:lnTo>
                  <a:lnTo>
                    <a:pt x="1230" y="34587"/>
                  </a:lnTo>
                  <a:lnTo>
                    <a:pt x="1009" y="34117"/>
                  </a:lnTo>
                  <a:lnTo>
                    <a:pt x="803" y="33636"/>
                  </a:lnTo>
                  <a:lnTo>
                    <a:pt x="612" y="33142"/>
                  </a:lnTo>
                  <a:lnTo>
                    <a:pt x="436" y="32636"/>
                  </a:lnTo>
                  <a:lnTo>
                    <a:pt x="275" y="32117"/>
                  </a:lnTo>
                  <a:lnTo>
                    <a:pt x="130" y="31587"/>
                  </a:lnTo>
                  <a:lnTo>
                    <a:pt x="0" y="31044"/>
                  </a:lnTo>
                  <a:lnTo>
                    <a:pt x="8323" y="29671"/>
                  </a:lnTo>
                  <a:lnTo>
                    <a:pt x="8396" y="29943"/>
                  </a:lnTo>
                  <a:lnTo>
                    <a:pt x="8476" y="30211"/>
                  </a:lnTo>
                  <a:lnTo>
                    <a:pt x="8562" y="30474"/>
                  </a:lnTo>
                  <a:lnTo>
                    <a:pt x="8655" y="30732"/>
                  </a:lnTo>
                  <a:lnTo>
                    <a:pt x="8754" y="30985"/>
                  </a:lnTo>
                  <a:lnTo>
                    <a:pt x="8859" y="31234"/>
                  </a:lnTo>
                  <a:lnTo>
                    <a:pt x="8971" y="31478"/>
                  </a:lnTo>
                  <a:lnTo>
                    <a:pt x="9089" y="31718"/>
                  </a:lnTo>
                  <a:lnTo>
                    <a:pt x="9214" y="31953"/>
                  </a:lnTo>
                  <a:lnTo>
                    <a:pt x="9345" y="32183"/>
                  </a:lnTo>
                  <a:lnTo>
                    <a:pt x="9484" y="32408"/>
                  </a:lnTo>
                  <a:lnTo>
                    <a:pt x="9633" y="32627"/>
                  </a:lnTo>
                  <a:lnTo>
                    <a:pt x="9793" y="32840"/>
                  </a:lnTo>
                  <a:lnTo>
                    <a:pt x="9962" y="33047"/>
                  </a:lnTo>
                  <a:lnTo>
                    <a:pt x="10141" y="33249"/>
                  </a:lnTo>
                  <a:lnTo>
                    <a:pt x="10330" y="33444"/>
                  </a:lnTo>
                  <a:lnTo>
                    <a:pt x="10529" y="33634"/>
                  </a:lnTo>
                  <a:lnTo>
                    <a:pt x="10737" y="33818"/>
                  </a:lnTo>
                  <a:lnTo>
                    <a:pt x="10956" y="33996"/>
                  </a:lnTo>
                  <a:lnTo>
                    <a:pt x="11185" y="34169"/>
                  </a:lnTo>
                  <a:lnTo>
                    <a:pt x="11430" y="34329"/>
                  </a:lnTo>
                  <a:lnTo>
                    <a:pt x="11686" y="34482"/>
                  </a:lnTo>
                  <a:lnTo>
                    <a:pt x="11953" y="34628"/>
                  </a:lnTo>
                  <a:lnTo>
                    <a:pt x="12232" y="34767"/>
                  </a:lnTo>
                  <a:lnTo>
                    <a:pt x="12521" y="34899"/>
                  </a:lnTo>
                  <a:lnTo>
                    <a:pt x="12821" y="35024"/>
                  </a:lnTo>
                  <a:lnTo>
                    <a:pt x="13133" y="35142"/>
                  </a:lnTo>
                  <a:lnTo>
                    <a:pt x="13456" y="35253"/>
                  </a:lnTo>
                  <a:lnTo>
                    <a:pt x="13790" y="35357"/>
                  </a:lnTo>
                  <a:lnTo>
                    <a:pt x="14134" y="35454"/>
                  </a:lnTo>
                  <a:lnTo>
                    <a:pt x="14498" y="35537"/>
                  </a:lnTo>
                  <a:lnTo>
                    <a:pt x="14876" y="35611"/>
                  </a:lnTo>
                  <a:lnTo>
                    <a:pt x="15269" y="35677"/>
                  </a:lnTo>
                  <a:lnTo>
                    <a:pt x="15676" y="35734"/>
                  </a:lnTo>
                  <a:lnTo>
                    <a:pt x="16098" y="35782"/>
                  </a:lnTo>
                  <a:lnTo>
                    <a:pt x="16535" y="35822"/>
                  </a:lnTo>
                  <a:lnTo>
                    <a:pt x="16986" y="35852"/>
                  </a:lnTo>
                  <a:lnTo>
                    <a:pt x="17452" y="35874"/>
                  </a:lnTo>
                  <a:lnTo>
                    <a:pt x="17933" y="35887"/>
                  </a:lnTo>
                  <a:lnTo>
                    <a:pt x="18428" y="35892"/>
                  </a:lnTo>
                  <a:lnTo>
                    <a:pt x="19283" y="35879"/>
                  </a:lnTo>
                  <a:lnTo>
                    <a:pt x="20097" y="35839"/>
                  </a:lnTo>
                  <a:lnTo>
                    <a:pt x="20869" y="35774"/>
                  </a:lnTo>
                  <a:lnTo>
                    <a:pt x="21600" y="35682"/>
                  </a:lnTo>
                  <a:lnTo>
                    <a:pt x="22290" y="35563"/>
                  </a:lnTo>
                  <a:lnTo>
                    <a:pt x="22938" y="35419"/>
                  </a:lnTo>
                  <a:lnTo>
                    <a:pt x="23544" y="35248"/>
                  </a:lnTo>
                  <a:lnTo>
                    <a:pt x="24110" y="35051"/>
                  </a:lnTo>
                  <a:lnTo>
                    <a:pt x="24633" y="34827"/>
                  </a:lnTo>
                  <a:lnTo>
                    <a:pt x="25115" y="34578"/>
                  </a:lnTo>
                  <a:lnTo>
                    <a:pt x="25559" y="34294"/>
                  </a:lnTo>
                  <a:lnTo>
                    <a:pt x="25956" y="33981"/>
                  </a:lnTo>
                  <a:lnTo>
                    <a:pt x="26307" y="33638"/>
                  </a:lnTo>
                  <a:lnTo>
                    <a:pt x="26611" y="33265"/>
                  </a:lnTo>
                  <a:lnTo>
                    <a:pt x="26868" y="32862"/>
                  </a:lnTo>
                  <a:lnTo>
                    <a:pt x="27078" y="32429"/>
                  </a:lnTo>
                  <a:lnTo>
                    <a:pt x="27241" y="31967"/>
                  </a:lnTo>
                  <a:lnTo>
                    <a:pt x="27358" y="31475"/>
                  </a:lnTo>
                  <a:lnTo>
                    <a:pt x="27428" y="30953"/>
                  </a:lnTo>
                  <a:lnTo>
                    <a:pt x="27452" y="30401"/>
                  </a:lnTo>
                  <a:lnTo>
                    <a:pt x="27442" y="30069"/>
                  </a:lnTo>
                  <a:lnTo>
                    <a:pt x="27414" y="29748"/>
                  </a:lnTo>
                  <a:lnTo>
                    <a:pt x="27368" y="29440"/>
                  </a:lnTo>
                  <a:lnTo>
                    <a:pt x="27302" y="29144"/>
                  </a:lnTo>
                  <a:lnTo>
                    <a:pt x="27218" y="28861"/>
                  </a:lnTo>
                  <a:lnTo>
                    <a:pt x="27115" y="28590"/>
                  </a:lnTo>
                  <a:lnTo>
                    <a:pt x="26994" y="28330"/>
                  </a:lnTo>
                  <a:lnTo>
                    <a:pt x="26854" y="28084"/>
                  </a:lnTo>
                  <a:lnTo>
                    <a:pt x="26695" y="27849"/>
                  </a:lnTo>
                  <a:lnTo>
                    <a:pt x="26517" y="27627"/>
                  </a:lnTo>
                  <a:lnTo>
                    <a:pt x="26324" y="27415"/>
                  </a:lnTo>
                  <a:lnTo>
                    <a:pt x="26119" y="27210"/>
                  </a:lnTo>
                  <a:lnTo>
                    <a:pt x="25901" y="27013"/>
                  </a:lnTo>
                  <a:lnTo>
                    <a:pt x="25671" y="26823"/>
                  </a:lnTo>
                  <a:lnTo>
                    <a:pt x="25429" y="26641"/>
                  </a:lnTo>
                  <a:lnTo>
                    <a:pt x="25175" y="26467"/>
                  </a:lnTo>
                  <a:lnTo>
                    <a:pt x="24908" y="26300"/>
                  </a:lnTo>
                  <a:lnTo>
                    <a:pt x="24629" y="26141"/>
                  </a:lnTo>
                  <a:lnTo>
                    <a:pt x="24338" y="25989"/>
                  </a:lnTo>
                  <a:lnTo>
                    <a:pt x="24035" y="25845"/>
                  </a:lnTo>
                  <a:lnTo>
                    <a:pt x="23721" y="25708"/>
                  </a:lnTo>
                  <a:lnTo>
                    <a:pt x="23397" y="25574"/>
                  </a:lnTo>
                  <a:lnTo>
                    <a:pt x="23064" y="25446"/>
                  </a:lnTo>
                  <a:lnTo>
                    <a:pt x="22722" y="25322"/>
                  </a:lnTo>
                  <a:lnTo>
                    <a:pt x="22370" y="25203"/>
                  </a:lnTo>
                  <a:lnTo>
                    <a:pt x="22009" y="25088"/>
                  </a:lnTo>
                  <a:lnTo>
                    <a:pt x="21639" y="24979"/>
                  </a:lnTo>
                  <a:lnTo>
                    <a:pt x="21259" y="24874"/>
                  </a:lnTo>
                  <a:lnTo>
                    <a:pt x="20870" y="24773"/>
                  </a:lnTo>
                  <a:lnTo>
                    <a:pt x="20472" y="24677"/>
                  </a:lnTo>
                  <a:lnTo>
                    <a:pt x="20067" y="24584"/>
                  </a:lnTo>
                  <a:lnTo>
                    <a:pt x="19659" y="24492"/>
                  </a:lnTo>
                  <a:lnTo>
                    <a:pt x="19247" y="24400"/>
                  </a:lnTo>
                  <a:lnTo>
                    <a:pt x="18832" y="24308"/>
                  </a:lnTo>
                  <a:lnTo>
                    <a:pt x="18413" y="24217"/>
                  </a:lnTo>
                  <a:lnTo>
                    <a:pt x="17991" y="24127"/>
                  </a:lnTo>
                  <a:lnTo>
                    <a:pt x="17565" y="24037"/>
                  </a:lnTo>
                  <a:lnTo>
                    <a:pt x="17136" y="23948"/>
                  </a:lnTo>
                  <a:lnTo>
                    <a:pt x="16703" y="23860"/>
                  </a:lnTo>
                  <a:lnTo>
                    <a:pt x="16266" y="23772"/>
                  </a:lnTo>
                  <a:lnTo>
                    <a:pt x="15916" y="23690"/>
                  </a:lnTo>
                  <a:lnTo>
                    <a:pt x="15565" y="23607"/>
                  </a:lnTo>
                  <a:lnTo>
                    <a:pt x="15215" y="23524"/>
                  </a:lnTo>
                  <a:lnTo>
                    <a:pt x="14865" y="23440"/>
                  </a:lnTo>
                  <a:lnTo>
                    <a:pt x="14514" y="23356"/>
                  </a:lnTo>
                  <a:lnTo>
                    <a:pt x="14164" y="23271"/>
                  </a:lnTo>
                  <a:lnTo>
                    <a:pt x="13813" y="23185"/>
                  </a:lnTo>
                  <a:lnTo>
                    <a:pt x="13463" y="23099"/>
                  </a:lnTo>
                  <a:lnTo>
                    <a:pt x="13112" y="23012"/>
                  </a:lnTo>
                  <a:lnTo>
                    <a:pt x="12762" y="22925"/>
                  </a:lnTo>
                  <a:lnTo>
                    <a:pt x="12413" y="22836"/>
                  </a:lnTo>
                  <a:lnTo>
                    <a:pt x="12067" y="22743"/>
                  </a:lnTo>
                  <a:lnTo>
                    <a:pt x="11724" y="22646"/>
                  </a:lnTo>
                  <a:lnTo>
                    <a:pt x="11383" y="22547"/>
                  </a:lnTo>
                  <a:lnTo>
                    <a:pt x="11046" y="22443"/>
                  </a:lnTo>
                  <a:lnTo>
                    <a:pt x="10712" y="22336"/>
                  </a:lnTo>
                  <a:lnTo>
                    <a:pt x="10380" y="22226"/>
                  </a:lnTo>
                  <a:lnTo>
                    <a:pt x="10052" y="22112"/>
                  </a:lnTo>
                  <a:lnTo>
                    <a:pt x="9726" y="21995"/>
                  </a:lnTo>
                  <a:lnTo>
                    <a:pt x="9403" y="21874"/>
                  </a:lnTo>
                  <a:lnTo>
                    <a:pt x="9090" y="21749"/>
                  </a:lnTo>
                  <a:lnTo>
                    <a:pt x="8781" y="21619"/>
                  </a:lnTo>
                  <a:lnTo>
                    <a:pt x="8476" y="21485"/>
                  </a:lnTo>
                  <a:lnTo>
                    <a:pt x="8174" y="21346"/>
                  </a:lnTo>
                  <a:lnTo>
                    <a:pt x="7877" y="21202"/>
                  </a:lnTo>
                  <a:lnTo>
                    <a:pt x="7584" y="21054"/>
                  </a:lnTo>
                  <a:lnTo>
                    <a:pt x="7296" y="20901"/>
                  </a:lnTo>
                  <a:lnTo>
                    <a:pt x="7011" y="20743"/>
                  </a:lnTo>
                  <a:lnTo>
                    <a:pt x="6730" y="20580"/>
                  </a:lnTo>
                  <a:lnTo>
                    <a:pt x="6454" y="20413"/>
                  </a:lnTo>
                  <a:lnTo>
                    <a:pt x="6183" y="20240"/>
                  </a:lnTo>
                  <a:lnTo>
                    <a:pt x="5919" y="20059"/>
                  </a:lnTo>
                  <a:lnTo>
                    <a:pt x="5662" y="19871"/>
                  </a:lnTo>
                  <a:lnTo>
                    <a:pt x="5412" y="19675"/>
                  </a:lnTo>
                  <a:lnTo>
                    <a:pt x="5169" y="19472"/>
                  </a:lnTo>
                  <a:lnTo>
                    <a:pt x="4933" y="19260"/>
                  </a:lnTo>
                  <a:lnTo>
                    <a:pt x="4704" y="19042"/>
                  </a:lnTo>
                  <a:lnTo>
                    <a:pt x="4482" y="18815"/>
                  </a:lnTo>
                  <a:lnTo>
                    <a:pt x="4267" y="18581"/>
                  </a:lnTo>
                  <a:lnTo>
                    <a:pt x="4059" y="18340"/>
                  </a:lnTo>
                  <a:lnTo>
                    <a:pt x="3864" y="18085"/>
                  </a:lnTo>
                  <a:lnTo>
                    <a:pt x="3678" y="17821"/>
                  </a:lnTo>
                  <a:lnTo>
                    <a:pt x="3500" y="17550"/>
                  </a:lnTo>
                  <a:lnTo>
                    <a:pt x="3330" y="17270"/>
                  </a:lnTo>
                  <a:lnTo>
                    <a:pt x="3168" y="16982"/>
                  </a:lnTo>
                  <a:lnTo>
                    <a:pt x="3015" y="16686"/>
                  </a:lnTo>
                  <a:lnTo>
                    <a:pt x="2869" y="16381"/>
                  </a:lnTo>
                  <a:lnTo>
                    <a:pt x="2732" y="16069"/>
                  </a:lnTo>
                  <a:lnTo>
                    <a:pt x="2603" y="15748"/>
                  </a:lnTo>
                  <a:lnTo>
                    <a:pt x="2482" y="15419"/>
                  </a:lnTo>
                  <a:lnTo>
                    <a:pt x="2376" y="15081"/>
                  </a:lnTo>
                  <a:lnTo>
                    <a:pt x="2282" y="14730"/>
                  </a:lnTo>
                  <a:lnTo>
                    <a:pt x="2199" y="14368"/>
                  </a:lnTo>
                  <a:lnTo>
                    <a:pt x="2127" y="13994"/>
                  </a:lnTo>
                  <a:lnTo>
                    <a:pt x="2066" y="13609"/>
                  </a:lnTo>
                  <a:lnTo>
                    <a:pt x="2016" y="13212"/>
                  </a:lnTo>
                  <a:lnTo>
                    <a:pt x="1977" y="12803"/>
                  </a:lnTo>
                  <a:lnTo>
                    <a:pt x="1949" y="12382"/>
                  </a:lnTo>
                  <a:lnTo>
                    <a:pt x="1933" y="11950"/>
                  </a:lnTo>
                  <a:lnTo>
                    <a:pt x="1927" y="11506"/>
                  </a:lnTo>
                  <a:lnTo>
                    <a:pt x="1939" y="10902"/>
                  </a:lnTo>
                  <a:lnTo>
                    <a:pt x="1976" y="10315"/>
                  </a:lnTo>
                  <a:lnTo>
                    <a:pt x="2037" y="9745"/>
                  </a:lnTo>
                  <a:lnTo>
                    <a:pt x="2123" y="9193"/>
                  </a:lnTo>
                  <a:lnTo>
                    <a:pt x="2234" y="8659"/>
                  </a:lnTo>
                  <a:lnTo>
                    <a:pt x="2369" y="8142"/>
                  </a:lnTo>
                  <a:lnTo>
                    <a:pt x="2528" y="7642"/>
                  </a:lnTo>
                  <a:lnTo>
                    <a:pt x="2712" y="7160"/>
                  </a:lnTo>
                  <a:lnTo>
                    <a:pt x="2921" y="6696"/>
                  </a:lnTo>
                  <a:lnTo>
                    <a:pt x="3154" y="6249"/>
                  </a:lnTo>
                  <a:lnTo>
                    <a:pt x="3408" y="5819"/>
                  </a:lnTo>
                  <a:lnTo>
                    <a:pt x="3682" y="5406"/>
                  </a:lnTo>
                  <a:lnTo>
                    <a:pt x="3974" y="5009"/>
                  </a:lnTo>
                  <a:lnTo>
                    <a:pt x="4284" y="4628"/>
                  </a:lnTo>
                  <a:lnTo>
                    <a:pt x="4614" y="4263"/>
                  </a:lnTo>
                  <a:lnTo>
                    <a:pt x="4962" y="3915"/>
                  </a:lnTo>
                  <a:lnTo>
                    <a:pt x="5329" y="3583"/>
                  </a:lnTo>
                  <a:lnTo>
                    <a:pt x="5714" y="3268"/>
                  </a:lnTo>
                  <a:lnTo>
                    <a:pt x="6118" y="2969"/>
                  </a:lnTo>
                  <a:lnTo>
                    <a:pt x="6541" y="2686"/>
                  </a:lnTo>
                  <a:lnTo>
                    <a:pt x="6988" y="2414"/>
                  </a:lnTo>
                  <a:lnTo>
                    <a:pt x="7450" y="2156"/>
                  </a:lnTo>
                  <a:lnTo>
                    <a:pt x="7929" y="1914"/>
                  </a:lnTo>
                  <a:lnTo>
                    <a:pt x="8424" y="1686"/>
                  </a:lnTo>
                  <a:lnTo>
                    <a:pt x="8936" y="1474"/>
                  </a:lnTo>
                  <a:lnTo>
                    <a:pt x="9464" y="1277"/>
                  </a:lnTo>
                  <a:lnTo>
                    <a:pt x="10008" y="1096"/>
                  </a:lnTo>
                  <a:lnTo>
                    <a:pt x="10569" y="929"/>
                  </a:lnTo>
                  <a:lnTo>
                    <a:pt x="11146" y="778"/>
                  </a:lnTo>
                  <a:lnTo>
                    <a:pt x="11740" y="642"/>
                  </a:lnTo>
                  <a:lnTo>
                    <a:pt x="12347" y="520"/>
                  </a:lnTo>
                  <a:lnTo>
                    <a:pt x="12965" y="411"/>
                  </a:lnTo>
                  <a:lnTo>
                    <a:pt x="13594" y="314"/>
                  </a:lnTo>
                  <a:lnTo>
                    <a:pt x="14235" y="231"/>
                  </a:lnTo>
                  <a:lnTo>
                    <a:pt x="14886" y="160"/>
                  </a:lnTo>
                  <a:lnTo>
                    <a:pt x="15549" y="102"/>
                  </a:lnTo>
                  <a:lnTo>
                    <a:pt x="16223" y="57"/>
                  </a:lnTo>
                  <a:lnTo>
                    <a:pt x="16908" y="25"/>
                  </a:lnTo>
                  <a:lnTo>
                    <a:pt x="17604" y="6"/>
                  </a:lnTo>
                  <a:lnTo>
                    <a:pt x="18311" y="0"/>
                  </a:lnTo>
                  <a:lnTo>
                    <a:pt x="19105" y="6"/>
                  </a:lnTo>
                  <a:lnTo>
                    <a:pt x="19876" y="25"/>
                  </a:lnTo>
                  <a:lnTo>
                    <a:pt x="20624" y="57"/>
                  </a:lnTo>
                  <a:lnTo>
                    <a:pt x="21348" y="102"/>
                  </a:lnTo>
                  <a:lnTo>
                    <a:pt x="22049" y="160"/>
                  </a:lnTo>
                  <a:lnTo>
                    <a:pt x="22726" y="231"/>
                  </a:lnTo>
                  <a:lnTo>
                    <a:pt x="23381" y="314"/>
                  </a:lnTo>
                  <a:lnTo>
                    <a:pt x="24011" y="411"/>
                  </a:lnTo>
                  <a:lnTo>
                    <a:pt x="24619" y="520"/>
                  </a:lnTo>
                  <a:lnTo>
                    <a:pt x="25203" y="642"/>
                  </a:lnTo>
                  <a:lnTo>
                    <a:pt x="25772" y="771"/>
                  </a:lnTo>
                  <a:lnTo>
                    <a:pt x="26321" y="914"/>
                  </a:lnTo>
                  <a:lnTo>
                    <a:pt x="26851" y="1070"/>
                  </a:lnTo>
                  <a:lnTo>
                    <a:pt x="27362" y="1240"/>
                  </a:lnTo>
                  <a:lnTo>
                    <a:pt x="27853" y="1423"/>
                  </a:lnTo>
                  <a:lnTo>
                    <a:pt x="28326" y="1620"/>
                  </a:lnTo>
                  <a:lnTo>
                    <a:pt x="28778" y="1830"/>
                  </a:lnTo>
                  <a:lnTo>
                    <a:pt x="29212" y="2053"/>
                  </a:lnTo>
                  <a:lnTo>
                    <a:pt x="29627" y="2290"/>
                  </a:lnTo>
                  <a:lnTo>
                    <a:pt x="30022" y="2540"/>
                  </a:lnTo>
                  <a:lnTo>
                    <a:pt x="30405" y="2804"/>
                  </a:lnTo>
                  <a:lnTo>
                    <a:pt x="30771" y="3081"/>
                  </a:lnTo>
                  <a:lnTo>
                    <a:pt x="31120" y="3372"/>
                  </a:lnTo>
                  <a:lnTo>
                    <a:pt x="31452" y="3676"/>
                  </a:lnTo>
                  <a:lnTo>
                    <a:pt x="31767" y="3993"/>
                  </a:lnTo>
                  <a:lnTo>
                    <a:pt x="32065" y="4324"/>
                  </a:lnTo>
                  <a:lnTo>
                    <a:pt x="32346" y="4668"/>
                  </a:lnTo>
                  <a:lnTo>
                    <a:pt x="32610" y="5026"/>
                  </a:lnTo>
                  <a:lnTo>
                    <a:pt x="32858" y="5397"/>
                  </a:lnTo>
                  <a:lnTo>
                    <a:pt x="33088" y="5782"/>
                  </a:lnTo>
                  <a:lnTo>
                    <a:pt x="33310" y="6174"/>
                  </a:lnTo>
                  <a:lnTo>
                    <a:pt x="33519" y="6580"/>
                  </a:lnTo>
                  <a:lnTo>
                    <a:pt x="33716" y="6999"/>
                  </a:lnTo>
                  <a:lnTo>
                    <a:pt x="33901" y="7431"/>
                  </a:lnTo>
                  <a:lnTo>
                    <a:pt x="34074" y="7877"/>
                  </a:lnTo>
                  <a:lnTo>
                    <a:pt x="34234" y="8337"/>
                  </a:lnTo>
                  <a:lnTo>
                    <a:pt x="34382" y="8810"/>
                  </a:lnTo>
                  <a:lnTo>
                    <a:pt x="34518" y="9296"/>
                  </a:lnTo>
                  <a:lnTo>
                    <a:pt x="34642" y="9796"/>
                  </a:lnTo>
                  <a:lnTo>
                    <a:pt x="34753" y="10309"/>
                  </a:lnTo>
                  <a:lnTo>
                    <a:pt x="26400" y="11448"/>
                  </a:lnTo>
                  <a:lnTo>
                    <a:pt x="26258" y="10929"/>
                  </a:lnTo>
                  <a:lnTo>
                    <a:pt x="26090" y="10437"/>
                  </a:lnTo>
                  <a:lnTo>
                    <a:pt x="25894" y="9971"/>
                  </a:lnTo>
                  <a:lnTo>
                    <a:pt x="25671" y="9532"/>
                  </a:lnTo>
                  <a:lnTo>
                    <a:pt x="25422" y="9119"/>
                  </a:lnTo>
                  <a:lnTo>
                    <a:pt x="25146" y="8732"/>
                  </a:lnTo>
                  <a:lnTo>
                    <a:pt x="24843" y="8371"/>
                  </a:lnTo>
                  <a:lnTo>
                    <a:pt x="24513" y="8037"/>
                  </a:lnTo>
                  <a:lnTo>
                    <a:pt x="24156" y="7728"/>
                  </a:lnTo>
                  <a:lnTo>
                    <a:pt x="23772" y="7447"/>
                  </a:lnTo>
                  <a:lnTo>
                    <a:pt x="23363" y="7191"/>
                  </a:lnTo>
                  <a:lnTo>
                    <a:pt x="22920" y="6963"/>
                  </a:lnTo>
                  <a:lnTo>
                    <a:pt x="22443" y="6762"/>
                  </a:lnTo>
                  <a:lnTo>
                    <a:pt x="21931" y="6587"/>
                  </a:lnTo>
                  <a:lnTo>
                    <a:pt x="21384" y="6439"/>
                  </a:lnTo>
                  <a:lnTo>
                    <a:pt x="20804" y="6318"/>
                  </a:lnTo>
                  <a:lnTo>
                    <a:pt x="20188" y="6224"/>
                  </a:lnTo>
                  <a:lnTo>
                    <a:pt x="19538" y="6157"/>
                  </a:lnTo>
                  <a:lnTo>
                    <a:pt x="18854" y="6117"/>
                  </a:lnTo>
                  <a:lnTo>
                    <a:pt x="18135" y="6103"/>
                  </a:lnTo>
                  <a:lnTo>
                    <a:pt x="17687" y="6107"/>
                  </a:lnTo>
                  <a:lnTo>
                    <a:pt x="17255" y="6120"/>
                  </a:lnTo>
                  <a:lnTo>
                    <a:pt x="16837" y="6140"/>
                  </a:lnTo>
                  <a:lnTo>
                    <a:pt x="16435" y="6169"/>
                  </a:lnTo>
                  <a:lnTo>
                    <a:pt x="16047" y="6205"/>
                  </a:lnTo>
                  <a:lnTo>
                    <a:pt x="15675" y="6250"/>
                  </a:lnTo>
                  <a:lnTo>
                    <a:pt x="15318" y="6304"/>
                  </a:lnTo>
                  <a:lnTo>
                    <a:pt x="14977" y="6365"/>
                  </a:lnTo>
                  <a:lnTo>
                    <a:pt x="14650" y="6434"/>
                  </a:lnTo>
                  <a:lnTo>
                    <a:pt x="14339" y="6512"/>
                  </a:lnTo>
                  <a:lnTo>
                    <a:pt x="14047" y="6591"/>
                  </a:lnTo>
                  <a:lnTo>
                    <a:pt x="13766" y="6676"/>
                  </a:lnTo>
                  <a:lnTo>
                    <a:pt x="13498" y="6766"/>
                  </a:lnTo>
                  <a:lnTo>
                    <a:pt x="13241" y="6863"/>
                  </a:lnTo>
                  <a:lnTo>
                    <a:pt x="12995" y="6965"/>
                  </a:lnTo>
                  <a:lnTo>
                    <a:pt x="12762" y="7073"/>
                  </a:lnTo>
                  <a:lnTo>
                    <a:pt x="12540" y="7187"/>
                  </a:lnTo>
                  <a:lnTo>
                    <a:pt x="12330" y="7306"/>
                  </a:lnTo>
                  <a:lnTo>
                    <a:pt x="12131" y="7432"/>
                  </a:lnTo>
                  <a:lnTo>
                    <a:pt x="11944" y="7563"/>
                  </a:lnTo>
                  <a:lnTo>
                    <a:pt x="11774" y="7700"/>
                  </a:lnTo>
                  <a:lnTo>
                    <a:pt x="11614" y="7841"/>
                  </a:lnTo>
                  <a:lnTo>
                    <a:pt x="11463" y="7988"/>
                  </a:lnTo>
                  <a:lnTo>
                    <a:pt x="11323" y="8138"/>
                  </a:lnTo>
                  <a:lnTo>
                    <a:pt x="11192" y="8294"/>
                  </a:lnTo>
                  <a:lnTo>
                    <a:pt x="11072" y="8454"/>
                  </a:lnTo>
                  <a:lnTo>
                    <a:pt x="10961" y="8618"/>
                  </a:lnTo>
                  <a:lnTo>
                    <a:pt x="10860" y="8788"/>
                  </a:lnTo>
                  <a:lnTo>
                    <a:pt x="10769" y="8962"/>
                  </a:lnTo>
                  <a:lnTo>
                    <a:pt x="10688" y="9141"/>
                  </a:lnTo>
                  <a:lnTo>
                    <a:pt x="10616" y="9317"/>
                  </a:lnTo>
                  <a:lnTo>
                    <a:pt x="10552" y="9496"/>
                  </a:lnTo>
                  <a:lnTo>
                    <a:pt x="10495" y="9677"/>
                  </a:lnTo>
                  <a:lnTo>
                    <a:pt x="10445" y="9860"/>
                  </a:lnTo>
                  <a:lnTo>
                    <a:pt x="10404" y="10046"/>
                  </a:lnTo>
                  <a:lnTo>
                    <a:pt x="10369" y="10234"/>
                  </a:lnTo>
                  <a:lnTo>
                    <a:pt x="10343" y="10424"/>
                  </a:lnTo>
                  <a:lnTo>
                    <a:pt x="10324" y="10617"/>
                  </a:lnTo>
                  <a:lnTo>
                    <a:pt x="10312" y="10812"/>
                  </a:lnTo>
                  <a:lnTo>
                    <a:pt x="10309" y="11010"/>
                  </a:lnTo>
                  <a:lnTo>
                    <a:pt x="10316" y="11308"/>
                  </a:lnTo>
                  <a:lnTo>
                    <a:pt x="10338" y="11596"/>
                  </a:lnTo>
                  <a:lnTo>
                    <a:pt x="10374" y="11873"/>
                  </a:lnTo>
                  <a:lnTo>
                    <a:pt x="10425" y="12140"/>
                  </a:lnTo>
                  <a:lnTo>
                    <a:pt x="10491" y="12397"/>
                  </a:lnTo>
                  <a:lnTo>
                    <a:pt x="10572" y="12643"/>
                  </a:lnTo>
                  <a:lnTo>
                    <a:pt x="10666" y="12878"/>
                  </a:lnTo>
                  <a:lnTo>
                    <a:pt x="10776" y="13103"/>
                  </a:lnTo>
                  <a:lnTo>
                    <a:pt x="10900" y="13317"/>
                  </a:lnTo>
                  <a:lnTo>
                    <a:pt x="11039" y="13521"/>
                  </a:lnTo>
                  <a:lnTo>
                    <a:pt x="11191" y="13711"/>
                  </a:lnTo>
                  <a:lnTo>
                    <a:pt x="11354" y="13895"/>
                  </a:lnTo>
                  <a:lnTo>
                    <a:pt x="11529" y="14073"/>
                  </a:lnTo>
                  <a:lnTo>
                    <a:pt x="11716" y="14245"/>
                  </a:lnTo>
                  <a:lnTo>
                    <a:pt x="11915" y="14412"/>
                  </a:lnTo>
                  <a:lnTo>
                    <a:pt x="12125" y="14573"/>
                  </a:lnTo>
                  <a:lnTo>
                    <a:pt x="12347" y="14727"/>
                  </a:lnTo>
                  <a:lnTo>
                    <a:pt x="12581" y="14876"/>
                  </a:lnTo>
                  <a:lnTo>
                    <a:pt x="12826" y="15019"/>
                  </a:lnTo>
                  <a:lnTo>
                    <a:pt x="13083" y="15157"/>
                  </a:lnTo>
                  <a:lnTo>
                    <a:pt x="13351" y="15283"/>
                  </a:lnTo>
                  <a:lnTo>
                    <a:pt x="13629" y="15407"/>
                  </a:lnTo>
                  <a:lnTo>
                    <a:pt x="13916" y="15526"/>
                  </a:lnTo>
                  <a:lnTo>
                    <a:pt x="14214" y="15643"/>
                  </a:lnTo>
                  <a:lnTo>
                    <a:pt x="14521" y="15755"/>
                  </a:lnTo>
                  <a:lnTo>
                    <a:pt x="14839" y="15865"/>
                  </a:lnTo>
                  <a:lnTo>
                    <a:pt x="15166" y="15970"/>
                  </a:lnTo>
                  <a:lnTo>
                    <a:pt x="15504" y="16072"/>
                  </a:lnTo>
                  <a:lnTo>
                    <a:pt x="15851" y="16171"/>
                  </a:lnTo>
                  <a:lnTo>
                    <a:pt x="16208" y="16266"/>
                  </a:lnTo>
                  <a:lnTo>
                    <a:pt x="16579" y="16354"/>
                  </a:lnTo>
                  <a:lnTo>
                    <a:pt x="16958" y="16443"/>
                  </a:lnTo>
                  <a:lnTo>
                    <a:pt x="17343" y="16532"/>
                  </a:lnTo>
                  <a:lnTo>
                    <a:pt x="17736" y="16622"/>
                  </a:lnTo>
                  <a:lnTo>
                    <a:pt x="18135" y="16712"/>
                  </a:lnTo>
                  <a:lnTo>
                    <a:pt x="18542" y="16803"/>
                  </a:lnTo>
                  <a:lnTo>
                    <a:pt x="18956" y="16894"/>
                  </a:lnTo>
                  <a:lnTo>
                    <a:pt x="19376" y="16986"/>
                  </a:lnTo>
                  <a:lnTo>
                    <a:pt x="19804" y="17079"/>
                  </a:lnTo>
                  <a:lnTo>
                    <a:pt x="20238" y="17172"/>
                  </a:lnTo>
                  <a:lnTo>
                    <a:pt x="20623" y="17254"/>
                  </a:lnTo>
                  <a:lnTo>
                    <a:pt x="21008" y="17338"/>
                  </a:lnTo>
                  <a:lnTo>
                    <a:pt x="21392" y="17422"/>
                  </a:lnTo>
                  <a:lnTo>
                    <a:pt x="21776" y="17508"/>
                  </a:lnTo>
                  <a:lnTo>
                    <a:pt x="22158" y="17595"/>
                  </a:lnTo>
                  <a:lnTo>
                    <a:pt x="22541" y="17683"/>
                  </a:lnTo>
                  <a:lnTo>
                    <a:pt x="22922" y="17773"/>
                  </a:lnTo>
                  <a:lnTo>
                    <a:pt x="23304" y="17863"/>
                  </a:lnTo>
                  <a:lnTo>
                    <a:pt x="23684" y="17955"/>
                  </a:lnTo>
                  <a:lnTo>
                    <a:pt x="24064" y="18048"/>
                  </a:lnTo>
                  <a:lnTo>
                    <a:pt x="24442" y="18137"/>
                  </a:lnTo>
                  <a:lnTo>
                    <a:pt x="24816" y="18230"/>
                  </a:lnTo>
                  <a:lnTo>
                    <a:pt x="25187" y="18326"/>
                  </a:lnTo>
                  <a:lnTo>
                    <a:pt x="25555" y="18426"/>
                  </a:lnTo>
                  <a:lnTo>
                    <a:pt x="25918" y="18530"/>
                  </a:lnTo>
                  <a:lnTo>
                    <a:pt x="26279" y="18637"/>
                  </a:lnTo>
                  <a:lnTo>
                    <a:pt x="26636" y="18747"/>
                  </a:lnTo>
                  <a:lnTo>
                    <a:pt x="26989" y="18861"/>
                  </a:lnTo>
                  <a:lnTo>
                    <a:pt x="27339" y="18978"/>
                  </a:lnTo>
                  <a:lnTo>
                    <a:pt x="27685" y="19099"/>
                  </a:lnTo>
                  <a:lnTo>
                    <a:pt x="28028" y="19225"/>
                  </a:lnTo>
                  <a:lnTo>
                    <a:pt x="28365" y="19355"/>
                  </a:lnTo>
                  <a:lnTo>
                    <a:pt x="28698" y="19491"/>
                  </a:lnTo>
                  <a:lnTo>
                    <a:pt x="29026" y="19632"/>
                  </a:lnTo>
                  <a:lnTo>
                    <a:pt x="29350" y="19778"/>
                  </a:lnTo>
                  <a:lnTo>
                    <a:pt x="29669" y="19930"/>
                  </a:lnTo>
                  <a:lnTo>
                    <a:pt x="29983" y="20087"/>
                  </a:lnTo>
                  <a:lnTo>
                    <a:pt x="30293" y="20249"/>
                  </a:lnTo>
                  <a:lnTo>
                    <a:pt x="30598" y="20416"/>
                  </a:lnTo>
                  <a:lnTo>
                    <a:pt x="30898" y="20589"/>
                  </a:lnTo>
                  <a:lnTo>
                    <a:pt x="31192" y="20768"/>
                  </a:lnTo>
                  <a:lnTo>
                    <a:pt x="31477" y="20955"/>
                  </a:lnTo>
                  <a:lnTo>
                    <a:pt x="31755" y="21151"/>
                  </a:lnTo>
                  <a:lnTo>
                    <a:pt x="32024" y="21355"/>
                  </a:lnTo>
                  <a:lnTo>
                    <a:pt x="32285" y="21567"/>
                  </a:lnTo>
                  <a:lnTo>
                    <a:pt x="32538" y="21787"/>
                  </a:lnTo>
                  <a:lnTo>
                    <a:pt x="32783" y="22016"/>
                  </a:lnTo>
                  <a:lnTo>
                    <a:pt x="33019" y="22252"/>
                  </a:lnTo>
                  <a:lnTo>
                    <a:pt x="33248" y="22497"/>
                  </a:lnTo>
                  <a:lnTo>
                    <a:pt x="33468" y="22750"/>
                  </a:lnTo>
                  <a:lnTo>
                    <a:pt x="33685" y="23006"/>
                  </a:lnTo>
                  <a:lnTo>
                    <a:pt x="33892" y="23272"/>
                  </a:lnTo>
                  <a:lnTo>
                    <a:pt x="34089" y="23548"/>
                  </a:lnTo>
                  <a:lnTo>
                    <a:pt x="34276" y="23834"/>
                  </a:lnTo>
                  <a:lnTo>
                    <a:pt x="34453" y="24130"/>
                  </a:lnTo>
                  <a:lnTo>
                    <a:pt x="34621" y="24435"/>
                  </a:lnTo>
                  <a:lnTo>
                    <a:pt x="34778" y="24751"/>
                  </a:lnTo>
                  <a:lnTo>
                    <a:pt x="34926" y="25077"/>
                  </a:lnTo>
                  <a:lnTo>
                    <a:pt x="35063" y="25412"/>
                  </a:lnTo>
                  <a:lnTo>
                    <a:pt x="35191" y="25758"/>
                  </a:lnTo>
                  <a:lnTo>
                    <a:pt x="35313" y="26115"/>
                  </a:lnTo>
                  <a:lnTo>
                    <a:pt x="35422" y="26484"/>
                  </a:lnTo>
                  <a:lnTo>
                    <a:pt x="35519" y="26867"/>
                  </a:lnTo>
                  <a:lnTo>
                    <a:pt x="35602" y="27262"/>
                  </a:lnTo>
                  <a:lnTo>
                    <a:pt x="35673" y="27671"/>
                  </a:lnTo>
                  <a:lnTo>
                    <a:pt x="35731" y="28092"/>
                  </a:lnTo>
                  <a:lnTo>
                    <a:pt x="35776" y="28526"/>
                  </a:lnTo>
                  <a:lnTo>
                    <a:pt x="35808" y="28973"/>
                  </a:lnTo>
                  <a:lnTo>
                    <a:pt x="35827" y="29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99577" y="534074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199509" y="5340748"/>
              <a:ext cx="83970" cy="97476"/>
            </a:xfrm>
            <a:custGeom>
              <a:avLst/>
              <a:pathLst>
                <a:path w="83970" h="97476">
                  <a:moveTo>
                    <a:pt x="40927" y="97476"/>
                  </a:moveTo>
                  <a:lnTo>
                    <a:pt x="39141" y="97455"/>
                  </a:lnTo>
                  <a:lnTo>
                    <a:pt x="37386" y="97391"/>
                  </a:lnTo>
                  <a:lnTo>
                    <a:pt x="35660" y="97285"/>
                  </a:lnTo>
                  <a:lnTo>
                    <a:pt x="33964" y="97137"/>
                  </a:lnTo>
                  <a:lnTo>
                    <a:pt x="32298" y="96947"/>
                  </a:lnTo>
                  <a:lnTo>
                    <a:pt x="30663" y="96714"/>
                  </a:lnTo>
                  <a:lnTo>
                    <a:pt x="29057" y="96440"/>
                  </a:lnTo>
                  <a:lnTo>
                    <a:pt x="27481" y="96122"/>
                  </a:lnTo>
                  <a:lnTo>
                    <a:pt x="25935" y="95763"/>
                  </a:lnTo>
                  <a:lnTo>
                    <a:pt x="24420" y="95361"/>
                  </a:lnTo>
                  <a:lnTo>
                    <a:pt x="22939" y="94901"/>
                  </a:lnTo>
                  <a:lnTo>
                    <a:pt x="21500" y="94395"/>
                  </a:lnTo>
                  <a:lnTo>
                    <a:pt x="20102" y="93843"/>
                  </a:lnTo>
                  <a:lnTo>
                    <a:pt x="18744" y="93244"/>
                  </a:lnTo>
                  <a:lnTo>
                    <a:pt x="17428" y="92598"/>
                  </a:lnTo>
                  <a:lnTo>
                    <a:pt x="16152" y="91907"/>
                  </a:lnTo>
                  <a:lnTo>
                    <a:pt x="14918" y="91169"/>
                  </a:lnTo>
                  <a:lnTo>
                    <a:pt x="13724" y="90384"/>
                  </a:lnTo>
                  <a:lnTo>
                    <a:pt x="12571" y="89553"/>
                  </a:lnTo>
                  <a:lnTo>
                    <a:pt x="11459" y="88676"/>
                  </a:lnTo>
                  <a:lnTo>
                    <a:pt x="10405" y="87737"/>
                  </a:lnTo>
                  <a:lnTo>
                    <a:pt x="9397" y="86747"/>
                  </a:lnTo>
                  <a:lnTo>
                    <a:pt x="8435" y="85707"/>
                  </a:lnTo>
                  <a:lnTo>
                    <a:pt x="7519" y="84616"/>
                  </a:lnTo>
                  <a:lnTo>
                    <a:pt x="6650" y="83475"/>
                  </a:lnTo>
                  <a:lnTo>
                    <a:pt x="5828" y="82283"/>
                  </a:lnTo>
                  <a:lnTo>
                    <a:pt x="5051" y="81041"/>
                  </a:lnTo>
                  <a:lnTo>
                    <a:pt x="4321" y="79749"/>
                  </a:lnTo>
                  <a:lnTo>
                    <a:pt x="3638" y="78405"/>
                  </a:lnTo>
                  <a:lnTo>
                    <a:pt x="3001" y="77012"/>
                  </a:lnTo>
                  <a:lnTo>
                    <a:pt x="2431" y="75566"/>
                  </a:lnTo>
                  <a:lnTo>
                    <a:pt x="1920" y="74065"/>
                  </a:lnTo>
                  <a:lnTo>
                    <a:pt x="1470" y="72510"/>
                  </a:lnTo>
                  <a:lnTo>
                    <a:pt x="1080" y="70900"/>
                  </a:lnTo>
                  <a:lnTo>
                    <a:pt x="750" y="69236"/>
                  </a:lnTo>
                  <a:lnTo>
                    <a:pt x="480" y="67517"/>
                  </a:lnTo>
                  <a:lnTo>
                    <a:pt x="270" y="65743"/>
                  </a:lnTo>
                  <a:lnTo>
                    <a:pt x="120" y="63915"/>
                  </a:lnTo>
                  <a:lnTo>
                    <a:pt x="30" y="62032"/>
                  </a:lnTo>
                  <a:lnTo>
                    <a:pt x="0" y="60095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58526"/>
                  </a:lnTo>
                  <a:lnTo>
                    <a:pt x="20137" y="59724"/>
                  </a:lnTo>
                  <a:lnTo>
                    <a:pt x="20182" y="60889"/>
                  </a:lnTo>
                  <a:lnTo>
                    <a:pt x="20257" y="62021"/>
                  </a:lnTo>
                  <a:lnTo>
                    <a:pt x="20362" y="63121"/>
                  </a:lnTo>
                  <a:lnTo>
                    <a:pt x="20497" y="64188"/>
                  </a:lnTo>
                  <a:lnTo>
                    <a:pt x="20663" y="65222"/>
                  </a:lnTo>
                  <a:lnTo>
                    <a:pt x="20858" y="66223"/>
                  </a:lnTo>
                  <a:lnTo>
                    <a:pt x="21083" y="67192"/>
                  </a:lnTo>
                  <a:lnTo>
                    <a:pt x="21338" y="68128"/>
                  </a:lnTo>
                  <a:lnTo>
                    <a:pt x="21623" y="69031"/>
                  </a:lnTo>
                  <a:lnTo>
                    <a:pt x="21936" y="69889"/>
                  </a:lnTo>
                  <a:lnTo>
                    <a:pt x="22275" y="70717"/>
                  </a:lnTo>
                  <a:lnTo>
                    <a:pt x="22640" y="71515"/>
                  </a:lnTo>
                  <a:lnTo>
                    <a:pt x="23031" y="72283"/>
                  </a:lnTo>
                  <a:lnTo>
                    <a:pt x="23448" y="73021"/>
                  </a:lnTo>
                  <a:lnTo>
                    <a:pt x="23890" y="73729"/>
                  </a:lnTo>
                  <a:lnTo>
                    <a:pt x="24359" y="74407"/>
                  </a:lnTo>
                  <a:lnTo>
                    <a:pt x="24854" y="75056"/>
                  </a:lnTo>
                  <a:lnTo>
                    <a:pt x="25374" y="75674"/>
                  </a:lnTo>
                  <a:lnTo>
                    <a:pt x="25920" y="76262"/>
                  </a:lnTo>
                  <a:lnTo>
                    <a:pt x="26491" y="76807"/>
                  </a:lnTo>
                  <a:lnTo>
                    <a:pt x="27085" y="77323"/>
                  </a:lnTo>
                  <a:lnTo>
                    <a:pt x="27703" y="77811"/>
                  </a:lnTo>
                  <a:lnTo>
                    <a:pt x="28343" y="78270"/>
                  </a:lnTo>
                  <a:lnTo>
                    <a:pt x="29007" y="78700"/>
                  </a:lnTo>
                  <a:lnTo>
                    <a:pt x="29694" y="79102"/>
                  </a:lnTo>
                  <a:lnTo>
                    <a:pt x="30404" y="79475"/>
                  </a:lnTo>
                  <a:lnTo>
                    <a:pt x="31137" y="79819"/>
                  </a:lnTo>
                  <a:lnTo>
                    <a:pt x="31894" y="80135"/>
                  </a:lnTo>
                  <a:lnTo>
                    <a:pt x="32673" y="80422"/>
                  </a:lnTo>
                  <a:lnTo>
                    <a:pt x="33474" y="80669"/>
                  </a:lnTo>
                  <a:lnTo>
                    <a:pt x="34291" y="80889"/>
                  </a:lnTo>
                  <a:lnTo>
                    <a:pt x="35127" y="81083"/>
                  </a:lnTo>
                  <a:lnTo>
                    <a:pt x="35980" y="81252"/>
                  </a:lnTo>
                  <a:lnTo>
                    <a:pt x="36852" y="81395"/>
                  </a:lnTo>
                  <a:lnTo>
                    <a:pt x="37740" y="81511"/>
                  </a:lnTo>
                  <a:lnTo>
                    <a:pt x="38647" y="81602"/>
                  </a:lnTo>
                  <a:lnTo>
                    <a:pt x="39571" y="81667"/>
                  </a:lnTo>
                  <a:lnTo>
                    <a:pt x="40513" y="81706"/>
                  </a:lnTo>
                  <a:lnTo>
                    <a:pt x="41473" y="81719"/>
                  </a:lnTo>
                  <a:lnTo>
                    <a:pt x="42447" y="81705"/>
                  </a:lnTo>
                  <a:lnTo>
                    <a:pt x="43405" y="81664"/>
                  </a:lnTo>
                  <a:lnTo>
                    <a:pt x="44346" y="81596"/>
                  </a:lnTo>
                  <a:lnTo>
                    <a:pt x="45271" y="81500"/>
                  </a:lnTo>
                  <a:lnTo>
                    <a:pt x="46180" y="81377"/>
                  </a:lnTo>
                  <a:lnTo>
                    <a:pt x="47072" y="81227"/>
                  </a:lnTo>
                  <a:lnTo>
                    <a:pt x="47948" y="81050"/>
                  </a:lnTo>
                  <a:lnTo>
                    <a:pt x="48807" y="80845"/>
                  </a:lnTo>
                  <a:lnTo>
                    <a:pt x="49650" y="80613"/>
                  </a:lnTo>
                  <a:lnTo>
                    <a:pt x="50477" y="80354"/>
                  </a:lnTo>
                  <a:lnTo>
                    <a:pt x="51297" y="80053"/>
                  </a:lnTo>
                  <a:lnTo>
                    <a:pt x="52092" y="79721"/>
                  </a:lnTo>
                  <a:lnTo>
                    <a:pt x="52863" y="79360"/>
                  </a:lnTo>
                  <a:lnTo>
                    <a:pt x="53609" y="78968"/>
                  </a:lnTo>
                  <a:lnTo>
                    <a:pt x="54331" y="78547"/>
                  </a:lnTo>
                  <a:lnTo>
                    <a:pt x="55028" y="78095"/>
                  </a:lnTo>
                  <a:lnTo>
                    <a:pt x="55701" y="77613"/>
                  </a:lnTo>
                  <a:lnTo>
                    <a:pt x="56349" y="77102"/>
                  </a:lnTo>
                  <a:lnTo>
                    <a:pt x="56972" y="76560"/>
                  </a:lnTo>
                  <a:lnTo>
                    <a:pt x="57571" y="75989"/>
                  </a:lnTo>
                  <a:lnTo>
                    <a:pt x="58158" y="75386"/>
                  </a:lnTo>
                  <a:lnTo>
                    <a:pt x="58717" y="74753"/>
                  </a:lnTo>
                  <a:lnTo>
                    <a:pt x="59249" y="74088"/>
                  </a:lnTo>
                  <a:lnTo>
                    <a:pt x="59754" y="73391"/>
                  </a:lnTo>
                  <a:lnTo>
                    <a:pt x="60231" y="72663"/>
                  </a:lnTo>
                  <a:lnTo>
                    <a:pt x="60682" y="71904"/>
                  </a:lnTo>
                  <a:lnTo>
                    <a:pt x="61105" y="71113"/>
                  </a:lnTo>
                  <a:lnTo>
                    <a:pt x="61500" y="70292"/>
                  </a:lnTo>
                  <a:lnTo>
                    <a:pt x="61869" y="69438"/>
                  </a:lnTo>
                  <a:lnTo>
                    <a:pt x="62210" y="68553"/>
                  </a:lnTo>
                  <a:lnTo>
                    <a:pt x="62521" y="67636"/>
                  </a:lnTo>
                  <a:lnTo>
                    <a:pt x="62799" y="66684"/>
                  </a:lnTo>
                  <a:lnTo>
                    <a:pt x="63045" y="65699"/>
                  </a:lnTo>
                  <a:lnTo>
                    <a:pt x="63257" y="64679"/>
                  </a:lnTo>
                  <a:lnTo>
                    <a:pt x="63437" y="63625"/>
                  </a:lnTo>
                  <a:lnTo>
                    <a:pt x="63585" y="62537"/>
                  </a:lnTo>
                  <a:lnTo>
                    <a:pt x="63699" y="61415"/>
                  </a:lnTo>
                  <a:lnTo>
                    <a:pt x="63781" y="60259"/>
                  </a:lnTo>
                  <a:lnTo>
                    <a:pt x="63830" y="59068"/>
                  </a:lnTo>
                  <a:lnTo>
                    <a:pt x="63847" y="57844"/>
                  </a:lnTo>
                  <a:lnTo>
                    <a:pt x="63847" y="0"/>
                  </a:lnTo>
                  <a:lnTo>
                    <a:pt x="83970" y="0"/>
                  </a:lnTo>
                  <a:lnTo>
                    <a:pt x="83970" y="59072"/>
                  </a:lnTo>
                  <a:lnTo>
                    <a:pt x="83938" y="61023"/>
                  </a:lnTo>
                  <a:lnTo>
                    <a:pt x="83841" y="62922"/>
                  </a:lnTo>
                  <a:lnTo>
                    <a:pt x="83681" y="64767"/>
                  </a:lnTo>
                  <a:lnTo>
                    <a:pt x="83457" y="66559"/>
                  </a:lnTo>
                  <a:lnTo>
                    <a:pt x="83168" y="68298"/>
                  </a:lnTo>
                  <a:lnTo>
                    <a:pt x="82815" y="69983"/>
                  </a:lnTo>
                  <a:lnTo>
                    <a:pt x="82399" y="71616"/>
                  </a:lnTo>
                  <a:lnTo>
                    <a:pt x="81918" y="73195"/>
                  </a:lnTo>
                  <a:lnTo>
                    <a:pt x="81373" y="74721"/>
                  </a:lnTo>
                  <a:lnTo>
                    <a:pt x="80764" y="76193"/>
                  </a:lnTo>
                  <a:lnTo>
                    <a:pt x="80097" y="77615"/>
                  </a:lnTo>
                  <a:lnTo>
                    <a:pt x="79380" y="78987"/>
                  </a:lnTo>
                  <a:lnTo>
                    <a:pt x="78613" y="80311"/>
                  </a:lnTo>
                  <a:lnTo>
                    <a:pt x="77795" y="81585"/>
                  </a:lnTo>
                  <a:lnTo>
                    <a:pt x="76927" y="82810"/>
                  </a:lnTo>
                  <a:lnTo>
                    <a:pt x="76008" y="83986"/>
                  </a:lnTo>
                  <a:lnTo>
                    <a:pt x="75038" y="85113"/>
                  </a:lnTo>
                  <a:lnTo>
                    <a:pt x="74019" y="86191"/>
                  </a:lnTo>
                  <a:lnTo>
                    <a:pt x="72948" y="87219"/>
                  </a:lnTo>
                  <a:lnTo>
                    <a:pt x="71828" y="88199"/>
                  </a:lnTo>
                  <a:lnTo>
                    <a:pt x="70660" y="89116"/>
                  </a:lnTo>
                  <a:lnTo>
                    <a:pt x="69448" y="89986"/>
                  </a:lnTo>
                  <a:lnTo>
                    <a:pt x="68193" y="90808"/>
                  </a:lnTo>
                  <a:lnTo>
                    <a:pt x="66895" y="91582"/>
                  </a:lnTo>
                  <a:lnTo>
                    <a:pt x="65552" y="92309"/>
                  </a:lnTo>
                  <a:lnTo>
                    <a:pt x="64166" y="92987"/>
                  </a:lnTo>
                  <a:lnTo>
                    <a:pt x="62736" y="93618"/>
                  </a:lnTo>
                  <a:lnTo>
                    <a:pt x="61263" y="94202"/>
                  </a:lnTo>
                  <a:lnTo>
                    <a:pt x="59746" y="94737"/>
                  </a:lnTo>
                  <a:lnTo>
                    <a:pt x="58185" y="95225"/>
                  </a:lnTo>
                  <a:lnTo>
                    <a:pt x="56601" y="95652"/>
                  </a:lnTo>
                  <a:lnTo>
                    <a:pt x="54985" y="96035"/>
                  </a:lnTo>
                  <a:lnTo>
                    <a:pt x="53337" y="96373"/>
                  </a:lnTo>
                  <a:lnTo>
                    <a:pt x="51658" y="96665"/>
                  </a:lnTo>
                  <a:lnTo>
                    <a:pt x="49948" y="96913"/>
                  </a:lnTo>
                  <a:lnTo>
                    <a:pt x="48207" y="97116"/>
                  </a:lnTo>
                  <a:lnTo>
                    <a:pt x="46434" y="97273"/>
                  </a:lnTo>
                  <a:lnTo>
                    <a:pt x="44630" y="97386"/>
                  </a:lnTo>
                  <a:lnTo>
                    <a:pt x="42794" y="97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293574" y="5340748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386685" y="5340748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406808" y="5356369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487572" y="53407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518609" y="5340748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611719" y="53407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646917" y="5339316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667176" y="5355141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759195" y="5340748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898895" y="5340748"/>
              <a:ext cx="85675" cy="96111"/>
            </a:xfrm>
            <a:custGeom>
              <a:avLst/>
              <a:pathLst>
                <a:path w="85675" h="96111">
                  <a:moveTo>
                    <a:pt x="85675" y="47339"/>
                  </a:moveTo>
                  <a:lnTo>
                    <a:pt x="85639" y="49712"/>
                  </a:lnTo>
                  <a:lnTo>
                    <a:pt x="85530" y="52027"/>
                  </a:lnTo>
                  <a:lnTo>
                    <a:pt x="85350" y="54285"/>
                  </a:lnTo>
                  <a:lnTo>
                    <a:pt x="85096" y="56485"/>
                  </a:lnTo>
                  <a:lnTo>
                    <a:pt x="84771" y="58628"/>
                  </a:lnTo>
                  <a:lnTo>
                    <a:pt x="84373" y="60714"/>
                  </a:lnTo>
                  <a:lnTo>
                    <a:pt x="83903" y="62743"/>
                  </a:lnTo>
                  <a:lnTo>
                    <a:pt x="83361" y="64714"/>
                  </a:lnTo>
                  <a:lnTo>
                    <a:pt x="82747" y="66628"/>
                  </a:lnTo>
                  <a:lnTo>
                    <a:pt x="82060" y="68485"/>
                  </a:lnTo>
                  <a:lnTo>
                    <a:pt x="81310" y="70270"/>
                  </a:lnTo>
                  <a:lnTo>
                    <a:pt x="80507" y="71997"/>
                  </a:lnTo>
                  <a:lnTo>
                    <a:pt x="79651" y="73665"/>
                  </a:lnTo>
                  <a:lnTo>
                    <a:pt x="78742" y="75274"/>
                  </a:lnTo>
                  <a:lnTo>
                    <a:pt x="77779" y="76824"/>
                  </a:lnTo>
                  <a:lnTo>
                    <a:pt x="76764" y="78316"/>
                  </a:lnTo>
                  <a:lnTo>
                    <a:pt x="75695" y="79749"/>
                  </a:lnTo>
                  <a:lnTo>
                    <a:pt x="74573" y="81124"/>
                  </a:lnTo>
                  <a:lnTo>
                    <a:pt x="73397" y="82440"/>
                  </a:lnTo>
                  <a:lnTo>
                    <a:pt x="72169" y="83697"/>
                  </a:lnTo>
                  <a:lnTo>
                    <a:pt x="70890" y="84895"/>
                  </a:lnTo>
                  <a:lnTo>
                    <a:pt x="69566" y="86032"/>
                  </a:lnTo>
                  <a:lnTo>
                    <a:pt x="68195" y="87110"/>
                  </a:lnTo>
                  <a:lnTo>
                    <a:pt x="66777" y="88128"/>
                  </a:lnTo>
                  <a:lnTo>
                    <a:pt x="65313" y="89086"/>
                  </a:lnTo>
                  <a:lnTo>
                    <a:pt x="63803" y="89983"/>
                  </a:lnTo>
                  <a:lnTo>
                    <a:pt x="62246" y="90821"/>
                  </a:lnTo>
                  <a:lnTo>
                    <a:pt x="60643" y="91598"/>
                  </a:lnTo>
                  <a:lnTo>
                    <a:pt x="58994" y="92316"/>
                  </a:lnTo>
                  <a:lnTo>
                    <a:pt x="57298" y="92974"/>
                  </a:lnTo>
                  <a:lnTo>
                    <a:pt x="55579" y="93570"/>
                  </a:lnTo>
                  <a:lnTo>
                    <a:pt x="53833" y="94103"/>
                  </a:lnTo>
                  <a:lnTo>
                    <a:pt x="52060" y="94574"/>
                  </a:lnTo>
                  <a:lnTo>
                    <a:pt x="50259" y="94982"/>
                  </a:lnTo>
                  <a:lnTo>
                    <a:pt x="48431" y="95327"/>
                  </a:lnTo>
                  <a:lnTo>
                    <a:pt x="46575" y="95609"/>
                  </a:lnTo>
                  <a:lnTo>
                    <a:pt x="44693" y="95829"/>
                  </a:lnTo>
                  <a:lnTo>
                    <a:pt x="42783" y="95986"/>
                  </a:lnTo>
                  <a:lnTo>
                    <a:pt x="40845" y="96080"/>
                  </a:lnTo>
                  <a:lnTo>
                    <a:pt x="3888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34788" y="0"/>
                  </a:lnTo>
                  <a:lnTo>
                    <a:pt x="37007" y="27"/>
                  </a:lnTo>
                  <a:lnTo>
                    <a:pt x="39189" y="111"/>
                  </a:lnTo>
                  <a:lnTo>
                    <a:pt x="41334" y="251"/>
                  </a:lnTo>
                  <a:lnTo>
                    <a:pt x="43443" y="447"/>
                  </a:lnTo>
                  <a:lnTo>
                    <a:pt x="45515" y="699"/>
                  </a:lnTo>
                  <a:lnTo>
                    <a:pt x="47549" y="1006"/>
                  </a:lnTo>
                  <a:lnTo>
                    <a:pt x="49547" y="1370"/>
                  </a:lnTo>
                  <a:lnTo>
                    <a:pt x="51508" y="1789"/>
                  </a:lnTo>
                  <a:lnTo>
                    <a:pt x="53433" y="2265"/>
                  </a:lnTo>
                  <a:lnTo>
                    <a:pt x="55320" y="2796"/>
                  </a:lnTo>
                  <a:lnTo>
                    <a:pt x="57163" y="3386"/>
                  </a:lnTo>
                  <a:lnTo>
                    <a:pt x="58955" y="4035"/>
                  </a:lnTo>
                  <a:lnTo>
                    <a:pt x="60694" y="4744"/>
                  </a:lnTo>
                  <a:lnTo>
                    <a:pt x="62382" y="5514"/>
                  </a:lnTo>
                  <a:lnTo>
                    <a:pt x="64017" y="6343"/>
                  </a:lnTo>
                  <a:lnTo>
                    <a:pt x="65601" y="7233"/>
                  </a:lnTo>
                  <a:lnTo>
                    <a:pt x="67133" y="8182"/>
                  </a:lnTo>
                  <a:lnTo>
                    <a:pt x="68613" y="9192"/>
                  </a:lnTo>
                  <a:lnTo>
                    <a:pt x="70042" y="10261"/>
                  </a:lnTo>
                  <a:lnTo>
                    <a:pt x="71418" y="11391"/>
                  </a:lnTo>
                  <a:lnTo>
                    <a:pt x="72739" y="12582"/>
                  </a:lnTo>
                  <a:lnTo>
                    <a:pt x="74000" y="13836"/>
                  </a:lnTo>
                  <a:lnTo>
                    <a:pt x="75200" y="15152"/>
                  </a:lnTo>
                  <a:lnTo>
                    <a:pt x="76341" y="16532"/>
                  </a:lnTo>
                  <a:lnTo>
                    <a:pt x="77421" y="17974"/>
                  </a:lnTo>
                  <a:lnTo>
                    <a:pt x="78442" y="19478"/>
                  </a:lnTo>
                  <a:lnTo>
                    <a:pt x="79402" y="21046"/>
                  </a:lnTo>
                  <a:lnTo>
                    <a:pt x="80302" y="22676"/>
                  </a:lnTo>
                  <a:lnTo>
                    <a:pt x="81143" y="24369"/>
                  </a:lnTo>
                  <a:lnTo>
                    <a:pt x="81923" y="26125"/>
                  </a:lnTo>
                  <a:lnTo>
                    <a:pt x="82636" y="27946"/>
                  </a:lnTo>
                  <a:lnTo>
                    <a:pt x="83274" y="29833"/>
                  </a:lnTo>
                  <a:lnTo>
                    <a:pt x="83837" y="31787"/>
                  </a:lnTo>
                  <a:lnTo>
                    <a:pt x="84324" y="33809"/>
                  </a:lnTo>
                  <a:lnTo>
                    <a:pt x="84737" y="35897"/>
                  </a:lnTo>
                  <a:lnTo>
                    <a:pt x="85075" y="38051"/>
                  </a:lnTo>
                  <a:lnTo>
                    <a:pt x="85337" y="40273"/>
                  </a:lnTo>
                  <a:lnTo>
                    <a:pt x="85525" y="42562"/>
                  </a:lnTo>
                  <a:lnTo>
                    <a:pt x="85637" y="44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919018" y="5356301"/>
              <a:ext cx="45293" cy="65006"/>
            </a:xfrm>
            <a:custGeom>
              <a:avLst/>
              <a:pathLst>
                <a:path w="45293" h="65006">
                  <a:moveTo>
                    <a:pt x="45293" y="31787"/>
                  </a:moveTo>
                  <a:lnTo>
                    <a:pt x="45270" y="30133"/>
                  </a:lnTo>
                  <a:lnTo>
                    <a:pt x="45200" y="28526"/>
                  </a:lnTo>
                  <a:lnTo>
                    <a:pt x="45084" y="26967"/>
                  </a:lnTo>
                  <a:lnTo>
                    <a:pt x="44922" y="25457"/>
                  </a:lnTo>
                  <a:lnTo>
                    <a:pt x="44713" y="23993"/>
                  </a:lnTo>
                  <a:lnTo>
                    <a:pt x="44458" y="22578"/>
                  </a:lnTo>
                  <a:lnTo>
                    <a:pt x="44156" y="21210"/>
                  </a:lnTo>
                  <a:lnTo>
                    <a:pt x="43809" y="19890"/>
                  </a:lnTo>
                  <a:lnTo>
                    <a:pt x="43414" y="18618"/>
                  </a:lnTo>
                  <a:lnTo>
                    <a:pt x="42974" y="17394"/>
                  </a:lnTo>
                  <a:lnTo>
                    <a:pt x="42505" y="16215"/>
                  </a:lnTo>
                  <a:lnTo>
                    <a:pt x="42000" y="15080"/>
                  </a:lnTo>
                  <a:lnTo>
                    <a:pt x="41457" y="13989"/>
                  </a:lnTo>
                  <a:lnTo>
                    <a:pt x="40878" y="12941"/>
                  </a:lnTo>
                  <a:lnTo>
                    <a:pt x="40262" y="11937"/>
                  </a:lnTo>
                  <a:lnTo>
                    <a:pt x="39609" y="10976"/>
                  </a:lnTo>
                  <a:lnTo>
                    <a:pt x="38920" y="10060"/>
                  </a:lnTo>
                  <a:lnTo>
                    <a:pt x="38193" y="9186"/>
                  </a:lnTo>
                  <a:lnTo>
                    <a:pt x="37430" y="8357"/>
                  </a:lnTo>
                  <a:lnTo>
                    <a:pt x="36630" y="7571"/>
                  </a:lnTo>
                  <a:lnTo>
                    <a:pt x="35795" y="6814"/>
                  </a:lnTo>
                  <a:lnTo>
                    <a:pt x="34927" y="6098"/>
                  </a:lnTo>
                  <a:lnTo>
                    <a:pt x="34027" y="5422"/>
                  </a:lnTo>
                  <a:lnTo>
                    <a:pt x="33094" y="4788"/>
                  </a:lnTo>
                  <a:lnTo>
                    <a:pt x="32128" y="4195"/>
                  </a:lnTo>
                  <a:lnTo>
                    <a:pt x="31129" y="3642"/>
                  </a:lnTo>
                  <a:lnTo>
                    <a:pt x="30098" y="3130"/>
                  </a:lnTo>
                  <a:lnTo>
                    <a:pt x="29034" y="2660"/>
                  </a:lnTo>
                  <a:lnTo>
                    <a:pt x="27937" y="2230"/>
                  </a:lnTo>
                  <a:lnTo>
                    <a:pt x="26807" y="1841"/>
                  </a:lnTo>
                  <a:lnTo>
                    <a:pt x="25663" y="1491"/>
                  </a:lnTo>
                  <a:lnTo>
                    <a:pt x="24493" y="1178"/>
                  </a:lnTo>
                  <a:lnTo>
                    <a:pt x="23300" y="902"/>
                  </a:lnTo>
                  <a:lnTo>
                    <a:pt x="22081" y="663"/>
                  </a:lnTo>
                  <a:lnTo>
                    <a:pt x="20839" y="460"/>
                  </a:lnTo>
                  <a:lnTo>
                    <a:pt x="19571" y="294"/>
                  </a:lnTo>
                  <a:lnTo>
                    <a:pt x="18279" y="165"/>
                  </a:lnTo>
                  <a:lnTo>
                    <a:pt x="16963" y="73"/>
                  </a:lnTo>
                  <a:lnTo>
                    <a:pt x="15622" y="18"/>
                  </a:lnTo>
                  <a:lnTo>
                    <a:pt x="14256" y="0"/>
                  </a:lnTo>
                  <a:lnTo>
                    <a:pt x="0" y="0"/>
                  </a:lnTo>
                  <a:lnTo>
                    <a:pt x="0" y="65006"/>
                  </a:lnTo>
                  <a:lnTo>
                    <a:pt x="17053" y="65006"/>
                  </a:lnTo>
                  <a:lnTo>
                    <a:pt x="18257" y="64985"/>
                  </a:lnTo>
                  <a:lnTo>
                    <a:pt x="19443" y="64922"/>
                  </a:lnTo>
                  <a:lnTo>
                    <a:pt x="20609" y="64816"/>
                  </a:lnTo>
                  <a:lnTo>
                    <a:pt x="21757" y="64668"/>
                  </a:lnTo>
                  <a:lnTo>
                    <a:pt x="22885" y="64478"/>
                  </a:lnTo>
                  <a:lnTo>
                    <a:pt x="23994" y="64245"/>
                  </a:lnTo>
                  <a:lnTo>
                    <a:pt x="25084" y="63970"/>
                  </a:lnTo>
                  <a:lnTo>
                    <a:pt x="26155" y="63653"/>
                  </a:lnTo>
                  <a:lnTo>
                    <a:pt x="27207" y="63294"/>
                  </a:lnTo>
                  <a:lnTo>
                    <a:pt x="28240" y="62892"/>
                  </a:lnTo>
                  <a:lnTo>
                    <a:pt x="29262" y="62448"/>
                  </a:lnTo>
                  <a:lnTo>
                    <a:pt x="30256" y="61964"/>
                  </a:lnTo>
                  <a:lnTo>
                    <a:pt x="31221" y="61439"/>
                  </a:lnTo>
                  <a:lnTo>
                    <a:pt x="32158" y="60873"/>
                  </a:lnTo>
                  <a:lnTo>
                    <a:pt x="33066" y="60266"/>
                  </a:lnTo>
                  <a:lnTo>
                    <a:pt x="33945" y="59618"/>
                  </a:lnTo>
                  <a:lnTo>
                    <a:pt x="34796" y="58929"/>
                  </a:lnTo>
                  <a:lnTo>
                    <a:pt x="35618" y="58199"/>
                  </a:lnTo>
                  <a:lnTo>
                    <a:pt x="36411" y="57428"/>
                  </a:lnTo>
                  <a:lnTo>
                    <a:pt x="37176" y="56616"/>
                  </a:lnTo>
                  <a:lnTo>
                    <a:pt x="37922" y="55751"/>
                  </a:lnTo>
                  <a:lnTo>
                    <a:pt x="38635" y="54845"/>
                  </a:lnTo>
                  <a:lnTo>
                    <a:pt x="39314" y="53901"/>
                  </a:lnTo>
                  <a:lnTo>
                    <a:pt x="39959" y="52916"/>
                  </a:lnTo>
                  <a:lnTo>
                    <a:pt x="40569" y="51892"/>
                  </a:lnTo>
                  <a:lnTo>
                    <a:pt x="41146" y="50829"/>
                  </a:lnTo>
                  <a:lnTo>
                    <a:pt x="41688" y="49726"/>
                  </a:lnTo>
                  <a:lnTo>
                    <a:pt x="42196" y="48583"/>
                  </a:lnTo>
                  <a:lnTo>
                    <a:pt x="42670" y="47401"/>
                  </a:lnTo>
                  <a:lnTo>
                    <a:pt x="43110" y="46180"/>
                  </a:lnTo>
                  <a:lnTo>
                    <a:pt x="43525" y="44918"/>
                  </a:lnTo>
                  <a:lnTo>
                    <a:pt x="43896" y="43618"/>
                  </a:lnTo>
                  <a:lnTo>
                    <a:pt x="44223" y="42277"/>
                  </a:lnTo>
                  <a:lnTo>
                    <a:pt x="44507" y="40897"/>
                  </a:lnTo>
                  <a:lnTo>
                    <a:pt x="44747" y="39478"/>
                  </a:lnTo>
                  <a:lnTo>
                    <a:pt x="44944" y="38019"/>
                  </a:lnTo>
                  <a:lnTo>
                    <a:pt x="45096" y="36520"/>
                  </a:lnTo>
                  <a:lnTo>
                    <a:pt x="45206" y="34982"/>
                  </a:lnTo>
                  <a:lnTo>
                    <a:pt x="45271" y="334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999782" y="53407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38595" y="53407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123998" y="5340748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217109" y="5340748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302511" y="5340748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395622" y="5340748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430820" y="5339316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530001" y="5339316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856179" y="4762652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876302" y="4778272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949358" y="4762652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044378" y="4762652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7077530" y="4777792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7151131" y="4762652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7171254" y="4778272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252018" y="4762652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362523" y="4762652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395675" y="4777792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465661" y="4761219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566548" y="4761219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586807" y="477704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678826" y="4762652"/>
              <a:ext cx="71691" cy="96111"/>
            </a:xfrm>
            <a:custGeom>
              <a:avLst/>
              <a:pathLst>
                <a:path w="71691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80559"/>
                  </a:lnTo>
                  <a:lnTo>
                    <a:pt x="71691" y="80559"/>
                  </a:lnTo>
                  <a:lnTo>
                    <a:pt x="71691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760545" y="4761219"/>
              <a:ext cx="97066" cy="98908"/>
            </a:xfrm>
            <a:custGeom>
              <a:avLst/>
              <a:pathLst>
                <a:path w="97066" h="98908">
                  <a:moveTo>
                    <a:pt x="97066" y="49045"/>
                  </a:moveTo>
                  <a:lnTo>
                    <a:pt x="97033" y="51275"/>
                  </a:lnTo>
                  <a:lnTo>
                    <a:pt x="96933" y="53465"/>
                  </a:lnTo>
                  <a:lnTo>
                    <a:pt x="96766" y="55613"/>
                  </a:lnTo>
                  <a:lnTo>
                    <a:pt x="96532" y="57721"/>
                  </a:lnTo>
                  <a:lnTo>
                    <a:pt x="96231" y="59788"/>
                  </a:lnTo>
                  <a:lnTo>
                    <a:pt x="95863" y="61814"/>
                  </a:lnTo>
                  <a:lnTo>
                    <a:pt x="95429" y="63799"/>
                  </a:lnTo>
                  <a:lnTo>
                    <a:pt x="94927" y="65743"/>
                  </a:lnTo>
                  <a:lnTo>
                    <a:pt x="94359" y="67646"/>
                  </a:lnTo>
                  <a:lnTo>
                    <a:pt x="93724" y="69508"/>
                  </a:lnTo>
                  <a:lnTo>
                    <a:pt x="93026" y="71324"/>
                  </a:lnTo>
                  <a:lnTo>
                    <a:pt x="92270" y="73086"/>
                  </a:lnTo>
                  <a:lnTo>
                    <a:pt x="91455" y="74794"/>
                  </a:lnTo>
                  <a:lnTo>
                    <a:pt x="90581" y="76450"/>
                  </a:lnTo>
                  <a:lnTo>
                    <a:pt x="89648" y="78052"/>
                  </a:lnTo>
                  <a:lnTo>
                    <a:pt x="88657" y="79601"/>
                  </a:lnTo>
                  <a:lnTo>
                    <a:pt x="87607" y="81097"/>
                  </a:lnTo>
                  <a:lnTo>
                    <a:pt x="86499" y="82540"/>
                  </a:lnTo>
                  <a:lnTo>
                    <a:pt x="85332" y="83929"/>
                  </a:lnTo>
                  <a:lnTo>
                    <a:pt x="84106" y="85266"/>
                  </a:lnTo>
                  <a:lnTo>
                    <a:pt x="82823" y="86545"/>
                  </a:lnTo>
                  <a:lnTo>
                    <a:pt x="81484" y="87765"/>
                  </a:lnTo>
                  <a:lnTo>
                    <a:pt x="80089" y="88925"/>
                  </a:lnTo>
                  <a:lnTo>
                    <a:pt x="78638" y="90024"/>
                  </a:lnTo>
                  <a:lnTo>
                    <a:pt x="77131" y="91064"/>
                  </a:lnTo>
                  <a:lnTo>
                    <a:pt x="75568" y="92043"/>
                  </a:lnTo>
                  <a:lnTo>
                    <a:pt x="73950" y="92963"/>
                  </a:lnTo>
                  <a:lnTo>
                    <a:pt x="72275" y="93822"/>
                  </a:lnTo>
                  <a:lnTo>
                    <a:pt x="70545" y="94622"/>
                  </a:lnTo>
                  <a:lnTo>
                    <a:pt x="68758" y="95361"/>
                  </a:lnTo>
                  <a:lnTo>
                    <a:pt x="66933" y="96035"/>
                  </a:lnTo>
                  <a:lnTo>
                    <a:pt x="65061" y="96638"/>
                  </a:lnTo>
                  <a:lnTo>
                    <a:pt x="63141" y="97170"/>
                  </a:lnTo>
                  <a:lnTo>
                    <a:pt x="61173" y="97631"/>
                  </a:lnTo>
                  <a:lnTo>
                    <a:pt x="59157" y="98021"/>
                  </a:lnTo>
                  <a:lnTo>
                    <a:pt x="57094" y="98341"/>
                  </a:lnTo>
                  <a:lnTo>
                    <a:pt x="54983" y="98589"/>
                  </a:lnTo>
                  <a:lnTo>
                    <a:pt x="52824" y="98766"/>
                  </a:lnTo>
                  <a:lnTo>
                    <a:pt x="50617" y="98873"/>
                  </a:lnTo>
                  <a:lnTo>
                    <a:pt x="48362" y="98908"/>
                  </a:lnTo>
                  <a:lnTo>
                    <a:pt x="45978" y="98871"/>
                  </a:lnTo>
                  <a:lnTo>
                    <a:pt x="43653" y="98761"/>
                  </a:lnTo>
                  <a:lnTo>
                    <a:pt x="41388" y="98577"/>
                  </a:lnTo>
                  <a:lnTo>
                    <a:pt x="39184" y="98319"/>
                  </a:lnTo>
                  <a:lnTo>
                    <a:pt x="37039" y="97987"/>
                  </a:lnTo>
                  <a:lnTo>
                    <a:pt x="34955" y="97582"/>
                  </a:lnTo>
                  <a:lnTo>
                    <a:pt x="32930" y="97103"/>
                  </a:lnTo>
                  <a:lnTo>
                    <a:pt x="30965" y="96551"/>
                  </a:lnTo>
                  <a:lnTo>
                    <a:pt x="29061" y="95925"/>
                  </a:lnTo>
                  <a:lnTo>
                    <a:pt x="27216" y="95225"/>
                  </a:lnTo>
                  <a:lnTo>
                    <a:pt x="25445" y="94446"/>
                  </a:lnTo>
                  <a:lnTo>
                    <a:pt x="23732" y="93609"/>
                  </a:lnTo>
                  <a:lnTo>
                    <a:pt x="22078" y="92716"/>
                  </a:lnTo>
                  <a:lnTo>
                    <a:pt x="20482" y="91765"/>
                  </a:lnTo>
                  <a:lnTo>
                    <a:pt x="18946" y="90757"/>
                  </a:lnTo>
                  <a:lnTo>
                    <a:pt x="17467" y="89691"/>
                  </a:lnTo>
                  <a:lnTo>
                    <a:pt x="16048" y="88568"/>
                  </a:lnTo>
                  <a:lnTo>
                    <a:pt x="14687" y="87388"/>
                  </a:lnTo>
                  <a:lnTo>
                    <a:pt x="13385" y="86151"/>
                  </a:lnTo>
                  <a:lnTo>
                    <a:pt x="12141" y="84856"/>
                  </a:lnTo>
                  <a:lnTo>
                    <a:pt x="10957" y="83495"/>
                  </a:lnTo>
                  <a:lnTo>
                    <a:pt x="9833" y="82084"/>
                  </a:lnTo>
                  <a:lnTo>
                    <a:pt x="8769" y="80624"/>
                  </a:lnTo>
                  <a:lnTo>
                    <a:pt x="7765" y="79116"/>
                  </a:lnTo>
                  <a:lnTo>
                    <a:pt x="6821" y="77558"/>
                  </a:lnTo>
                  <a:lnTo>
                    <a:pt x="5937" y="75950"/>
                  </a:lnTo>
                  <a:lnTo>
                    <a:pt x="5113" y="74294"/>
                  </a:lnTo>
                  <a:lnTo>
                    <a:pt x="4349" y="72589"/>
                  </a:lnTo>
                  <a:lnTo>
                    <a:pt x="3645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808" y="26930"/>
                  </a:lnTo>
                  <a:lnTo>
                    <a:pt x="4537" y="25197"/>
                  </a:lnTo>
                  <a:lnTo>
                    <a:pt x="5325" y="23519"/>
                  </a:lnTo>
                  <a:lnTo>
                    <a:pt x="6171" y="21896"/>
                  </a:lnTo>
                  <a:lnTo>
                    <a:pt x="7077" y="20327"/>
                  </a:lnTo>
                  <a:lnTo>
                    <a:pt x="8040" y="18813"/>
                  </a:lnTo>
                  <a:lnTo>
                    <a:pt x="9063" y="17353"/>
                  </a:lnTo>
                  <a:lnTo>
                    <a:pt x="10144" y="15948"/>
                  </a:lnTo>
                  <a:lnTo>
                    <a:pt x="11284" y="14597"/>
                  </a:lnTo>
                  <a:lnTo>
                    <a:pt x="12482" y="13301"/>
                  </a:lnTo>
                  <a:lnTo>
                    <a:pt x="13752" y="12049"/>
                  </a:lnTo>
                  <a:lnTo>
                    <a:pt x="15077" y="10856"/>
                  </a:lnTo>
                  <a:lnTo>
                    <a:pt x="16459" y="9724"/>
                  </a:lnTo>
                  <a:lnTo>
                    <a:pt x="17896" y="8652"/>
                  </a:lnTo>
                  <a:lnTo>
                    <a:pt x="19389" y="7639"/>
                  </a:lnTo>
                  <a:lnTo>
                    <a:pt x="20938" y="6687"/>
                  </a:lnTo>
                  <a:lnTo>
                    <a:pt x="22543" y="5795"/>
                  </a:lnTo>
                  <a:lnTo>
                    <a:pt x="24204" y="4963"/>
                  </a:lnTo>
                  <a:lnTo>
                    <a:pt x="25921" y="4191"/>
                  </a:lnTo>
                  <a:lnTo>
                    <a:pt x="27694" y="3478"/>
                  </a:lnTo>
                  <a:lnTo>
                    <a:pt x="29535" y="2817"/>
                  </a:lnTo>
                  <a:lnTo>
                    <a:pt x="31429" y="2226"/>
                  </a:lnTo>
                  <a:lnTo>
                    <a:pt x="33377" y="1704"/>
                  </a:lnTo>
                  <a:lnTo>
                    <a:pt x="35377" y="1252"/>
                  </a:lnTo>
                  <a:lnTo>
                    <a:pt x="37431" y="869"/>
                  </a:lnTo>
                  <a:lnTo>
                    <a:pt x="39538" y="556"/>
                  </a:lnTo>
                  <a:lnTo>
                    <a:pt x="41699" y="313"/>
                  </a:lnTo>
                  <a:lnTo>
                    <a:pt x="43912" y="139"/>
                  </a:lnTo>
                  <a:lnTo>
                    <a:pt x="46179" y="34"/>
                  </a:lnTo>
                  <a:lnTo>
                    <a:pt x="48499" y="0"/>
                  </a:lnTo>
                  <a:lnTo>
                    <a:pt x="50818" y="34"/>
                  </a:lnTo>
                  <a:lnTo>
                    <a:pt x="53083" y="139"/>
                  </a:lnTo>
                  <a:lnTo>
                    <a:pt x="55293" y="313"/>
                  </a:lnTo>
                  <a:lnTo>
                    <a:pt x="57448" y="556"/>
                  </a:lnTo>
                  <a:lnTo>
                    <a:pt x="59549" y="869"/>
                  </a:lnTo>
                  <a:lnTo>
                    <a:pt x="61596" y="1252"/>
                  </a:lnTo>
                  <a:lnTo>
                    <a:pt x="63588" y="1704"/>
                  </a:lnTo>
                  <a:lnTo>
                    <a:pt x="65525" y="2226"/>
                  </a:lnTo>
                  <a:lnTo>
                    <a:pt x="67407" y="2817"/>
                  </a:lnTo>
                  <a:lnTo>
                    <a:pt x="69236" y="3478"/>
                  </a:lnTo>
                  <a:lnTo>
                    <a:pt x="71021" y="4203"/>
                  </a:lnTo>
                  <a:lnTo>
                    <a:pt x="72747" y="4987"/>
                  </a:lnTo>
                  <a:lnTo>
                    <a:pt x="74415" y="5830"/>
                  </a:lnTo>
                  <a:lnTo>
                    <a:pt x="76024" y="6731"/>
                  </a:lnTo>
                  <a:lnTo>
                    <a:pt x="77575" y="7691"/>
                  </a:lnTo>
                  <a:lnTo>
                    <a:pt x="79066" y="8709"/>
                  </a:lnTo>
                  <a:lnTo>
                    <a:pt x="80500" y="9786"/>
                  </a:lnTo>
                  <a:lnTo>
                    <a:pt x="81874" y="10922"/>
                  </a:lnTo>
                  <a:lnTo>
                    <a:pt x="83190" y="12116"/>
                  </a:lnTo>
                  <a:lnTo>
                    <a:pt x="84447" y="13369"/>
                  </a:lnTo>
                  <a:lnTo>
                    <a:pt x="85659" y="14678"/>
                  </a:lnTo>
                  <a:lnTo>
                    <a:pt x="86810" y="16040"/>
                  </a:lnTo>
                  <a:lnTo>
                    <a:pt x="87901" y="17456"/>
                  </a:lnTo>
                  <a:lnTo>
                    <a:pt x="88933" y="18924"/>
                  </a:lnTo>
                  <a:lnTo>
                    <a:pt x="89904" y="20446"/>
                  </a:lnTo>
                  <a:lnTo>
                    <a:pt x="90815" y="22021"/>
                  </a:lnTo>
                  <a:lnTo>
                    <a:pt x="91667" y="23650"/>
                  </a:lnTo>
                  <a:lnTo>
                    <a:pt x="92458" y="25331"/>
                  </a:lnTo>
                  <a:lnTo>
                    <a:pt x="93189" y="27066"/>
                  </a:lnTo>
                  <a:lnTo>
                    <a:pt x="93860" y="28854"/>
                  </a:lnTo>
                  <a:lnTo>
                    <a:pt x="94470" y="30676"/>
                  </a:lnTo>
                  <a:lnTo>
                    <a:pt x="95015" y="32543"/>
                  </a:lnTo>
                  <a:lnTo>
                    <a:pt x="95496" y="34452"/>
                  </a:lnTo>
                  <a:lnTo>
                    <a:pt x="95912" y="36406"/>
                  </a:lnTo>
                  <a:lnTo>
                    <a:pt x="96265" y="38403"/>
                  </a:lnTo>
                  <a:lnTo>
                    <a:pt x="96553" y="40444"/>
                  </a:lnTo>
                  <a:lnTo>
                    <a:pt x="96778" y="42529"/>
                  </a:lnTo>
                  <a:lnTo>
                    <a:pt x="96938" y="44657"/>
                  </a:lnTo>
                  <a:lnTo>
                    <a:pt x="97034" y="468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780805" y="4777045"/>
              <a:ext cx="56275" cy="67257"/>
            </a:xfrm>
            <a:custGeom>
              <a:avLst/>
              <a:pathLst>
                <a:path w="56275" h="67257">
                  <a:moveTo>
                    <a:pt x="56275" y="33219"/>
                  </a:moveTo>
                  <a:lnTo>
                    <a:pt x="56257" y="31720"/>
                  </a:lnTo>
                  <a:lnTo>
                    <a:pt x="56201" y="30251"/>
                  </a:lnTo>
                  <a:lnTo>
                    <a:pt x="56109" y="28811"/>
                  </a:lnTo>
                  <a:lnTo>
                    <a:pt x="55980" y="27402"/>
                  </a:lnTo>
                  <a:lnTo>
                    <a:pt x="55815" y="26023"/>
                  </a:lnTo>
                  <a:lnTo>
                    <a:pt x="55612" y="24673"/>
                  </a:lnTo>
                  <a:lnTo>
                    <a:pt x="55373" y="23354"/>
                  </a:lnTo>
                  <a:lnTo>
                    <a:pt x="55096" y="22065"/>
                  </a:lnTo>
                  <a:lnTo>
                    <a:pt x="54783" y="20806"/>
                  </a:lnTo>
                  <a:lnTo>
                    <a:pt x="54433" y="19577"/>
                  </a:lnTo>
                  <a:lnTo>
                    <a:pt x="54061" y="18367"/>
                  </a:lnTo>
                  <a:lnTo>
                    <a:pt x="53653" y="17192"/>
                  </a:lnTo>
                  <a:lnTo>
                    <a:pt x="53210" y="16053"/>
                  </a:lnTo>
                  <a:lnTo>
                    <a:pt x="52731" y="14949"/>
                  </a:lnTo>
                  <a:lnTo>
                    <a:pt x="52216" y="13881"/>
                  </a:lnTo>
                  <a:lnTo>
                    <a:pt x="51667" y="12848"/>
                  </a:lnTo>
                  <a:lnTo>
                    <a:pt x="51081" y="11851"/>
                  </a:lnTo>
                  <a:lnTo>
                    <a:pt x="50461" y="10889"/>
                  </a:lnTo>
                  <a:lnTo>
                    <a:pt x="49804" y="9963"/>
                  </a:lnTo>
                  <a:lnTo>
                    <a:pt x="49113" y="9072"/>
                  </a:lnTo>
                  <a:lnTo>
                    <a:pt x="48386" y="8219"/>
                  </a:lnTo>
                  <a:lnTo>
                    <a:pt x="47626" y="7407"/>
                  </a:lnTo>
                  <a:lnTo>
                    <a:pt x="46831" y="6637"/>
                  </a:lnTo>
                  <a:lnTo>
                    <a:pt x="46002" y="5907"/>
                  </a:lnTo>
                  <a:lnTo>
                    <a:pt x="45139" y="5218"/>
                  </a:lnTo>
                  <a:lnTo>
                    <a:pt x="44242" y="4570"/>
                  </a:lnTo>
                  <a:lnTo>
                    <a:pt x="43311" y="3963"/>
                  </a:lnTo>
                  <a:lnTo>
                    <a:pt x="42346" y="3397"/>
                  </a:lnTo>
                  <a:lnTo>
                    <a:pt x="41347" y="2871"/>
                  </a:lnTo>
                  <a:lnTo>
                    <a:pt x="40313" y="2387"/>
                  </a:lnTo>
                  <a:lnTo>
                    <a:pt x="39259" y="1933"/>
                  </a:lnTo>
                  <a:lnTo>
                    <a:pt x="38171" y="1527"/>
                  </a:lnTo>
                  <a:lnTo>
                    <a:pt x="37049" y="1169"/>
                  </a:lnTo>
                  <a:lnTo>
                    <a:pt x="35893" y="859"/>
                  </a:lnTo>
                  <a:lnTo>
                    <a:pt x="34703" y="596"/>
                  </a:lnTo>
                  <a:lnTo>
                    <a:pt x="33478" y="381"/>
                  </a:lnTo>
                  <a:lnTo>
                    <a:pt x="32220" y="214"/>
                  </a:lnTo>
                  <a:lnTo>
                    <a:pt x="30927" y="95"/>
                  </a:lnTo>
                  <a:lnTo>
                    <a:pt x="29600" y="23"/>
                  </a:lnTo>
                  <a:lnTo>
                    <a:pt x="28240" y="0"/>
                  </a:lnTo>
                  <a:lnTo>
                    <a:pt x="26852" y="23"/>
                  </a:lnTo>
                  <a:lnTo>
                    <a:pt x="25497" y="95"/>
                  </a:lnTo>
                  <a:lnTo>
                    <a:pt x="24178" y="214"/>
                  </a:lnTo>
                  <a:lnTo>
                    <a:pt x="22892" y="381"/>
                  </a:lnTo>
                  <a:lnTo>
                    <a:pt x="21640" y="596"/>
                  </a:lnTo>
                  <a:lnTo>
                    <a:pt x="20422" y="859"/>
                  </a:lnTo>
                  <a:lnTo>
                    <a:pt x="19239" y="1169"/>
                  </a:lnTo>
                  <a:lnTo>
                    <a:pt x="18090" y="1527"/>
                  </a:lnTo>
                  <a:lnTo>
                    <a:pt x="16974" y="1933"/>
                  </a:lnTo>
                  <a:lnTo>
                    <a:pt x="15893" y="2387"/>
                  </a:lnTo>
                  <a:lnTo>
                    <a:pt x="14860" y="2871"/>
                  </a:lnTo>
                  <a:lnTo>
                    <a:pt x="13860" y="3397"/>
                  </a:lnTo>
                  <a:lnTo>
                    <a:pt x="12895" y="3963"/>
                  </a:lnTo>
                  <a:lnTo>
                    <a:pt x="11964" y="4570"/>
                  </a:lnTo>
                  <a:lnTo>
                    <a:pt x="11067" y="5218"/>
                  </a:lnTo>
                  <a:lnTo>
                    <a:pt x="10204" y="5907"/>
                  </a:lnTo>
                  <a:lnTo>
                    <a:pt x="9375" y="6637"/>
                  </a:lnTo>
                  <a:lnTo>
                    <a:pt x="8581" y="7407"/>
                  </a:lnTo>
                  <a:lnTo>
                    <a:pt x="7820" y="8219"/>
                  </a:lnTo>
                  <a:lnTo>
                    <a:pt x="7094" y="9072"/>
                  </a:lnTo>
                  <a:lnTo>
                    <a:pt x="6402" y="9963"/>
                  </a:lnTo>
                  <a:lnTo>
                    <a:pt x="5746" y="10889"/>
                  </a:lnTo>
                  <a:lnTo>
                    <a:pt x="5125" y="11851"/>
                  </a:lnTo>
                  <a:lnTo>
                    <a:pt x="4540" y="12848"/>
                  </a:lnTo>
                  <a:lnTo>
                    <a:pt x="3990" y="13881"/>
                  </a:lnTo>
                  <a:lnTo>
                    <a:pt x="3476" y="14949"/>
                  </a:lnTo>
                  <a:lnTo>
                    <a:pt x="2997" y="16053"/>
                  </a:lnTo>
                  <a:lnTo>
                    <a:pt x="2553" y="17192"/>
                  </a:lnTo>
                  <a:lnTo>
                    <a:pt x="2145" y="18367"/>
                  </a:lnTo>
                  <a:lnTo>
                    <a:pt x="1773" y="19577"/>
                  </a:lnTo>
                  <a:lnTo>
                    <a:pt x="1436" y="20806"/>
                  </a:lnTo>
                  <a:lnTo>
                    <a:pt x="1135" y="22065"/>
                  </a:lnTo>
                  <a:lnTo>
                    <a:pt x="869" y="23354"/>
                  </a:lnTo>
                  <a:lnTo>
                    <a:pt x="638" y="24673"/>
                  </a:lnTo>
                  <a:lnTo>
                    <a:pt x="443" y="26023"/>
                  </a:lnTo>
                  <a:lnTo>
                    <a:pt x="283" y="27402"/>
                  </a:lnTo>
                  <a:lnTo>
                    <a:pt x="159" y="28811"/>
                  </a:lnTo>
                  <a:lnTo>
                    <a:pt x="70" y="30251"/>
                  </a:lnTo>
                  <a:lnTo>
                    <a:pt x="17" y="31720"/>
                  </a:lnTo>
                  <a:lnTo>
                    <a:pt x="0" y="33219"/>
                  </a:lnTo>
                  <a:lnTo>
                    <a:pt x="17" y="34708"/>
                  </a:lnTo>
                  <a:lnTo>
                    <a:pt x="70" y="36171"/>
                  </a:lnTo>
                  <a:lnTo>
                    <a:pt x="159" y="37611"/>
                  </a:lnTo>
                  <a:lnTo>
                    <a:pt x="283" y="39025"/>
                  </a:lnTo>
                  <a:lnTo>
                    <a:pt x="443" y="40416"/>
                  </a:lnTo>
                  <a:lnTo>
                    <a:pt x="638" y="41781"/>
                  </a:lnTo>
                  <a:lnTo>
                    <a:pt x="869" y="43122"/>
                  </a:lnTo>
                  <a:lnTo>
                    <a:pt x="1135" y="44439"/>
                  </a:lnTo>
                  <a:lnTo>
                    <a:pt x="1436" y="45731"/>
                  </a:lnTo>
                  <a:lnTo>
                    <a:pt x="1773" y="46998"/>
                  </a:lnTo>
                  <a:lnTo>
                    <a:pt x="2158" y="48223"/>
                  </a:lnTo>
                  <a:lnTo>
                    <a:pt x="2578" y="49413"/>
                  </a:lnTo>
                  <a:lnTo>
                    <a:pt x="3032" y="50569"/>
                  </a:lnTo>
                  <a:lnTo>
                    <a:pt x="3519" y="51691"/>
                  </a:lnTo>
                  <a:lnTo>
                    <a:pt x="4041" y="52779"/>
                  </a:lnTo>
                  <a:lnTo>
                    <a:pt x="4597" y="53833"/>
                  </a:lnTo>
                  <a:lnTo>
                    <a:pt x="5187" y="54853"/>
                  </a:lnTo>
                  <a:lnTo>
                    <a:pt x="5811" y="55839"/>
                  </a:lnTo>
                  <a:lnTo>
                    <a:pt x="6469" y="56790"/>
                  </a:lnTo>
                  <a:lnTo>
                    <a:pt x="7162" y="57708"/>
                  </a:lnTo>
                  <a:lnTo>
                    <a:pt x="7888" y="58588"/>
                  </a:lnTo>
                  <a:lnTo>
                    <a:pt x="8649" y="59429"/>
                  </a:lnTo>
                  <a:lnTo>
                    <a:pt x="9444" y="60231"/>
                  </a:lnTo>
                  <a:lnTo>
                    <a:pt x="10272" y="60993"/>
                  </a:lnTo>
                  <a:lnTo>
                    <a:pt x="11135" y="61715"/>
                  </a:lnTo>
                  <a:lnTo>
                    <a:pt x="12032" y="62398"/>
                  </a:lnTo>
                  <a:lnTo>
                    <a:pt x="12963" y="63041"/>
                  </a:lnTo>
                  <a:lnTo>
                    <a:pt x="13929" y="63645"/>
                  </a:lnTo>
                  <a:lnTo>
                    <a:pt x="14928" y="64209"/>
                  </a:lnTo>
                  <a:lnTo>
                    <a:pt x="15961" y="64734"/>
                  </a:lnTo>
                  <a:lnTo>
                    <a:pt x="17028" y="65213"/>
                  </a:lnTo>
                  <a:lnTo>
                    <a:pt x="18128" y="65642"/>
                  </a:lnTo>
                  <a:lnTo>
                    <a:pt x="19260" y="66021"/>
                  </a:lnTo>
                  <a:lnTo>
                    <a:pt x="20425" y="66349"/>
                  </a:lnTo>
                  <a:lnTo>
                    <a:pt x="21623" y="66626"/>
                  </a:lnTo>
                  <a:lnTo>
                    <a:pt x="22854" y="66854"/>
                  </a:lnTo>
                  <a:lnTo>
                    <a:pt x="24117" y="67030"/>
                  </a:lnTo>
                  <a:lnTo>
                    <a:pt x="25413" y="67156"/>
                  </a:lnTo>
                  <a:lnTo>
                    <a:pt x="26742" y="67232"/>
                  </a:lnTo>
                  <a:lnTo>
                    <a:pt x="28103" y="67257"/>
                  </a:lnTo>
                  <a:lnTo>
                    <a:pt x="29556" y="67232"/>
                  </a:lnTo>
                  <a:lnTo>
                    <a:pt x="30968" y="67156"/>
                  </a:lnTo>
                  <a:lnTo>
                    <a:pt x="32339" y="67030"/>
                  </a:lnTo>
                  <a:lnTo>
                    <a:pt x="33669" y="66854"/>
                  </a:lnTo>
                  <a:lnTo>
                    <a:pt x="34959" y="66626"/>
                  </a:lnTo>
                  <a:lnTo>
                    <a:pt x="36207" y="66349"/>
                  </a:lnTo>
                  <a:lnTo>
                    <a:pt x="37414" y="66021"/>
                  </a:lnTo>
                  <a:lnTo>
                    <a:pt x="38581" y="65642"/>
                  </a:lnTo>
                  <a:lnTo>
                    <a:pt x="39706" y="65213"/>
                  </a:lnTo>
                  <a:lnTo>
                    <a:pt x="40791" y="64734"/>
                  </a:lnTo>
                  <a:lnTo>
                    <a:pt x="41836" y="64196"/>
                  </a:lnTo>
                  <a:lnTo>
                    <a:pt x="42843" y="63620"/>
                  </a:lnTo>
                  <a:lnTo>
                    <a:pt x="43811" y="63006"/>
                  </a:lnTo>
                  <a:lnTo>
                    <a:pt x="44742" y="62354"/>
                  </a:lnTo>
                  <a:lnTo>
                    <a:pt x="45634" y="61664"/>
                  </a:lnTo>
                  <a:lnTo>
                    <a:pt x="46488" y="60935"/>
                  </a:lnTo>
                  <a:lnTo>
                    <a:pt x="47304" y="60169"/>
                  </a:lnTo>
                  <a:lnTo>
                    <a:pt x="48081" y="59364"/>
                  </a:lnTo>
                  <a:lnTo>
                    <a:pt x="48821" y="58521"/>
                  </a:lnTo>
                  <a:lnTo>
                    <a:pt x="49522" y="57639"/>
                  </a:lnTo>
                  <a:lnTo>
                    <a:pt x="50199" y="56709"/>
                  </a:lnTo>
                  <a:lnTo>
                    <a:pt x="50840" y="55746"/>
                  </a:lnTo>
                  <a:lnTo>
                    <a:pt x="51444" y="54750"/>
                  </a:lnTo>
                  <a:lnTo>
                    <a:pt x="52010" y="53721"/>
                  </a:lnTo>
                  <a:lnTo>
                    <a:pt x="52540" y="52660"/>
                  </a:lnTo>
                  <a:lnTo>
                    <a:pt x="53034" y="51566"/>
                  </a:lnTo>
                  <a:lnTo>
                    <a:pt x="53490" y="50439"/>
                  </a:lnTo>
                  <a:lnTo>
                    <a:pt x="53910" y="49279"/>
                  </a:lnTo>
                  <a:lnTo>
                    <a:pt x="54292" y="48087"/>
                  </a:lnTo>
                  <a:lnTo>
                    <a:pt x="54638" y="46862"/>
                  </a:lnTo>
                  <a:lnTo>
                    <a:pt x="54949" y="45596"/>
                  </a:lnTo>
                  <a:lnTo>
                    <a:pt x="55227" y="44308"/>
                  </a:lnTo>
                  <a:lnTo>
                    <a:pt x="55473" y="42998"/>
                  </a:lnTo>
                  <a:lnTo>
                    <a:pt x="55686" y="41667"/>
                  </a:lnTo>
                  <a:lnTo>
                    <a:pt x="55866" y="40313"/>
                  </a:lnTo>
                  <a:lnTo>
                    <a:pt x="56013" y="38938"/>
                  </a:lnTo>
                  <a:lnTo>
                    <a:pt x="56128" y="37541"/>
                  </a:lnTo>
                  <a:lnTo>
                    <a:pt x="56210" y="36122"/>
                  </a:lnTo>
                  <a:lnTo>
                    <a:pt x="56259" y="346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869208" y="4761219"/>
              <a:ext cx="94270" cy="98908"/>
            </a:xfrm>
            <a:custGeom>
              <a:avLst/>
              <a:pathLst>
                <a:path w="94270" h="98908">
                  <a:moveTo>
                    <a:pt x="49249" y="83151"/>
                  </a:moveTo>
                  <a:lnTo>
                    <a:pt x="50119" y="83144"/>
                  </a:lnTo>
                  <a:lnTo>
                    <a:pt x="50982" y="83124"/>
                  </a:lnTo>
                  <a:lnTo>
                    <a:pt x="51838" y="83090"/>
                  </a:lnTo>
                  <a:lnTo>
                    <a:pt x="52687" y="83042"/>
                  </a:lnTo>
                  <a:lnTo>
                    <a:pt x="53530" y="82980"/>
                  </a:lnTo>
                  <a:lnTo>
                    <a:pt x="54365" y="82905"/>
                  </a:lnTo>
                  <a:lnTo>
                    <a:pt x="55194" y="82817"/>
                  </a:lnTo>
                  <a:lnTo>
                    <a:pt x="56016" y="82714"/>
                  </a:lnTo>
                  <a:lnTo>
                    <a:pt x="56831" y="82598"/>
                  </a:lnTo>
                  <a:lnTo>
                    <a:pt x="57639" y="82469"/>
                  </a:lnTo>
                  <a:lnTo>
                    <a:pt x="58438" y="82328"/>
                  </a:lnTo>
                  <a:lnTo>
                    <a:pt x="59225" y="82180"/>
                  </a:lnTo>
                  <a:lnTo>
                    <a:pt x="59999" y="82023"/>
                  </a:lnTo>
                  <a:lnTo>
                    <a:pt x="60761" y="81858"/>
                  </a:lnTo>
                  <a:lnTo>
                    <a:pt x="61510" y="81684"/>
                  </a:lnTo>
                  <a:lnTo>
                    <a:pt x="62248" y="81503"/>
                  </a:lnTo>
                  <a:lnTo>
                    <a:pt x="62973" y="81313"/>
                  </a:lnTo>
                  <a:lnTo>
                    <a:pt x="63686" y="81116"/>
                  </a:lnTo>
                  <a:lnTo>
                    <a:pt x="64386" y="80910"/>
                  </a:lnTo>
                  <a:lnTo>
                    <a:pt x="65075" y="80695"/>
                  </a:lnTo>
                  <a:lnTo>
                    <a:pt x="65763" y="80461"/>
                  </a:lnTo>
                  <a:lnTo>
                    <a:pt x="66436" y="80221"/>
                  </a:lnTo>
                  <a:lnTo>
                    <a:pt x="67094" y="79975"/>
                  </a:lnTo>
                  <a:lnTo>
                    <a:pt x="67738" y="79724"/>
                  </a:lnTo>
                  <a:lnTo>
                    <a:pt x="68366" y="79468"/>
                  </a:lnTo>
                  <a:lnTo>
                    <a:pt x="68979" y="79206"/>
                  </a:lnTo>
                  <a:lnTo>
                    <a:pt x="69577" y="78938"/>
                  </a:lnTo>
                  <a:lnTo>
                    <a:pt x="70161" y="78665"/>
                  </a:lnTo>
                  <a:lnTo>
                    <a:pt x="70729" y="78387"/>
                  </a:lnTo>
                  <a:lnTo>
                    <a:pt x="71282" y="78103"/>
                  </a:lnTo>
                  <a:lnTo>
                    <a:pt x="71831" y="77802"/>
                  </a:lnTo>
                  <a:lnTo>
                    <a:pt x="72360" y="77500"/>
                  </a:lnTo>
                  <a:lnTo>
                    <a:pt x="72868" y="77197"/>
                  </a:lnTo>
                  <a:lnTo>
                    <a:pt x="73356" y="76892"/>
                  </a:lnTo>
                  <a:lnTo>
                    <a:pt x="73823" y="76586"/>
                  </a:lnTo>
                  <a:lnTo>
                    <a:pt x="74270" y="76278"/>
                  </a:lnTo>
                  <a:lnTo>
                    <a:pt x="74696" y="75969"/>
                  </a:lnTo>
                  <a:lnTo>
                    <a:pt x="75102" y="75659"/>
                  </a:lnTo>
                  <a:lnTo>
                    <a:pt x="75487" y="75347"/>
                  </a:lnTo>
                  <a:lnTo>
                    <a:pt x="75852" y="75034"/>
                  </a:lnTo>
                  <a:lnTo>
                    <a:pt x="75852" y="61732"/>
                  </a:lnTo>
                  <a:lnTo>
                    <a:pt x="52387" y="61732"/>
                  </a:lnTo>
                  <a:lnTo>
                    <a:pt x="52387" y="46862"/>
                  </a:lnTo>
                  <a:lnTo>
                    <a:pt x="94270" y="46862"/>
                  </a:lnTo>
                  <a:lnTo>
                    <a:pt x="94270" y="82196"/>
                  </a:lnTo>
                  <a:lnTo>
                    <a:pt x="93601" y="82862"/>
                  </a:lnTo>
                  <a:lnTo>
                    <a:pt x="92905" y="83522"/>
                  </a:lnTo>
                  <a:lnTo>
                    <a:pt x="92182" y="84177"/>
                  </a:lnTo>
                  <a:lnTo>
                    <a:pt x="91432" y="84826"/>
                  </a:lnTo>
                  <a:lnTo>
                    <a:pt x="90654" y="85470"/>
                  </a:lnTo>
                  <a:lnTo>
                    <a:pt x="89850" y="86109"/>
                  </a:lnTo>
                  <a:lnTo>
                    <a:pt x="89017" y="86742"/>
                  </a:lnTo>
                  <a:lnTo>
                    <a:pt x="88158" y="87369"/>
                  </a:lnTo>
                  <a:lnTo>
                    <a:pt x="87271" y="87991"/>
                  </a:lnTo>
                  <a:lnTo>
                    <a:pt x="86357" y="88608"/>
                  </a:lnTo>
                  <a:lnTo>
                    <a:pt x="85418" y="89201"/>
                  </a:lnTo>
                  <a:lnTo>
                    <a:pt x="84455" y="89781"/>
                  </a:lnTo>
                  <a:lnTo>
                    <a:pt x="83470" y="90347"/>
                  </a:lnTo>
                  <a:lnTo>
                    <a:pt x="82461" y="90900"/>
                  </a:lnTo>
                  <a:lnTo>
                    <a:pt x="81429" y="91439"/>
                  </a:lnTo>
                  <a:lnTo>
                    <a:pt x="80373" y="91964"/>
                  </a:lnTo>
                  <a:lnTo>
                    <a:pt x="79295" y="92476"/>
                  </a:lnTo>
                  <a:lnTo>
                    <a:pt x="78193" y="92974"/>
                  </a:lnTo>
                  <a:lnTo>
                    <a:pt x="77068" y="93458"/>
                  </a:lnTo>
                  <a:lnTo>
                    <a:pt x="75920" y="93929"/>
                  </a:lnTo>
                  <a:lnTo>
                    <a:pt x="74750" y="94370"/>
                  </a:lnTo>
                  <a:lnTo>
                    <a:pt x="73558" y="94794"/>
                  </a:lnTo>
                  <a:lnTo>
                    <a:pt x="72343" y="95199"/>
                  </a:lnTo>
                  <a:lnTo>
                    <a:pt x="71107" y="95588"/>
                  </a:lnTo>
                  <a:lnTo>
                    <a:pt x="69850" y="95958"/>
                  </a:lnTo>
                  <a:lnTo>
                    <a:pt x="68570" y="96311"/>
                  </a:lnTo>
                  <a:lnTo>
                    <a:pt x="67268" y="96646"/>
                  </a:lnTo>
                  <a:lnTo>
                    <a:pt x="65945" y="96963"/>
                  </a:lnTo>
                  <a:lnTo>
                    <a:pt x="64600" y="97262"/>
                  </a:lnTo>
                  <a:lnTo>
                    <a:pt x="63233" y="97544"/>
                  </a:lnTo>
                  <a:lnTo>
                    <a:pt x="61860" y="97803"/>
                  </a:lnTo>
                  <a:lnTo>
                    <a:pt x="60469" y="98035"/>
                  </a:lnTo>
                  <a:lnTo>
                    <a:pt x="59060" y="98240"/>
                  </a:lnTo>
                  <a:lnTo>
                    <a:pt x="57634" y="98417"/>
                  </a:lnTo>
                  <a:lnTo>
                    <a:pt x="56190" y="98567"/>
                  </a:lnTo>
                  <a:lnTo>
                    <a:pt x="54728" y="98690"/>
                  </a:lnTo>
                  <a:lnTo>
                    <a:pt x="53249" y="98785"/>
                  </a:lnTo>
                  <a:lnTo>
                    <a:pt x="51751" y="98854"/>
                  </a:lnTo>
                  <a:lnTo>
                    <a:pt x="50236" y="98895"/>
                  </a:lnTo>
                  <a:lnTo>
                    <a:pt x="48704" y="98908"/>
                  </a:lnTo>
                  <a:lnTo>
                    <a:pt x="46188" y="98871"/>
                  </a:lnTo>
                  <a:lnTo>
                    <a:pt x="43743" y="98761"/>
                  </a:lnTo>
                  <a:lnTo>
                    <a:pt x="41369" y="98577"/>
                  </a:lnTo>
                  <a:lnTo>
                    <a:pt x="39066" y="98319"/>
                  </a:lnTo>
                  <a:lnTo>
                    <a:pt x="36834" y="97987"/>
                  </a:lnTo>
                  <a:lnTo>
                    <a:pt x="34673" y="97582"/>
                  </a:lnTo>
                  <a:lnTo>
                    <a:pt x="32583" y="97103"/>
                  </a:lnTo>
                  <a:lnTo>
                    <a:pt x="30564" y="96551"/>
                  </a:lnTo>
                  <a:lnTo>
                    <a:pt x="28616" y="95925"/>
                  </a:lnTo>
                  <a:lnTo>
                    <a:pt x="26739" y="95225"/>
                  </a:lnTo>
                  <a:lnTo>
                    <a:pt x="24930" y="94446"/>
                  </a:lnTo>
                  <a:lnTo>
                    <a:pt x="23186" y="93609"/>
                  </a:lnTo>
                  <a:lnTo>
                    <a:pt x="21508" y="92716"/>
                  </a:lnTo>
                  <a:lnTo>
                    <a:pt x="19896" y="91765"/>
                  </a:lnTo>
                  <a:lnTo>
                    <a:pt x="18349" y="90757"/>
                  </a:lnTo>
                  <a:lnTo>
                    <a:pt x="16867" y="89691"/>
                  </a:lnTo>
                  <a:lnTo>
                    <a:pt x="15451" y="88568"/>
                  </a:lnTo>
                  <a:lnTo>
                    <a:pt x="14100" y="87388"/>
                  </a:lnTo>
                  <a:lnTo>
                    <a:pt x="12815" y="86151"/>
                  </a:lnTo>
                  <a:lnTo>
                    <a:pt x="11596" y="84856"/>
                  </a:lnTo>
                  <a:lnTo>
                    <a:pt x="10439" y="83495"/>
                  </a:lnTo>
                  <a:lnTo>
                    <a:pt x="9345" y="82084"/>
                  </a:lnTo>
                  <a:lnTo>
                    <a:pt x="8311" y="80624"/>
                  </a:lnTo>
                  <a:lnTo>
                    <a:pt x="7339" y="79116"/>
                  </a:lnTo>
                  <a:lnTo>
                    <a:pt x="6429" y="77558"/>
                  </a:lnTo>
                  <a:lnTo>
                    <a:pt x="5579" y="75950"/>
                  </a:lnTo>
                  <a:lnTo>
                    <a:pt x="4791" y="74294"/>
                  </a:lnTo>
                  <a:lnTo>
                    <a:pt x="4065" y="72589"/>
                  </a:lnTo>
                  <a:lnTo>
                    <a:pt x="3400" y="70834"/>
                  </a:lnTo>
                  <a:lnTo>
                    <a:pt x="2796" y="69031"/>
                  </a:lnTo>
                  <a:lnTo>
                    <a:pt x="2265" y="67186"/>
                  </a:lnTo>
                  <a:lnTo>
                    <a:pt x="1789" y="65307"/>
                  </a:lnTo>
                  <a:lnTo>
                    <a:pt x="1370" y="63393"/>
                  </a:lnTo>
                  <a:lnTo>
                    <a:pt x="1006" y="61446"/>
                  </a:lnTo>
                  <a:lnTo>
                    <a:pt x="699" y="59464"/>
                  </a:lnTo>
                  <a:lnTo>
                    <a:pt x="447" y="57448"/>
                  </a:lnTo>
                  <a:lnTo>
                    <a:pt x="251" y="55399"/>
                  </a:lnTo>
                  <a:lnTo>
                    <a:pt x="111" y="53315"/>
                  </a:lnTo>
                  <a:lnTo>
                    <a:pt x="27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0" y="44630"/>
                  </a:lnTo>
                  <a:lnTo>
                    <a:pt x="270" y="42488"/>
                  </a:lnTo>
                  <a:lnTo>
                    <a:pt x="480" y="40390"/>
                  </a:lnTo>
                  <a:lnTo>
                    <a:pt x="750" y="38335"/>
                  </a:lnTo>
                  <a:lnTo>
                    <a:pt x="1080" y="36324"/>
                  </a:lnTo>
                  <a:lnTo>
                    <a:pt x="1470" y="34357"/>
                  </a:lnTo>
                  <a:lnTo>
                    <a:pt x="1920" y="32433"/>
                  </a:lnTo>
                  <a:lnTo>
                    <a:pt x="2431" y="30553"/>
                  </a:lnTo>
                  <a:lnTo>
                    <a:pt x="3001" y="28717"/>
                  </a:lnTo>
                  <a:lnTo>
                    <a:pt x="3632" y="26930"/>
                  </a:lnTo>
                  <a:lnTo>
                    <a:pt x="4324" y="25197"/>
                  </a:lnTo>
                  <a:lnTo>
                    <a:pt x="5078" y="23519"/>
                  </a:lnTo>
                  <a:lnTo>
                    <a:pt x="5893" y="21896"/>
                  </a:lnTo>
                  <a:lnTo>
                    <a:pt x="6770" y="20327"/>
                  </a:lnTo>
                  <a:lnTo>
                    <a:pt x="7708" y="18813"/>
                  </a:lnTo>
                  <a:lnTo>
                    <a:pt x="8707" y="17353"/>
                  </a:lnTo>
                  <a:lnTo>
                    <a:pt x="9768" y="15948"/>
                  </a:lnTo>
                  <a:lnTo>
                    <a:pt x="10890" y="14597"/>
                  </a:lnTo>
                  <a:lnTo>
                    <a:pt x="12073" y="13301"/>
                  </a:lnTo>
                  <a:lnTo>
                    <a:pt x="13332" y="12049"/>
                  </a:lnTo>
                  <a:lnTo>
                    <a:pt x="14652" y="10856"/>
                  </a:lnTo>
                  <a:lnTo>
                    <a:pt x="16033" y="9724"/>
                  </a:lnTo>
                  <a:lnTo>
                    <a:pt x="17476" y="8652"/>
                  </a:lnTo>
                  <a:lnTo>
                    <a:pt x="18980" y="7639"/>
                  </a:lnTo>
                  <a:lnTo>
                    <a:pt x="20545" y="6687"/>
                  </a:lnTo>
                  <a:lnTo>
                    <a:pt x="22172" y="5795"/>
                  </a:lnTo>
                  <a:lnTo>
                    <a:pt x="23860" y="4963"/>
                  </a:lnTo>
                  <a:lnTo>
                    <a:pt x="25610" y="4191"/>
                  </a:lnTo>
                  <a:lnTo>
                    <a:pt x="27421" y="3478"/>
                  </a:lnTo>
                  <a:lnTo>
                    <a:pt x="29309" y="2817"/>
                  </a:lnTo>
                  <a:lnTo>
                    <a:pt x="31260" y="2226"/>
                  </a:lnTo>
                  <a:lnTo>
                    <a:pt x="33276" y="1704"/>
                  </a:lnTo>
                  <a:lnTo>
                    <a:pt x="35356" y="1252"/>
                  </a:lnTo>
                  <a:lnTo>
                    <a:pt x="37500" y="869"/>
                  </a:lnTo>
                  <a:lnTo>
                    <a:pt x="39708" y="556"/>
                  </a:lnTo>
                  <a:lnTo>
                    <a:pt x="41980" y="313"/>
                  </a:lnTo>
                  <a:lnTo>
                    <a:pt x="44316" y="139"/>
                  </a:lnTo>
                  <a:lnTo>
                    <a:pt x="46716" y="34"/>
                  </a:lnTo>
                  <a:lnTo>
                    <a:pt x="49181" y="0"/>
                  </a:lnTo>
                  <a:lnTo>
                    <a:pt x="50975" y="17"/>
                  </a:lnTo>
                  <a:lnTo>
                    <a:pt x="52728" y="70"/>
                  </a:lnTo>
                  <a:lnTo>
                    <a:pt x="54440" y="159"/>
                  </a:lnTo>
                  <a:lnTo>
                    <a:pt x="56111" y="283"/>
                  </a:lnTo>
                  <a:lnTo>
                    <a:pt x="57742" y="443"/>
                  </a:lnTo>
                  <a:lnTo>
                    <a:pt x="59331" y="638"/>
                  </a:lnTo>
                  <a:lnTo>
                    <a:pt x="60880" y="869"/>
                  </a:lnTo>
                  <a:lnTo>
                    <a:pt x="62387" y="1135"/>
                  </a:lnTo>
                  <a:lnTo>
                    <a:pt x="63854" y="1436"/>
                  </a:lnTo>
                  <a:lnTo>
                    <a:pt x="65279" y="1773"/>
                  </a:lnTo>
                  <a:lnTo>
                    <a:pt x="66680" y="2143"/>
                  </a:lnTo>
                  <a:lnTo>
                    <a:pt x="68043" y="2542"/>
                  </a:lnTo>
                  <a:lnTo>
                    <a:pt x="69370" y="2972"/>
                  </a:lnTo>
                  <a:lnTo>
                    <a:pt x="70660" y="3432"/>
                  </a:lnTo>
                  <a:lnTo>
                    <a:pt x="71913" y="3922"/>
                  </a:lnTo>
                  <a:lnTo>
                    <a:pt x="73129" y="4442"/>
                  </a:lnTo>
                  <a:lnTo>
                    <a:pt x="74309" y="4991"/>
                  </a:lnTo>
                  <a:lnTo>
                    <a:pt x="75451" y="5571"/>
                  </a:lnTo>
                  <a:lnTo>
                    <a:pt x="76557" y="6181"/>
                  </a:lnTo>
                  <a:lnTo>
                    <a:pt x="77626" y="6821"/>
                  </a:lnTo>
                  <a:lnTo>
                    <a:pt x="78672" y="7489"/>
                  </a:lnTo>
                  <a:lnTo>
                    <a:pt x="79683" y="8185"/>
                  </a:lnTo>
                  <a:lnTo>
                    <a:pt x="80659" y="8908"/>
                  </a:lnTo>
                  <a:lnTo>
                    <a:pt x="81598" y="9658"/>
                  </a:lnTo>
                  <a:lnTo>
                    <a:pt x="82503" y="10436"/>
                  </a:lnTo>
                  <a:lnTo>
                    <a:pt x="83372" y="11241"/>
                  </a:lnTo>
                  <a:lnTo>
                    <a:pt x="84206" y="12073"/>
                  </a:lnTo>
                  <a:lnTo>
                    <a:pt x="85004" y="12933"/>
                  </a:lnTo>
                  <a:lnTo>
                    <a:pt x="85766" y="13819"/>
                  </a:lnTo>
                  <a:lnTo>
                    <a:pt x="86493" y="14733"/>
                  </a:lnTo>
                  <a:lnTo>
                    <a:pt x="87201" y="15659"/>
                  </a:lnTo>
                  <a:lnTo>
                    <a:pt x="87880" y="16608"/>
                  </a:lnTo>
                  <a:lnTo>
                    <a:pt x="88528" y="17580"/>
                  </a:lnTo>
                  <a:lnTo>
                    <a:pt x="89146" y="18575"/>
                  </a:lnTo>
                  <a:lnTo>
                    <a:pt x="89734" y="19594"/>
                  </a:lnTo>
                  <a:lnTo>
                    <a:pt x="90292" y="20635"/>
                  </a:lnTo>
                  <a:lnTo>
                    <a:pt x="90820" y="21700"/>
                  </a:lnTo>
                  <a:lnTo>
                    <a:pt x="91317" y="22788"/>
                  </a:lnTo>
                  <a:lnTo>
                    <a:pt x="91785" y="23899"/>
                  </a:lnTo>
                  <a:lnTo>
                    <a:pt x="92223" y="25034"/>
                  </a:lnTo>
                  <a:lnTo>
                    <a:pt x="73669" y="30627"/>
                  </a:lnTo>
                  <a:lnTo>
                    <a:pt x="73416" y="30030"/>
                  </a:lnTo>
                  <a:lnTo>
                    <a:pt x="73146" y="29440"/>
                  </a:lnTo>
                  <a:lnTo>
                    <a:pt x="72859" y="28857"/>
                  </a:lnTo>
                  <a:lnTo>
                    <a:pt x="72556" y="28281"/>
                  </a:lnTo>
                  <a:lnTo>
                    <a:pt x="72237" y="27711"/>
                  </a:lnTo>
                  <a:lnTo>
                    <a:pt x="71901" y="27148"/>
                  </a:lnTo>
                  <a:lnTo>
                    <a:pt x="71549" y="26592"/>
                  </a:lnTo>
                  <a:lnTo>
                    <a:pt x="71181" y="26043"/>
                  </a:lnTo>
                  <a:lnTo>
                    <a:pt x="70796" y="25501"/>
                  </a:lnTo>
                  <a:lnTo>
                    <a:pt x="70395" y="24965"/>
                  </a:lnTo>
                  <a:lnTo>
                    <a:pt x="69976" y="24427"/>
                  </a:lnTo>
                  <a:lnTo>
                    <a:pt x="69536" y="23904"/>
                  </a:lnTo>
                  <a:lnTo>
                    <a:pt x="69075" y="23396"/>
                  </a:lnTo>
                  <a:lnTo>
                    <a:pt x="68594" y="22903"/>
                  </a:lnTo>
                  <a:lnTo>
                    <a:pt x="68093" y="22424"/>
                  </a:lnTo>
                  <a:lnTo>
                    <a:pt x="67571" y="21961"/>
                  </a:lnTo>
                  <a:lnTo>
                    <a:pt x="67029" y="21513"/>
                  </a:lnTo>
                  <a:lnTo>
                    <a:pt x="66466" y="21080"/>
                  </a:lnTo>
                  <a:lnTo>
                    <a:pt x="65883" y="20662"/>
                  </a:lnTo>
                  <a:lnTo>
                    <a:pt x="65279" y="20259"/>
                  </a:lnTo>
                  <a:lnTo>
                    <a:pt x="64669" y="19858"/>
                  </a:lnTo>
                  <a:lnTo>
                    <a:pt x="64038" y="19476"/>
                  </a:lnTo>
                  <a:lnTo>
                    <a:pt x="63386" y="19111"/>
                  </a:lnTo>
                  <a:lnTo>
                    <a:pt x="62714" y="18764"/>
                  </a:lnTo>
                  <a:lnTo>
                    <a:pt x="62022" y="18434"/>
                  </a:lnTo>
                  <a:lnTo>
                    <a:pt x="61309" y="18122"/>
                  </a:lnTo>
                  <a:lnTo>
                    <a:pt x="60576" y="17828"/>
                  </a:lnTo>
                  <a:lnTo>
                    <a:pt x="59822" y="17552"/>
                  </a:lnTo>
                  <a:lnTo>
                    <a:pt x="59048" y="17294"/>
                  </a:lnTo>
                  <a:lnTo>
                    <a:pt x="58253" y="17053"/>
                  </a:lnTo>
                  <a:lnTo>
                    <a:pt x="57450" y="16819"/>
                  </a:lnTo>
                  <a:lnTo>
                    <a:pt x="56624" y="16611"/>
                  </a:lnTo>
                  <a:lnTo>
                    <a:pt x="55775" y="16427"/>
                  </a:lnTo>
                  <a:lnTo>
                    <a:pt x="54903" y="16267"/>
                  </a:lnTo>
                  <a:lnTo>
                    <a:pt x="54007" y="16132"/>
                  </a:lnTo>
                  <a:lnTo>
                    <a:pt x="53088" y="16021"/>
                  </a:lnTo>
                  <a:lnTo>
                    <a:pt x="52146" y="15935"/>
                  </a:lnTo>
                  <a:lnTo>
                    <a:pt x="51181" y="15874"/>
                  </a:lnTo>
                  <a:lnTo>
                    <a:pt x="50193" y="15837"/>
                  </a:lnTo>
                  <a:lnTo>
                    <a:pt x="49181" y="15825"/>
                  </a:lnTo>
                  <a:lnTo>
                    <a:pt x="47701" y="15849"/>
                  </a:lnTo>
                  <a:lnTo>
                    <a:pt x="46261" y="15920"/>
                  </a:lnTo>
                  <a:lnTo>
                    <a:pt x="44863" y="16040"/>
                  </a:lnTo>
                  <a:lnTo>
                    <a:pt x="43506" y="16207"/>
                  </a:lnTo>
                  <a:lnTo>
                    <a:pt x="42189" y="16422"/>
                  </a:lnTo>
                  <a:lnTo>
                    <a:pt x="40914" y="16684"/>
                  </a:lnTo>
                  <a:lnTo>
                    <a:pt x="39679" y="16995"/>
                  </a:lnTo>
                  <a:lnTo>
                    <a:pt x="38485" y="17353"/>
                  </a:lnTo>
                  <a:lnTo>
                    <a:pt x="37332" y="17759"/>
                  </a:lnTo>
                  <a:lnTo>
                    <a:pt x="36221" y="18212"/>
                  </a:lnTo>
                  <a:lnTo>
                    <a:pt x="35148" y="18697"/>
                  </a:lnTo>
                  <a:lnTo>
                    <a:pt x="34114" y="19222"/>
                  </a:lnTo>
                  <a:lnTo>
                    <a:pt x="33118" y="19788"/>
                  </a:lnTo>
                  <a:lnTo>
                    <a:pt x="32161" y="20395"/>
                  </a:lnTo>
                  <a:lnTo>
                    <a:pt x="31241" y="21043"/>
                  </a:lnTo>
                  <a:lnTo>
                    <a:pt x="30360" y="21732"/>
                  </a:lnTo>
                  <a:lnTo>
                    <a:pt x="29517" y="22462"/>
                  </a:lnTo>
                  <a:lnTo>
                    <a:pt x="28712" y="23233"/>
                  </a:lnTo>
                  <a:lnTo>
                    <a:pt x="27945" y="24045"/>
                  </a:lnTo>
                  <a:lnTo>
                    <a:pt x="27216" y="24897"/>
                  </a:lnTo>
                  <a:lnTo>
                    <a:pt x="26525" y="25788"/>
                  </a:lnTo>
                  <a:lnTo>
                    <a:pt x="25871" y="26714"/>
                  </a:lnTo>
                  <a:lnTo>
                    <a:pt x="25254" y="27676"/>
                  </a:lnTo>
                  <a:lnTo>
                    <a:pt x="24673" y="28673"/>
                  </a:lnTo>
                  <a:lnTo>
                    <a:pt x="24130" y="29706"/>
                  </a:lnTo>
                  <a:lnTo>
                    <a:pt x="23623" y="30774"/>
                  </a:lnTo>
                  <a:lnTo>
                    <a:pt x="23153" y="31878"/>
                  </a:lnTo>
                  <a:lnTo>
                    <a:pt x="22720" y="33017"/>
                  </a:lnTo>
                  <a:lnTo>
                    <a:pt x="22324" y="34192"/>
                  </a:lnTo>
                  <a:lnTo>
                    <a:pt x="21964" y="35402"/>
                  </a:lnTo>
                  <a:lnTo>
                    <a:pt x="21640" y="36631"/>
                  </a:lnTo>
                  <a:lnTo>
                    <a:pt x="21350" y="37890"/>
                  </a:lnTo>
                  <a:lnTo>
                    <a:pt x="21094" y="39180"/>
                  </a:lnTo>
                  <a:lnTo>
                    <a:pt x="20873" y="40499"/>
                  </a:lnTo>
                  <a:lnTo>
                    <a:pt x="20685" y="41848"/>
                  </a:lnTo>
                  <a:lnTo>
                    <a:pt x="20532" y="43227"/>
                  </a:lnTo>
                  <a:lnTo>
                    <a:pt x="20412" y="44637"/>
                  </a:lnTo>
                  <a:lnTo>
                    <a:pt x="20327" y="46076"/>
                  </a:lnTo>
                  <a:lnTo>
                    <a:pt x="20276" y="47545"/>
                  </a:lnTo>
                  <a:lnTo>
                    <a:pt x="20259" y="49045"/>
                  </a:lnTo>
                  <a:lnTo>
                    <a:pt x="20276" y="50533"/>
                  </a:lnTo>
                  <a:lnTo>
                    <a:pt x="20327" y="51997"/>
                  </a:lnTo>
                  <a:lnTo>
                    <a:pt x="20412" y="53436"/>
                  </a:lnTo>
                  <a:lnTo>
                    <a:pt x="20532" y="54851"/>
                  </a:lnTo>
                  <a:lnTo>
                    <a:pt x="20685" y="56241"/>
                  </a:lnTo>
                  <a:lnTo>
                    <a:pt x="20873" y="57607"/>
                  </a:lnTo>
                  <a:lnTo>
                    <a:pt x="21094" y="58948"/>
                  </a:lnTo>
                  <a:lnTo>
                    <a:pt x="21350" y="60264"/>
                  </a:lnTo>
                  <a:lnTo>
                    <a:pt x="21640" y="61556"/>
                  </a:lnTo>
                  <a:lnTo>
                    <a:pt x="21964" y="62824"/>
                  </a:lnTo>
                  <a:lnTo>
                    <a:pt x="22336" y="64061"/>
                  </a:lnTo>
                  <a:lnTo>
                    <a:pt x="22744" y="65263"/>
                  </a:lnTo>
                  <a:lnTo>
                    <a:pt x="23188" y="66429"/>
                  </a:lnTo>
                  <a:lnTo>
                    <a:pt x="23667" y="67560"/>
                  </a:lnTo>
                  <a:lnTo>
                    <a:pt x="24181" y="68656"/>
                  </a:lnTo>
                  <a:lnTo>
                    <a:pt x="24731" y="69716"/>
                  </a:lnTo>
                  <a:lnTo>
                    <a:pt x="25316" y="70740"/>
                  </a:lnTo>
                  <a:lnTo>
                    <a:pt x="25937" y="71729"/>
                  </a:lnTo>
                  <a:lnTo>
                    <a:pt x="26593" y="72683"/>
                  </a:lnTo>
                  <a:lnTo>
                    <a:pt x="27285" y="73601"/>
                  </a:lnTo>
                  <a:lnTo>
                    <a:pt x="28026" y="74482"/>
                  </a:lnTo>
                  <a:lnTo>
                    <a:pt x="28804" y="75323"/>
                  </a:lnTo>
                  <a:lnTo>
                    <a:pt x="29620" y="76124"/>
                  </a:lnTo>
                  <a:lnTo>
                    <a:pt x="30472" y="76886"/>
                  </a:lnTo>
                  <a:lnTo>
                    <a:pt x="31360" y="77609"/>
                  </a:lnTo>
                  <a:lnTo>
                    <a:pt x="32286" y="78292"/>
                  </a:lnTo>
                  <a:lnTo>
                    <a:pt x="33249" y="78935"/>
                  </a:lnTo>
                  <a:lnTo>
                    <a:pt x="34248" y="79538"/>
                  </a:lnTo>
                  <a:lnTo>
                    <a:pt x="35284" y="80103"/>
                  </a:lnTo>
                  <a:lnTo>
                    <a:pt x="36357" y="80627"/>
                  </a:lnTo>
                  <a:lnTo>
                    <a:pt x="37468" y="81107"/>
                  </a:lnTo>
                  <a:lnTo>
                    <a:pt x="38619" y="81536"/>
                  </a:lnTo>
                  <a:lnTo>
                    <a:pt x="39809" y="81914"/>
                  </a:lnTo>
                  <a:lnTo>
                    <a:pt x="41039" y="82242"/>
                  </a:lnTo>
                  <a:lnTo>
                    <a:pt x="42309" y="82520"/>
                  </a:lnTo>
                  <a:lnTo>
                    <a:pt x="43618" y="82747"/>
                  </a:lnTo>
                  <a:lnTo>
                    <a:pt x="44966" y="82924"/>
                  </a:lnTo>
                  <a:lnTo>
                    <a:pt x="46354" y="83050"/>
                  </a:lnTo>
                  <a:lnTo>
                    <a:pt x="47782" y="83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974529" y="4762652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061841" y="4963820"/>
              <a:ext cx="79058" cy="96111"/>
            </a:xfrm>
            <a:custGeom>
              <a:avLst/>
              <a:pathLst>
                <a:path w="79058" h="96111">
                  <a:moveTo>
                    <a:pt x="79058" y="30422"/>
                  </a:moveTo>
                  <a:lnTo>
                    <a:pt x="79037" y="31660"/>
                  </a:lnTo>
                  <a:lnTo>
                    <a:pt x="78974" y="32889"/>
                  </a:lnTo>
                  <a:lnTo>
                    <a:pt x="78868" y="34110"/>
                  </a:lnTo>
                  <a:lnTo>
                    <a:pt x="78720" y="35323"/>
                  </a:lnTo>
                  <a:lnTo>
                    <a:pt x="78530" y="36528"/>
                  </a:lnTo>
                  <a:lnTo>
                    <a:pt x="78297" y="37724"/>
                  </a:lnTo>
                  <a:lnTo>
                    <a:pt x="78022" y="38912"/>
                  </a:lnTo>
                  <a:lnTo>
                    <a:pt x="77705" y="40092"/>
                  </a:lnTo>
                  <a:lnTo>
                    <a:pt x="77345" y="41264"/>
                  </a:lnTo>
                  <a:lnTo>
                    <a:pt x="76944" y="42428"/>
                  </a:lnTo>
                  <a:lnTo>
                    <a:pt x="76512" y="43561"/>
                  </a:lnTo>
                  <a:lnTo>
                    <a:pt x="76035" y="44668"/>
                  </a:lnTo>
                  <a:lnTo>
                    <a:pt x="75513" y="45749"/>
                  </a:lnTo>
                  <a:lnTo>
                    <a:pt x="74946" y="46804"/>
                  </a:lnTo>
                  <a:lnTo>
                    <a:pt x="74334" y="47834"/>
                  </a:lnTo>
                  <a:lnTo>
                    <a:pt x="73678" y="48837"/>
                  </a:lnTo>
                  <a:lnTo>
                    <a:pt x="72976" y="49815"/>
                  </a:lnTo>
                  <a:lnTo>
                    <a:pt x="72229" y="50766"/>
                  </a:lnTo>
                  <a:lnTo>
                    <a:pt x="71437" y="51692"/>
                  </a:lnTo>
                  <a:lnTo>
                    <a:pt x="70600" y="52592"/>
                  </a:lnTo>
                  <a:lnTo>
                    <a:pt x="69717" y="53461"/>
                  </a:lnTo>
                  <a:lnTo>
                    <a:pt x="68788" y="54294"/>
                  </a:lnTo>
                  <a:lnTo>
                    <a:pt x="67813" y="55092"/>
                  </a:lnTo>
                  <a:lnTo>
                    <a:pt x="66791" y="55855"/>
                  </a:lnTo>
                  <a:lnTo>
                    <a:pt x="65723" y="56582"/>
                  </a:lnTo>
                  <a:lnTo>
                    <a:pt x="64608" y="57274"/>
                  </a:lnTo>
                  <a:lnTo>
                    <a:pt x="63447" y="57930"/>
                  </a:lnTo>
                  <a:lnTo>
                    <a:pt x="62240" y="58551"/>
                  </a:lnTo>
                  <a:lnTo>
                    <a:pt x="60986" y="59136"/>
                  </a:lnTo>
                  <a:lnTo>
                    <a:pt x="59686" y="59686"/>
                  </a:lnTo>
                  <a:lnTo>
                    <a:pt x="58338" y="60178"/>
                  </a:lnTo>
                  <a:lnTo>
                    <a:pt x="56941" y="60619"/>
                  </a:lnTo>
                  <a:lnTo>
                    <a:pt x="55495" y="61008"/>
                  </a:lnTo>
                  <a:lnTo>
                    <a:pt x="54000" y="61345"/>
                  </a:lnTo>
                  <a:lnTo>
                    <a:pt x="52455" y="61630"/>
                  </a:lnTo>
                  <a:lnTo>
                    <a:pt x="50862" y="61863"/>
                  </a:lnTo>
                  <a:lnTo>
                    <a:pt x="49219" y="62045"/>
                  </a:lnTo>
                  <a:lnTo>
                    <a:pt x="47528" y="62174"/>
                  </a:lnTo>
                  <a:lnTo>
                    <a:pt x="45787" y="62252"/>
                  </a:lnTo>
                  <a:lnTo>
                    <a:pt x="43997" y="62278"/>
                  </a:lnTo>
                  <a:lnTo>
                    <a:pt x="20122" y="6227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3178" y="0"/>
                  </a:lnTo>
                  <a:lnTo>
                    <a:pt x="44995" y="22"/>
                  </a:lnTo>
                  <a:lnTo>
                    <a:pt x="46764" y="90"/>
                  </a:lnTo>
                  <a:lnTo>
                    <a:pt x="48482" y="202"/>
                  </a:lnTo>
                  <a:lnTo>
                    <a:pt x="50152" y="360"/>
                  </a:lnTo>
                  <a:lnTo>
                    <a:pt x="51773" y="562"/>
                  </a:lnTo>
                  <a:lnTo>
                    <a:pt x="53345" y="810"/>
                  </a:lnTo>
                  <a:lnTo>
                    <a:pt x="54867" y="1103"/>
                  </a:lnTo>
                  <a:lnTo>
                    <a:pt x="56341" y="1440"/>
                  </a:lnTo>
                  <a:lnTo>
                    <a:pt x="57765" y="1823"/>
                  </a:lnTo>
                  <a:lnTo>
                    <a:pt x="59140" y="2251"/>
                  </a:lnTo>
                  <a:lnTo>
                    <a:pt x="60467" y="2706"/>
                  </a:lnTo>
                  <a:lnTo>
                    <a:pt x="61749" y="3197"/>
                  </a:lnTo>
                  <a:lnTo>
                    <a:pt x="62983" y="3726"/>
                  </a:lnTo>
                  <a:lnTo>
                    <a:pt x="64171" y="4291"/>
                  </a:lnTo>
                  <a:lnTo>
                    <a:pt x="65313" y="4894"/>
                  </a:lnTo>
                  <a:lnTo>
                    <a:pt x="66409" y="5533"/>
                  </a:lnTo>
                  <a:lnTo>
                    <a:pt x="67458" y="6209"/>
                  </a:lnTo>
                  <a:lnTo>
                    <a:pt x="68461" y="6922"/>
                  </a:lnTo>
                  <a:lnTo>
                    <a:pt x="69417" y="7671"/>
                  </a:lnTo>
                  <a:lnTo>
                    <a:pt x="70327" y="8458"/>
                  </a:lnTo>
                  <a:lnTo>
                    <a:pt x="71191" y="9278"/>
                  </a:lnTo>
                  <a:lnTo>
                    <a:pt x="72008" y="10130"/>
                  </a:lnTo>
                  <a:lnTo>
                    <a:pt x="72779" y="11014"/>
                  </a:lnTo>
                  <a:lnTo>
                    <a:pt x="73503" y="11929"/>
                  </a:lnTo>
                  <a:lnTo>
                    <a:pt x="74181" y="12875"/>
                  </a:lnTo>
                  <a:lnTo>
                    <a:pt x="74813" y="13852"/>
                  </a:lnTo>
                  <a:lnTo>
                    <a:pt x="75398" y="14861"/>
                  </a:lnTo>
                  <a:lnTo>
                    <a:pt x="75937" y="15901"/>
                  </a:lnTo>
                  <a:lnTo>
                    <a:pt x="76429" y="16973"/>
                  </a:lnTo>
                  <a:lnTo>
                    <a:pt x="76875" y="18076"/>
                  </a:lnTo>
                  <a:lnTo>
                    <a:pt x="77290" y="19206"/>
                  </a:lnTo>
                  <a:lnTo>
                    <a:pt x="77661" y="20360"/>
                  </a:lnTo>
                  <a:lnTo>
                    <a:pt x="77989" y="21536"/>
                  </a:lnTo>
                  <a:lnTo>
                    <a:pt x="78272" y="22736"/>
                  </a:lnTo>
                  <a:lnTo>
                    <a:pt x="78513" y="23959"/>
                  </a:lnTo>
                  <a:lnTo>
                    <a:pt x="78709" y="25206"/>
                  </a:lnTo>
                  <a:lnTo>
                    <a:pt x="78862" y="26475"/>
                  </a:lnTo>
                  <a:lnTo>
                    <a:pt x="78971" y="27768"/>
                  </a:lnTo>
                  <a:lnTo>
                    <a:pt x="79036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081963" y="4979440"/>
              <a:ext cx="38676" cy="31173"/>
            </a:xfrm>
            <a:custGeom>
              <a:avLst/>
              <a:pathLst>
                <a:path w="38676" h="31173">
                  <a:moveTo>
                    <a:pt x="38676" y="15143"/>
                  </a:moveTo>
                  <a:lnTo>
                    <a:pt x="38631" y="13692"/>
                  </a:lnTo>
                  <a:lnTo>
                    <a:pt x="38496" y="12313"/>
                  </a:lnTo>
                  <a:lnTo>
                    <a:pt x="38271" y="11007"/>
                  </a:lnTo>
                  <a:lnTo>
                    <a:pt x="37956" y="9773"/>
                  </a:lnTo>
                  <a:lnTo>
                    <a:pt x="37551" y="8611"/>
                  </a:lnTo>
                  <a:lnTo>
                    <a:pt x="37055" y="7522"/>
                  </a:lnTo>
                  <a:lnTo>
                    <a:pt x="36470" y="6505"/>
                  </a:lnTo>
                  <a:lnTo>
                    <a:pt x="35795" y="5560"/>
                  </a:lnTo>
                  <a:lnTo>
                    <a:pt x="35030" y="4688"/>
                  </a:lnTo>
                  <a:lnTo>
                    <a:pt x="34174" y="3888"/>
                  </a:lnTo>
                  <a:lnTo>
                    <a:pt x="33242" y="3149"/>
                  </a:lnTo>
                  <a:lnTo>
                    <a:pt x="32221" y="2488"/>
                  </a:lnTo>
                  <a:lnTo>
                    <a:pt x="31109" y="1905"/>
                  </a:lnTo>
                  <a:lnTo>
                    <a:pt x="29907" y="1399"/>
                  </a:lnTo>
                  <a:lnTo>
                    <a:pt x="28615" y="972"/>
                  </a:lnTo>
                  <a:lnTo>
                    <a:pt x="27233" y="622"/>
                  </a:lnTo>
                  <a:lnTo>
                    <a:pt x="25761" y="349"/>
                  </a:lnTo>
                  <a:lnTo>
                    <a:pt x="24199" y="155"/>
                  </a:lnTo>
                  <a:lnTo>
                    <a:pt x="22547" y="38"/>
                  </a:lnTo>
                  <a:lnTo>
                    <a:pt x="20804" y="0"/>
                  </a:lnTo>
                  <a:lnTo>
                    <a:pt x="0" y="0"/>
                  </a:lnTo>
                  <a:lnTo>
                    <a:pt x="0" y="31173"/>
                  </a:lnTo>
                  <a:lnTo>
                    <a:pt x="21350" y="31173"/>
                  </a:lnTo>
                  <a:lnTo>
                    <a:pt x="22238" y="31161"/>
                  </a:lnTo>
                  <a:lnTo>
                    <a:pt x="23099" y="31126"/>
                  </a:lnTo>
                  <a:lnTo>
                    <a:pt x="23935" y="31068"/>
                  </a:lnTo>
                  <a:lnTo>
                    <a:pt x="24744" y="30987"/>
                  </a:lnTo>
                  <a:lnTo>
                    <a:pt x="25528" y="30883"/>
                  </a:lnTo>
                  <a:lnTo>
                    <a:pt x="26286" y="30755"/>
                  </a:lnTo>
                  <a:lnTo>
                    <a:pt x="27018" y="30605"/>
                  </a:lnTo>
                  <a:lnTo>
                    <a:pt x="27724" y="30431"/>
                  </a:lnTo>
                  <a:lnTo>
                    <a:pt x="28404" y="30233"/>
                  </a:lnTo>
                  <a:lnTo>
                    <a:pt x="29058" y="30013"/>
                  </a:lnTo>
                  <a:lnTo>
                    <a:pt x="29701" y="29772"/>
                  </a:lnTo>
                  <a:lnTo>
                    <a:pt x="30321" y="29511"/>
                  </a:lnTo>
                  <a:lnTo>
                    <a:pt x="30918" y="29231"/>
                  </a:lnTo>
                  <a:lnTo>
                    <a:pt x="31492" y="28933"/>
                  </a:lnTo>
                  <a:lnTo>
                    <a:pt x="32043" y="28615"/>
                  </a:lnTo>
                  <a:lnTo>
                    <a:pt x="32570" y="28278"/>
                  </a:lnTo>
                  <a:lnTo>
                    <a:pt x="33074" y="27922"/>
                  </a:lnTo>
                  <a:lnTo>
                    <a:pt x="33555" y="27547"/>
                  </a:lnTo>
                  <a:lnTo>
                    <a:pt x="34012" y="27152"/>
                  </a:lnTo>
                  <a:lnTo>
                    <a:pt x="34447" y="26739"/>
                  </a:lnTo>
                  <a:lnTo>
                    <a:pt x="34872" y="26308"/>
                  </a:lnTo>
                  <a:lnTo>
                    <a:pt x="35274" y="25860"/>
                  </a:lnTo>
                  <a:lnTo>
                    <a:pt x="35652" y="25397"/>
                  </a:lnTo>
                  <a:lnTo>
                    <a:pt x="36008" y="24916"/>
                  </a:lnTo>
                  <a:lnTo>
                    <a:pt x="36340" y="24420"/>
                  </a:lnTo>
                  <a:lnTo>
                    <a:pt x="36649" y="23907"/>
                  </a:lnTo>
                  <a:lnTo>
                    <a:pt x="36935" y="23377"/>
                  </a:lnTo>
                  <a:lnTo>
                    <a:pt x="37197" y="22832"/>
                  </a:lnTo>
                  <a:lnTo>
                    <a:pt x="37437" y="22270"/>
                  </a:lnTo>
                  <a:lnTo>
                    <a:pt x="37653" y="21691"/>
                  </a:lnTo>
                  <a:lnTo>
                    <a:pt x="37847" y="21085"/>
                  </a:lnTo>
                  <a:lnTo>
                    <a:pt x="38021" y="20469"/>
                  </a:lnTo>
                  <a:lnTo>
                    <a:pt x="38175" y="19841"/>
                  </a:lnTo>
                  <a:lnTo>
                    <a:pt x="38308" y="19203"/>
                  </a:lnTo>
                  <a:lnTo>
                    <a:pt x="38420" y="18553"/>
                  </a:lnTo>
                  <a:lnTo>
                    <a:pt x="38512" y="17893"/>
                  </a:lnTo>
                  <a:lnTo>
                    <a:pt x="38584" y="17222"/>
                  </a:lnTo>
                  <a:lnTo>
                    <a:pt x="38635" y="16540"/>
                  </a:lnTo>
                  <a:lnTo>
                    <a:pt x="38666" y="15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155019" y="4963820"/>
              <a:ext cx="82128" cy="96111"/>
            </a:xfrm>
            <a:custGeom>
              <a:avLst/>
              <a:pathLst>
                <a:path w="82128" h="96111">
                  <a:moveTo>
                    <a:pt x="62005" y="96111"/>
                  </a:moveTo>
                  <a:lnTo>
                    <a:pt x="62005" y="54911"/>
                  </a:lnTo>
                  <a:lnTo>
                    <a:pt x="20122" y="54911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0122" y="0"/>
                  </a:lnTo>
                  <a:lnTo>
                    <a:pt x="20122" y="38267"/>
                  </a:lnTo>
                  <a:lnTo>
                    <a:pt x="62005" y="38267"/>
                  </a:lnTo>
                  <a:lnTo>
                    <a:pt x="62005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250040" y="496382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283192" y="4978960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356793" y="4963820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376916" y="497944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457680" y="4963820"/>
              <a:ext cx="97680" cy="96111"/>
            </a:xfrm>
            <a:custGeom>
              <a:avLst/>
              <a:pathLst>
                <a:path w="97680" h="96111">
                  <a:moveTo>
                    <a:pt x="79809" y="96111"/>
                  </a:moveTo>
                  <a:lnTo>
                    <a:pt x="79809" y="37858"/>
                  </a:lnTo>
                  <a:lnTo>
                    <a:pt x="79809" y="37160"/>
                  </a:lnTo>
                  <a:lnTo>
                    <a:pt x="79811" y="36458"/>
                  </a:lnTo>
                  <a:lnTo>
                    <a:pt x="79815" y="35752"/>
                  </a:lnTo>
                  <a:lnTo>
                    <a:pt x="79819" y="35042"/>
                  </a:lnTo>
                  <a:lnTo>
                    <a:pt x="79826" y="34328"/>
                  </a:lnTo>
                  <a:lnTo>
                    <a:pt x="79833" y="33609"/>
                  </a:lnTo>
                  <a:lnTo>
                    <a:pt x="79842" y="32887"/>
                  </a:lnTo>
                  <a:lnTo>
                    <a:pt x="79852" y="32161"/>
                  </a:lnTo>
                  <a:lnTo>
                    <a:pt x="79864" y="31430"/>
                  </a:lnTo>
                  <a:lnTo>
                    <a:pt x="79877" y="30695"/>
                  </a:lnTo>
                  <a:lnTo>
                    <a:pt x="79904" y="29965"/>
                  </a:lnTo>
                  <a:lnTo>
                    <a:pt x="79931" y="29246"/>
                  </a:lnTo>
                  <a:lnTo>
                    <a:pt x="79959" y="28540"/>
                  </a:lnTo>
                  <a:lnTo>
                    <a:pt x="79986" y="27847"/>
                  </a:lnTo>
                  <a:lnTo>
                    <a:pt x="80013" y="27165"/>
                  </a:lnTo>
                  <a:lnTo>
                    <a:pt x="80041" y="26496"/>
                  </a:lnTo>
                  <a:lnTo>
                    <a:pt x="80068" y="25839"/>
                  </a:lnTo>
                  <a:lnTo>
                    <a:pt x="80095" y="25195"/>
                  </a:lnTo>
                  <a:lnTo>
                    <a:pt x="80122" y="24562"/>
                  </a:lnTo>
                  <a:lnTo>
                    <a:pt x="80150" y="23942"/>
                  </a:lnTo>
                  <a:lnTo>
                    <a:pt x="80190" y="23221"/>
                  </a:lnTo>
                  <a:lnTo>
                    <a:pt x="80229" y="22504"/>
                  </a:lnTo>
                  <a:lnTo>
                    <a:pt x="80266" y="21791"/>
                  </a:lnTo>
                  <a:lnTo>
                    <a:pt x="80302" y="21083"/>
                  </a:lnTo>
                  <a:lnTo>
                    <a:pt x="80337" y="20378"/>
                  </a:lnTo>
                  <a:lnTo>
                    <a:pt x="80371" y="19678"/>
                  </a:lnTo>
                  <a:lnTo>
                    <a:pt x="80403" y="18981"/>
                  </a:lnTo>
                  <a:lnTo>
                    <a:pt x="80433" y="18289"/>
                  </a:lnTo>
                  <a:lnTo>
                    <a:pt x="80463" y="17600"/>
                  </a:lnTo>
                  <a:lnTo>
                    <a:pt x="80491" y="16916"/>
                  </a:lnTo>
                  <a:lnTo>
                    <a:pt x="80206" y="17989"/>
                  </a:lnTo>
                  <a:lnTo>
                    <a:pt x="79923" y="19050"/>
                  </a:lnTo>
                  <a:lnTo>
                    <a:pt x="79644" y="20100"/>
                  </a:lnTo>
                  <a:lnTo>
                    <a:pt x="79367" y="21140"/>
                  </a:lnTo>
                  <a:lnTo>
                    <a:pt x="79092" y="22169"/>
                  </a:lnTo>
                  <a:lnTo>
                    <a:pt x="78821" y="23186"/>
                  </a:lnTo>
                  <a:lnTo>
                    <a:pt x="78552" y="24193"/>
                  </a:lnTo>
                  <a:lnTo>
                    <a:pt x="78286" y="25189"/>
                  </a:lnTo>
                  <a:lnTo>
                    <a:pt x="78023" y="26174"/>
                  </a:lnTo>
                  <a:lnTo>
                    <a:pt x="77762" y="27148"/>
                  </a:lnTo>
                  <a:lnTo>
                    <a:pt x="77652" y="27559"/>
                  </a:lnTo>
                  <a:lnTo>
                    <a:pt x="77541" y="27972"/>
                  </a:lnTo>
                  <a:lnTo>
                    <a:pt x="77429" y="28388"/>
                  </a:lnTo>
                  <a:lnTo>
                    <a:pt x="77315" y="28807"/>
                  </a:lnTo>
                  <a:lnTo>
                    <a:pt x="77199" y="29229"/>
                  </a:lnTo>
                  <a:lnTo>
                    <a:pt x="77083" y="29653"/>
                  </a:lnTo>
                  <a:lnTo>
                    <a:pt x="76965" y="30080"/>
                  </a:lnTo>
                  <a:lnTo>
                    <a:pt x="76845" y="30510"/>
                  </a:lnTo>
                  <a:lnTo>
                    <a:pt x="76725" y="30942"/>
                  </a:lnTo>
                  <a:lnTo>
                    <a:pt x="76603" y="31377"/>
                  </a:lnTo>
                  <a:lnTo>
                    <a:pt x="76480" y="31813"/>
                  </a:lnTo>
                  <a:lnTo>
                    <a:pt x="76357" y="32245"/>
                  </a:lnTo>
                  <a:lnTo>
                    <a:pt x="76234" y="32675"/>
                  </a:lnTo>
                  <a:lnTo>
                    <a:pt x="76111" y="33102"/>
                  </a:lnTo>
                  <a:lnTo>
                    <a:pt x="75989" y="33526"/>
                  </a:lnTo>
                  <a:lnTo>
                    <a:pt x="75866" y="33948"/>
                  </a:lnTo>
                  <a:lnTo>
                    <a:pt x="75743" y="34367"/>
                  </a:lnTo>
                  <a:lnTo>
                    <a:pt x="75620" y="34783"/>
                  </a:lnTo>
                  <a:lnTo>
                    <a:pt x="75498" y="35196"/>
                  </a:lnTo>
                  <a:lnTo>
                    <a:pt x="75375" y="35607"/>
                  </a:lnTo>
                  <a:lnTo>
                    <a:pt x="75266" y="36013"/>
                  </a:lnTo>
                  <a:lnTo>
                    <a:pt x="75156" y="36414"/>
                  </a:lnTo>
                  <a:lnTo>
                    <a:pt x="75047" y="36810"/>
                  </a:lnTo>
                  <a:lnTo>
                    <a:pt x="74938" y="37200"/>
                  </a:lnTo>
                  <a:lnTo>
                    <a:pt x="74829" y="37585"/>
                  </a:lnTo>
                  <a:lnTo>
                    <a:pt x="74720" y="37964"/>
                  </a:lnTo>
                  <a:lnTo>
                    <a:pt x="74611" y="38338"/>
                  </a:lnTo>
                  <a:lnTo>
                    <a:pt x="74502" y="38706"/>
                  </a:lnTo>
                  <a:lnTo>
                    <a:pt x="74392" y="39069"/>
                  </a:lnTo>
                  <a:lnTo>
                    <a:pt x="74283" y="39427"/>
                  </a:lnTo>
                  <a:lnTo>
                    <a:pt x="74176" y="39776"/>
                  </a:lnTo>
                  <a:lnTo>
                    <a:pt x="74071" y="40117"/>
                  </a:lnTo>
                  <a:lnTo>
                    <a:pt x="73968" y="40448"/>
                  </a:lnTo>
                  <a:lnTo>
                    <a:pt x="73869" y="40769"/>
                  </a:lnTo>
                  <a:lnTo>
                    <a:pt x="73772" y="41081"/>
                  </a:lnTo>
                  <a:lnTo>
                    <a:pt x="73678" y="41383"/>
                  </a:lnTo>
                  <a:lnTo>
                    <a:pt x="73586" y="41676"/>
                  </a:lnTo>
                  <a:lnTo>
                    <a:pt x="73498" y="41959"/>
                  </a:lnTo>
                  <a:lnTo>
                    <a:pt x="73412" y="42232"/>
                  </a:lnTo>
                  <a:lnTo>
                    <a:pt x="73328" y="42496"/>
                  </a:lnTo>
                  <a:lnTo>
                    <a:pt x="56002" y="96111"/>
                  </a:lnTo>
                  <a:lnTo>
                    <a:pt x="41678" y="96111"/>
                  </a:lnTo>
                  <a:lnTo>
                    <a:pt x="24352" y="42496"/>
                  </a:lnTo>
                  <a:lnTo>
                    <a:pt x="24268" y="42232"/>
                  </a:lnTo>
                  <a:lnTo>
                    <a:pt x="24182" y="41959"/>
                  </a:lnTo>
                  <a:lnTo>
                    <a:pt x="24094" y="41676"/>
                  </a:lnTo>
                  <a:lnTo>
                    <a:pt x="24002" y="41383"/>
                  </a:lnTo>
                  <a:lnTo>
                    <a:pt x="23908" y="41081"/>
                  </a:lnTo>
                  <a:lnTo>
                    <a:pt x="23811" y="40769"/>
                  </a:lnTo>
                  <a:lnTo>
                    <a:pt x="23712" y="40448"/>
                  </a:lnTo>
                  <a:lnTo>
                    <a:pt x="23609" y="40117"/>
                  </a:lnTo>
                  <a:lnTo>
                    <a:pt x="23504" y="39776"/>
                  </a:lnTo>
                  <a:lnTo>
                    <a:pt x="23397" y="39427"/>
                  </a:lnTo>
                  <a:lnTo>
                    <a:pt x="23300" y="39069"/>
                  </a:lnTo>
                  <a:lnTo>
                    <a:pt x="23200" y="38706"/>
                  </a:lnTo>
                  <a:lnTo>
                    <a:pt x="23098" y="38338"/>
                  </a:lnTo>
                  <a:lnTo>
                    <a:pt x="22993" y="37964"/>
                  </a:lnTo>
                  <a:lnTo>
                    <a:pt x="22885" y="37585"/>
                  </a:lnTo>
                  <a:lnTo>
                    <a:pt x="22774" y="37200"/>
                  </a:lnTo>
                  <a:lnTo>
                    <a:pt x="22661" y="36810"/>
                  </a:lnTo>
                  <a:lnTo>
                    <a:pt x="22545" y="36414"/>
                  </a:lnTo>
                  <a:lnTo>
                    <a:pt x="22427" y="36013"/>
                  </a:lnTo>
                  <a:lnTo>
                    <a:pt x="22305" y="35607"/>
                  </a:lnTo>
                  <a:lnTo>
                    <a:pt x="22195" y="35196"/>
                  </a:lnTo>
                  <a:lnTo>
                    <a:pt x="22084" y="34783"/>
                  </a:lnTo>
                  <a:lnTo>
                    <a:pt x="21972" y="34367"/>
                  </a:lnTo>
                  <a:lnTo>
                    <a:pt x="21858" y="33948"/>
                  </a:lnTo>
                  <a:lnTo>
                    <a:pt x="21742" y="33526"/>
                  </a:lnTo>
                  <a:lnTo>
                    <a:pt x="21626" y="33102"/>
                  </a:lnTo>
                  <a:lnTo>
                    <a:pt x="21508" y="32675"/>
                  </a:lnTo>
                  <a:lnTo>
                    <a:pt x="21388" y="32245"/>
                  </a:lnTo>
                  <a:lnTo>
                    <a:pt x="21268" y="31813"/>
                  </a:lnTo>
                  <a:lnTo>
                    <a:pt x="21145" y="31377"/>
                  </a:lnTo>
                  <a:lnTo>
                    <a:pt x="21023" y="30942"/>
                  </a:lnTo>
                  <a:lnTo>
                    <a:pt x="20900" y="30510"/>
                  </a:lnTo>
                  <a:lnTo>
                    <a:pt x="20777" y="30080"/>
                  </a:lnTo>
                  <a:lnTo>
                    <a:pt x="20654" y="29653"/>
                  </a:lnTo>
                  <a:lnTo>
                    <a:pt x="20532" y="29229"/>
                  </a:lnTo>
                  <a:lnTo>
                    <a:pt x="20409" y="28807"/>
                  </a:lnTo>
                  <a:lnTo>
                    <a:pt x="20286" y="28388"/>
                  </a:lnTo>
                  <a:lnTo>
                    <a:pt x="20163" y="27972"/>
                  </a:lnTo>
                  <a:lnTo>
                    <a:pt x="20040" y="27559"/>
                  </a:lnTo>
                  <a:lnTo>
                    <a:pt x="19918" y="27148"/>
                  </a:lnTo>
                  <a:lnTo>
                    <a:pt x="19643" y="26174"/>
                  </a:lnTo>
                  <a:lnTo>
                    <a:pt x="19367" y="25189"/>
                  </a:lnTo>
                  <a:lnTo>
                    <a:pt x="19087" y="24193"/>
                  </a:lnTo>
                  <a:lnTo>
                    <a:pt x="18804" y="23186"/>
                  </a:lnTo>
                  <a:lnTo>
                    <a:pt x="18519" y="22169"/>
                  </a:lnTo>
                  <a:lnTo>
                    <a:pt x="18231" y="21140"/>
                  </a:lnTo>
                  <a:lnTo>
                    <a:pt x="17941" y="20100"/>
                  </a:lnTo>
                  <a:lnTo>
                    <a:pt x="17648" y="19050"/>
                  </a:lnTo>
                  <a:lnTo>
                    <a:pt x="17351" y="17989"/>
                  </a:lnTo>
                  <a:lnTo>
                    <a:pt x="17053" y="16916"/>
                  </a:lnTo>
                  <a:lnTo>
                    <a:pt x="17094" y="17706"/>
                  </a:lnTo>
                  <a:lnTo>
                    <a:pt x="17135" y="18493"/>
                  </a:lnTo>
                  <a:lnTo>
                    <a:pt x="17176" y="19278"/>
                  </a:lnTo>
                  <a:lnTo>
                    <a:pt x="17216" y="20060"/>
                  </a:lnTo>
                  <a:lnTo>
                    <a:pt x="17257" y="20839"/>
                  </a:lnTo>
                  <a:lnTo>
                    <a:pt x="17298" y="21615"/>
                  </a:lnTo>
                  <a:lnTo>
                    <a:pt x="17339" y="22388"/>
                  </a:lnTo>
                  <a:lnTo>
                    <a:pt x="17380" y="23159"/>
                  </a:lnTo>
                  <a:lnTo>
                    <a:pt x="17421" y="23927"/>
                  </a:lnTo>
                  <a:lnTo>
                    <a:pt x="17462" y="24693"/>
                  </a:lnTo>
                  <a:lnTo>
                    <a:pt x="17489" y="25351"/>
                  </a:lnTo>
                  <a:lnTo>
                    <a:pt x="17517" y="26016"/>
                  </a:lnTo>
                  <a:lnTo>
                    <a:pt x="17544" y="26688"/>
                  </a:lnTo>
                  <a:lnTo>
                    <a:pt x="17571" y="27367"/>
                  </a:lnTo>
                  <a:lnTo>
                    <a:pt x="17598" y="28052"/>
                  </a:lnTo>
                  <a:lnTo>
                    <a:pt x="17626" y="28744"/>
                  </a:lnTo>
                  <a:lnTo>
                    <a:pt x="17653" y="29444"/>
                  </a:lnTo>
                  <a:lnTo>
                    <a:pt x="17680" y="30150"/>
                  </a:lnTo>
                  <a:lnTo>
                    <a:pt x="17708" y="30862"/>
                  </a:lnTo>
                  <a:lnTo>
                    <a:pt x="17735" y="31582"/>
                  </a:lnTo>
                  <a:lnTo>
                    <a:pt x="17761" y="32296"/>
                  </a:lnTo>
                  <a:lnTo>
                    <a:pt x="17784" y="32990"/>
                  </a:lnTo>
                  <a:lnTo>
                    <a:pt x="17804" y="33665"/>
                  </a:lnTo>
                  <a:lnTo>
                    <a:pt x="17822" y="34321"/>
                  </a:lnTo>
                  <a:lnTo>
                    <a:pt x="17837" y="34959"/>
                  </a:lnTo>
                  <a:lnTo>
                    <a:pt x="17849" y="35577"/>
                  </a:lnTo>
                  <a:lnTo>
                    <a:pt x="17859" y="36176"/>
                  </a:lnTo>
                  <a:lnTo>
                    <a:pt x="17866" y="36755"/>
                  </a:lnTo>
                  <a:lnTo>
                    <a:pt x="17870" y="37316"/>
                  </a:lnTo>
                  <a:lnTo>
                    <a:pt x="17871" y="37858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6944" y="0"/>
                  </a:lnTo>
                  <a:lnTo>
                    <a:pt x="44133" y="53751"/>
                  </a:lnTo>
                  <a:lnTo>
                    <a:pt x="44270" y="54184"/>
                  </a:lnTo>
                  <a:lnTo>
                    <a:pt x="44409" y="54635"/>
                  </a:lnTo>
                  <a:lnTo>
                    <a:pt x="44549" y="55106"/>
                  </a:lnTo>
                  <a:lnTo>
                    <a:pt x="44690" y="55596"/>
                  </a:lnTo>
                  <a:lnTo>
                    <a:pt x="44832" y="56105"/>
                  </a:lnTo>
                  <a:lnTo>
                    <a:pt x="44976" y="56633"/>
                  </a:lnTo>
                  <a:lnTo>
                    <a:pt x="45122" y="57180"/>
                  </a:lnTo>
                  <a:lnTo>
                    <a:pt x="45268" y="57746"/>
                  </a:lnTo>
                  <a:lnTo>
                    <a:pt x="45416" y="58331"/>
                  </a:lnTo>
                  <a:lnTo>
                    <a:pt x="45566" y="58935"/>
                  </a:lnTo>
                  <a:lnTo>
                    <a:pt x="45729" y="59547"/>
                  </a:lnTo>
                  <a:lnTo>
                    <a:pt x="45890" y="60155"/>
                  </a:lnTo>
                  <a:lnTo>
                    <a:pt x="46051" y="60759"/>
                  </a:lnTo>
                  <a:lnTo>
                    <a:pt x="46210" y="61358"/>
                  </a:lnTo>
                  <a:lnTo>
                    <a:pt x="46367" y="61954"/>
                  </a:lnTo>
                  <a:lnTo>
                    <a:pt x="46523" y="62545"/>
                  </a:lnTo>
                  <a:lnTo>
                    <a:pt x="46678" y="63133"/>
                  </a:lnTo>
                  <a:lnTo>
                    <a:pt x="46832" y="63716"/>
                  </a:lnTo>
                  <a:lnTo>
                    <a:pt x="46984" y="64295"/>
                  </a:lnTo>
                  <a:lnTo>
                    <a:pt x="47135" y="64870"/>
                  </a:lnTo>
                  <a:lnTo>
                    <a:pt x="47300" y="65541"/>
                  </a:lnTo>
                  <a:lnTo>
                    <a:pt x="47467" y="66218"/>
                  </a:lnTo>
                  <a:lnTo>
                    <a:pt x="47638" y="66900"/>
                  </a:lnTo>
                  <a:lnTo>
                    <a:pt x="47811" y="67588"/>
                  </a:lnTo>
                  <a:lnTo>
                    <a:pt x="47987" y="68281"/>
                  </a:lnTo>
                  <a:lnTo>
                    <a:pt x="48166" y="68979"/>
                  </a:lnTo>
                  <a:lnTo>
                    <a:pt x="48347" y="69683"/>
                  </a:lnTo>
                  <a:lnTo>
                    <a:pt x="48532" y="70392"/>
                  </a:lnTo>
                  <a:lnTo>
                    <a:pt x="48719" y="71107"/>
                  </a:lnTo>
                  <a:lnTo>
                    <a:pt x="48908" y="71828"/>
                  </a:lnTo>
                  <a:lnTo>
                    <a:pt x="49098" y="71121"/>
                  </a:lnTo>
                  <a:lnTo>
                    <a:pt x="49287" y="70420"/>
                  </a:lnTo>
                  <a:lnTo>
                    <a:pt x="49475" y="69724"/>
                  </a:lnTo>
                  <a:lnTo>
                    <a:pt x="49661" y="69034"/>
                  </a:lnTo>
                  <a:lnTo>
                    <a:pt x="49846" y="68349"/>
                  </a:lnTo>
                  <a:lnTo>
                    <a:pt x="50030" y="67669"/>
                  </a:lnTo>
                  <a:lnTo>
                    <a:pt x="50212" y="66995"/>
                  </a:lnTo>
                  <a:lnTo>
                    <a:pt x="50392" y="66327"/>
                  </a:lnTo>
                  <a:lnTo>
                    <a:pt x="50572" y="65664"/>
                  </a:lnTo>
                  <a:lnTo>
                    <a:pt x="50750" y="65006"/>
                  </a:lnTo>
                  <a:lnTo>
                    <a:pt x="50832" y="64719"/>
                  </a:lnTo>
                  <a:lnTo>
                    <a:pt x="50914" y="64431"/>
                  </a:lnTo>
                  <a:lnTo>
                    <a:pt x="50995" y="64141"/>
                  </a:lnTo>
                  <a:lnTo>
                    <a:pt x="51077" y="63849"/>
                  </a:lnTo>
                  <a:lnTo>
                    <a:pt x="51159" y="63557"/>
                  </a:lnTo>
                  <a:lnTo>
                    <a:pt x="51241" y="63263"/>
                  </a:lnTo>
                  <a:lnTo>
                    <a:pt x="51323" y="62968"/>
                  </a:lnTo>
                  <a:lnTo>
                    <a:pt x="51405" y="62671"/>
                  </a:lnTo>
                  <a:lnTo>
                    <a:pt x="51487" y="62373"/>
                  </a:lnTo>
                  <a:lnTo>
                    <a:pt x="51568" y="62073"/>
                  </a:lnTo>
                  <a:lnTo>
                    <a:pt x="51650" y="61774"/>
                  </a:lnTo>
                  <a:lnTo>
                    <a:pt x="51732" y="61476"/>
                  </a:lnTo>
                  <a:lnTo>
                    <a:pt x="51814" y="61179"/>
                  </a:lnTo>
                  <a:lnTo>
                    <a:pt x="51896" y="60884"/>
                  </a:lnTo>
                  <a:lnTo>
                    <a:pt x="51978" y="60590"/>
                  </a:lnTo>
                  <a:lnTo>
                    <a:pt x="52060" y="60297"/>
                  </a:lnTo>
                  <a:lnTo>
                    <a:pt x="52141" y="60006"/>
                  </a:lnTo>
                  <a:lnTo>
                    <a:pt x="52223" y="59716"/>
                  </a:lnTo>
                  <a:lnTo>
                    <a:pt x="52305" y="59427"/>
                  </a:lnTo>
                  <a:lnTo>
                    <a:pt x="52387" y="59140"/>
                  </a:lnTo>
                  <a:lnTo>
                    <a:pt x="52469" y="58855"/>
                  </a:lnTo>
                  <a:lnTo>
                    <a:pt x="52551" y="58573"/>
                  </a:lnTo>
                  <a:lnTo>
                    <a:pt x="52633" y="58293"/>
                  </a:lnTo>
                  <a:lnTo>
                    <a:pt x="52714" y="58016"/>
                  </a:lnTo>
                  <a:lnTo>
                    <a:pt x="52796" y="57742"/>
                  </a:lnTo>
                  <a:lnTo>
                    <a:pt x="52878" y="57470"/>
                  </a:lnTo>
                  <a:lnTo>
                    <a:pt x="52960" y="57201"/>
                  </a:lnTo>
                  <a:lnTo>
                    <a:pt x="53042" y="56935"/>
                  </a:lnTo>
                  <a:lnTo>
                    <a:pt x="53124" y="56672"/>
                  </a:lnTo>
                  <a:lnTo>
                    <a:pt x="53206" y="56412"/>
                  </a:lnTo>
                  <a:lnTo>
                    <a:pt x="53287" y="56155"/>
                  </a:lnTo>
                  <a:lnTo>
                    <a:pt x="53367" y="55904"/>
                  </a:lnTo>
                  <a:lnTo>
                    <a:pt x="53445" y="55658"/>
                  </a:lnTo>
                  <a:lnTo>
                    <a:pt x="53522" y="55418"/>
                  </a:lnTo>
                  <a:lnTo>
                    <a:pt x="53598" y="55184"/>
                  </a:lnTo>
                  <a:lnTo>
                    <a:pt x="53672" y="54955"/>
                  </a:lnTo>
                  <a:lnTo>
                    <a:pt x="53745" y="54731"/>
                  </a:lnTo>
                  <a:lnTo>
                    <a:pt x="53817" y="54513"/>
                  </a:lnTo>
                  <a:lnTo>
                    <a:pt x="53887" y="54300"/>
                  </a:lnTo>
                  <a:lnTo>
                    <a:pt x="53956" y="54092"/>
                  </a:lnTo>
                  <a:lnTo>
                    <a:pt x="70873" y="0"/>
                  </a:lnTo>
                  <a:lnTo>
                    <a:pt x="97680" y="0"/>
                  </a:lnTo>
                  <a:lnTo>
                    <a:pt x="97680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568185" y="4963820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601336" y="4978960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671323" y="4962387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768867" y="4963820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775776" y="5235849"/>
              <a:ext cx="91268" cy="96111"/>
            </a:xfrm>
            <a:custGeom>
              <a:avLst/>
              <a:pathLst>
                <a:path w="91268" h="96111">
                  <a:moveTo>
                    <a:pt x="55934" y="96111"/>
                  </a:moveTo>
                  <a:lnTo>
                    <a:pt x="35538" y="96111"/>
                  </a:lnTo>
                  <a:lnTo>
                    <a:pt x="0" y="0"/>
                  </a:lnTo>
                  <a:lnTo>
                    <a:pt x="21009" y="0"/>
                  </a:lnTo>
                  <a:lnTo>
                    <a:pt x="40791" y="61732"/>
                  </a:lnTo>
                  <a:lnTo>
                    <a:pt x="40981" y="62347"/>
                  </a:lnTo>
                  <a:lnTo>
                    <a:pt x="41170" y="62965"/>
                  </a:lnTo>
                  <a:lnTo>
                    <a:pt x="41358" y="63586"/>
                  </a:lnTo>
                  <a:lnTo>
                    <a:pt x="41544" y="64210"/>
                  </a:lnTo>
                  <a:lnTo>
                    <a:pt x="41729" y="64836"/>
                  </a:lnTo>
                  <a:lnTo>
                    <a:pt x="41912" y="65465"/>
                  </a:lnTo>
                  <a:lnTo>
                    <a:pt x="42094" y="66096"/>
                  </a:lnTo>
                  <a:lnTo>
                    <a:pt x="42275" y="66731"/>
                  </a:lnTo>
                  <a:lnTo>
                    <a:pt x="42455" y="67368"/>
                  </a:lnTo>
                  <a:lnTo>
                    <a:pt x="42633" y="68008"/>
                  </a:lnTo>
                  <a:lnTo>
                    <a:pt x="42809" y="68643"/>
                  </a:lnTo>
                  <a:lnTo>
                    <a:pt x="42982" y="69268"/>
                  </a:lnTo>
                  <a:lnTo>
                    <a:pt x="43152" y="69882"/>
                  </a:lnTo>
                  <a:lnTo>
                    <a:pt x="43320" y="70485"/>
                  </a:lnTo>
                  <a:lnTo>
                    <a:pt x="43485" y="71077"/>
                  </a:lnTo>
                  <a:lnTo>
                    <a:pt x="43648" y="71659"/>
                  </a:lnTo>
                  <a:lnTo>
                    <a:pt x="43807" y="72229"/>
                  </a:lnTo>
                  <a:lnTo>
                    <a:pt x="43964" y="72788"/>
                  </a:lnTo>
                  <a:lnTo>
                    <a:pt x="44118" y="73337"/>
                  </a:lnTo>
                  <a:lnTo>
                    <a:pt x="44270" y="73874"/>
                  </a:lnTo>
                  <a:lnTo>
                    <a:pt x="44433" y="74499"/>
                  </a:lnTo>
                  <a:lnTo>
                    <a:pt x="44594" y="75118"/>
                  </a:lnTo>
                  <a:lnTo>
                    <a:pt x="44755" y="75732"/>
                  </a:lnTo>
                  <a:lnTo>
                    <a:pt x="44914" y="76341"/>
                  </a:lnTo>
                  <a:lnTo>
                    <a:pt x="45071" y="76944"/>
                  </a:lnTo>
                  <a:lnTo>
                    <a:pt x="45227" y="77541"/>
                  </a:lnTo>
                  <a:lnTo>
                    <a:pt x="45382" y="78133"/>
                  </a:lnTo>
                  <a:lnTo>
                    <a:pt x="45536" y="78720"/>
                  </a:lnTo>
                  <a:lnTo>
                    <a:pt x="45688" y="79301"/>
                  </a:lnTo>
                  <a:lnTo>
                    <a:pt x="45839" y="79877"/>
                  </a:lnTo>
                  <a:lnTo>
                    <a:pt x="45976" y="79315"/>
                  </a:lnTo>
                  <a:lnTo>
                    <a:pt x="46114" y="78747"/>
                  </a:lnTo>
                  <a:lnTo>
                    <a:pt x="46254" y="78174"/>
                  </a:lnTo>
                  <a:lnTo>
                    <a:pt x="46395" y="77596"/>
                  </a:lnTo>
                  <a:lnTo>
                    <a:pt x="46538" y="77012"/>
                  </a:lnTo>
                  <a:lnTo>
                    <a:pt x="46682" y="76422"/>
                  </a:lnTo>
                  <a:lnTo>
                    <a:pt x="46827" y="75828"/>
                  </a:lnTo>
                  <a:lnTo>
                    <a:pt x="46974" y="75227"/>
                  </a:lnTo>
                  <a:lnTo>
                    <a:pt x="47122" y="74622"/>
                  </a:lnTo>
                  <a:lnTo>
                    <a:pt x="47271" y="74010"/>
                  </a:lnTo>
                  <a:lnTo>
                    <a:pt x="47410" y="73486"/>
                  </a:lnTo>
                  <a:lnTo>
                    <a:pt x="47552" y="72949"/>
                  </a:lnTo>
                  <a:lnTo>
                    <a:pt x="47699" y="72400"/>
                  </a:lnTo>
                  <a:lnTo>
                    <a:pt x="47849" y="71839"/>
                  </a:lnTo>
                  <a:lnTo>
                    <a:pt x="48004" y="71265"/>
                  </a:lnTo>
                  <a:lnTo>
                    <a:pt x="48163" y="70679"/>
                  </a:lnTo>
                  <a:lnTo>
                    <a:pt x="48326" y="70081"/>
                  </a:lnTo>
                  <a:lnTo>
                    <a:pt x="48493" y="69470"/>
                  </a:lnTo>
                  <a:lnTo>
                    <a:pt x="48665" y="68847"/>
                  </a:lnTo>
                  <a:lnTo>
                    <a:pt x="48840" y="68212"/>
                  </a:lnTo>
                  <a:lnTo>
                    <a:pt x="49031" y="67558"/>
                  </a:lnTo>
                  <a:lnTo>
                    <a:pt x="49222" y="66905"/>
                  </a:lnTo>
                  <a:lnTo>
                    <a:pt x="49413" y="66254"/>
                  </a:lnTo>
                  <a:lnTo>
                    <a:pt x="49604" y="65604"/>
                  </a:lnTo>
                  <a:lnTo>
                    <a:pt x="49795" y="64955"/>
                  </a:lnTo>
                  <a:lnTo>
                    <a:pt x="49986" y="64308"/>
                  </a:lnTo>
                  <a:lnTo>
                    <a:pt x="50177" y="63662"/>
                  </a:lnTo>
                  <a:lnTo>
                    <a:pt x="50368" y="63017"/>
                  </a:lnTo>
                  <a:lnTo>
                    <a:pt x="50559" y="62374"/>
                  </a:lnTo>
                  <a:lnTo>
                    <a:pt x="50750" y="61732"/>
                  </a:lnTo>
                  <a:lnTo>
                    <a:pt x="70463" y="0"/>
                  </a:lnTo>
                  <a:lnTo>
                    <a:pt x="9126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877345" y="52358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962747" y="5235849"/>
              <a:ext cx="82264" cy="96111"/>
            </a:xfrm>
            <a:custGeom>
              <a:avLst/>
              <a:pathLst>
                <a:path w="82264" h="96111">
                  <a:moveTo>
                    <a:pt x="51159" y="15552"/>
                  </a:moveTo>
                  <a:lnTo>
                    <a:pt x="51159" y="96111"/>
                  </a:lnTo>
                  <a:lnTo>
                    <a:pt x="31036" y="96111"/>
                  </a:lnTo>
                  <a:lnTo>
                    <a:pt x="31036" y="15552"/>
                  </a:lnTo>
                  <a:lnTo>
                    <a:pt x="0" y="15552"/>
                  </a:lnTo>
                  <a:lnTo>
                    <a:pt x="0" y="0"/>
                  </a:lnTo>
                  <a:lnTo>
                    <a:pt x="82264" y="0"/>
                  </a:lnTo>
                  <a:lnTo>
                    <a:pt x="82264" y="15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6055858" y="5235849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149037" y="52358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6169159" y="52514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249924" y="5235849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288737" y="5235849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383757" y="5235849"/>
              <a:ext cx="93724" cy="96111"/>
            </a:xfrm>
            <a:custGeom>
              <a:avLst/>
              <a:pathLst>
                <a:path w="93724" h="96111">
                  <a:moveTo>
                    <a:pt x="73806" y="96111"/>
                  </a:moveTo>
                  <a:lnTo>
                    <a:pt x="65279" y="71555"/>
                  </a:lnTo>
                  <a:lnTo>
                    <a:pt x="28649" y="71555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35061" y="0"/>
                  </a:lnTo>
                  <a:lnTo>
                    <a:pt x="58799" y="0"/>
                  </a:lnTo>
                  <a:lnTo>
                    <a:pt x="93724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416909" y="5250990"/>
              <a:ext cx="27626" cy="41271"/>
            </a:xfrm>
            <a:custGeom>
              <a:avLst/>
              <a:pathLst>
                <a:path w="27626" h="41271">
                  <a:moveTo>
                    <a:pt x="18144" y="13645"/>
                  </a:moveTo>
                  <a:lnTo>
                    <a:pt x="17980" y="13167"/>
                  </a:lnTo>
                  <a:lnTo>
                    <a:pt x="17817" y="12690"/>
                  </a:lnTo>
                  <a:lnTo>
                    <a:pt x="17653" y="12212"/>
                  </a:lnTo>
                  <a:lnTo>
                    <a:pt x="17489" y="11735"/>
                  </a:lnTo>
                  <a:lnTo>
                    <a:pt x="17326" y="11257"/>
                  </a:lnTo>
                  <a:lnTo>
                    <a:pt x="17162" y="10780"/>
                  </a:lnTo>
                  <a:lnTo>
                    <a:pt x="16998" y="10302"/>
                  </a:lnTo>
                  <a:lnTo>
                    <a:pt x="16834" y="9825"/>
                  </a:lnTo>
                  <a:lnTo>
                    <a:pt x="16671" y="9347"/>
                  </a:lnTo>
                  <a:lnTo>
                    <a:pt x="16507" y="8870"/>
                  </a:lnTo>
                  <a:lnTo>
                    <a:pt x="16358" y="8384"/>
                  </a:lnTo>
                  <a:lnTo>
                    <a:pt x="16212" y="7907"/>
                  </a:lnTo>
                  <a:lnTo>
                    <a:pt x="16069" y="7439"/>
                  </a:lnTo>
                  <a:lnTo>
                    <a:pt x="15929" y="6982"/>
                  </a:lnTo>
                  <a:lnTo>
                    <a:pt x="15791" y="6534"/>
                  </a:lnTo>
                  <a:lnTo>
                    <a:pt x="15656" y="6095"/>
                  </a:lnTo>
                  <a:lnTo>
                    <a:pt x="15523" y="5666"/>
                  </a:lnTo>
                  <a:lnTo>
                    <a:pt x="15394" y="5246"/>
                  </a:lnTo>
                  <a:lnTo>
                    <a:pt x="15267" y="4836"/>
                  </a:lnTo>
                  <a:lnTo>
                    <a:pt x="15143" y="4436"/>
                  </a:lnTo>
                  <a:lnTo>
                    <a:pt x="15035" y="4034"/>
                  </a:lnTo>
                  <a:lnTo>
                    <a:pt x="14930" y="3648"/>
                  </a:lnTo>
                  <a:lnTo>
                    <a:pt x="14828" y="3276"/>
                  </a:lnTo>
                  <a:lnTo>
                    <a:pt x="14728" y="2919"/>
                  </a:lnTo>
                  <a:lnTo>
                    <a:pt x="14631" y="2577"/>
                  </a:lnTo>
                  <a:lnTo>
                    <a:pt x="14537" y="2251"/>
                  </a:lnTo>
                  <a:lnTo>
                    <a:pt x="14446" y="1939"/>
                  </a:lnTo>
                  <a:lnTo>
                    <a:pt x="14357" y="1642"/>
                  </a:lnTo>
                  <a:lnTo>
                    <a:pt x="14271" y="1360"/>
                  </a:lnTo>
                  <a:lnTo>
                    <a:pt x="14188" y="1094"/>
                  </a:lnTo>
                  <a:lnTo>
                    <a:pt x="14122" y="846"/>
                  </a:lnTo>
                  <a:lnTo>
                    <a:pt x="14062" y="622"/>
                  </a:lnTo>
                  <a:lnTo>
                    <a:pt x="14008" y="420"/>
                  </a:lnTo>
                  <a:lnTo>
                    <a:pt x="13959" y="242"/>
                  </a:lnTo>
                  <a:lnTo>
                    <a:pt x="13915" y="87"/>
                  </a:lnTo>
                  <a:lnTo>
                    <a:pt x="13680" y="0"/>
                  </a:lnTo>
                  <a:lnTo>
                    <a:pt x="13642" y="139"/>
                  </a:lnTo>
                  <a:lnTo>
                    <a:pt x="13598" y="300"/>
                  </a:lnTo>
                  <a:lnTo>
                    <a:pt x="13549" y="482"/>
                  </a:lnTo>
                  <a:lnTo>
                    <a:pt x="13495" y="687"/>
                  </a:lnTo>
                  <a:lnTo>
                    <a:pt x="13435" y="914"/>
                  </a:lnTo>
                  <a:lnTo>
                    <a:pt x="13369" y="1162"/>
                  </a:lnTo>
                  <a:lnTo>
                    <a:pt x="13298" y="1428"/>
                  </a:lnTo>
                  <a:lnTo>
                    <a:pt x="13222" y="1708"/>
                  </a:lnTo>
                  <a:lnTo>
                    <a:pt x="13140" y="2001"/>
                  </a:lnTo>
                  <a:lnTo>
                    <a:pt x="13053" y="2308"/>
                  </a:lnTo>
                  <a:lnTo>
                    <a:pt x="12960" y="2628"/>
                  </a:lnTo>
                  <a:lnTo>
                    <a:pt x="12862" y="2963"/>
                  </a:lnTo>
                  <a:lnTo>
                    <a:pt x="12758" y="3311"/>
                  </a:lnTo>
                  <a:lnTo>
                    <a:pt x="12649" y="3672"/>
                  </a:lnTo>
                  <a:lnTo>
                    <a:pt x="12534" y="4047"/>
                  </a:lnTo>
                  <a:lnTo>
                    <a:pt x="12414" y="4436"/>
                  </a:lnTo>
                  <a:lnTo>
                    <a:pt x="12302" y="4836"/>
                  </a:lnTo>
                  <a:lnTo>
                    <a:pt x="12185" y="5246"/>
                  </a:lnTo>
                  <a:lnTo>
                    <a:pt x="12062" y="5666"/>
                  </a:lnTo>
                  <a:lnTo>
                    <a:pt x="11934" y="6095"/>
                  </a:lnTo>
                  <a:lnTo>
                    <a:pt x="11800" y="6534"/>
                  </a:lnTo>
                  <a:lnTo>
                    <a:pt x="11661" y="6982"/>
                  </a:lnTo>
                  <a:lnTo>
                    <a:pt x="11517" y="7439"/>
                  </a:lnTo>
                  <a:lnTo>
                    <a:pt x="11366" y="7907"/>
                  </a:lnTo>
                  <a:lnTo>
                    <a:pt x="11211" y="8384"/>
                  </a:lnTo>
                  <a:lnTo>
                    <a:pt x="11050" y="8870"/>
                  </a:lnTo>
                  <a:lnTo>
                    <a:pt x="10899" y="9347"/>
                  </a:lnTo>
                  <a:lnTo>
                    <a:pt x="10747" y="9825"/>
                  </a:lnTo>
                  <a:lnTo>
                    <a:pt x="10594" y="10302"/>
                  </a:lnTo>
                  <a:lnTo>
                    <a:pt x="10439" y="10780"/>
                  </a:lnTo>
                  <a:lnTo>
                    <a:pt x="10283" y="11257"/>
                  </a:lnTo>
                  <a:lnTo>
                    <a:pt x="10125" y="11735"/>
                  </a:lnTo>
                  <a:lnTo>
                    <a:pt x="9966" y="12212"/>
                  </a:lnTo>
                  <a:lnTo>
                    <a:pt x="9806" y="12690"/>
                  </a:lnTo>
                  <a:lnTo>
                    <a:pt x="9644" y="13167"/>
                  </a:lnTo>
                  <a:lnTo>
                    <a:pt x="9481" y="13645"/>
                  </a:lnTo>
                  <a:lnTo>
                    <a:pt x="0" y="41271"/>
                  </a:lnTo>
                  <a:lnTo>
                    <a:pt x="27626" y="412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490510" y="5235849"/>
              <a:ext cx="88676" cy="96111"/>
            </a:xfrm>
            <a:custGeom>
              <a:avLst/>
              <a:pathLst>
                <a:path w="88676" h="96111">
                  <a:moveTo>
                    <a:pt x="66030" y="96111"/>
                  </a:moveTo>
                  <a:lnTo>
                    <a:pt x="43724" y="59618"/>
                  </a:lnTo>
                  <a:lnTo>
                    <a:pt x="20122" y="59618"/>
                  </a:lnTo>
                  <a:lnTo>
                    <a:pt x="20122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8021" y="0"/>
                  </a:lnTo>
                  <a:lnTo>
                    <a:pt x="49799" y="20"/>
                  </a:lnTo>
                  <a:lnTo>
                    <a:pt x="51530" y="81"/>
                  </a:lnTo>
                  <a:lnTo>
                    <a:pt x="53215" y="184"/>
                  </a:lnTo>
                  <a:lnTo>
                    <a:pt x="54854" y="327"/>
                  </a:lnTo>
                  <a:lnTo>
                    <a:pt x="56446" y="511"/>
                  </a:lnTo>
                  <a:lnTo>
                    <a:pt x="57991" y="736"/>
                  </a:lnTo>
                  <a:lnTo>
                    <a:pt x="59491" y="1002"/>
                  </a:lnTo>
                  <a:lnTo>
                    <a:pt x="60944" y="1309"/>
                  </a:lnTo>
                  <a:lnTo>
                    <a:pt x="62350" y="1657"/>
                  </a:lnTo>
                  <a:lnTo>
                    <a:pt x="63710" y="2046"/>
                  </a:lnTo>
                  <a:lnTo>
                    <a:pt x="65038" y="2459"/>
                  </a:lnTo>
                  <a:lnTo>
                    <a:pt x="66322" y="2908"/>
                  </a:lnTo>
                  <a:lnTo>
                    <a:pt x="67560" y="3392"/>
                  </a:lnTo>
                  <a:lnTo>
                    <a:pt x="68753" y="3912"/>
                  </a:lnTo>
                  <a:lnTo>
                    <a:pt x="69901" y="4467"/>
                  </a:lnTo>
                  <a:lnTo>
                    <a:pt x="71004" y="5058"/>
                  </a:lnTo>
                  <a:lnTo>
                    <a:pt x="72062" y="5684"/>
                  </a:lnTo>
                  <a:lnTo>
                    <a:pt x="73075" y="6346"/>
                  </a:lnTo>
                  <a:lnTo>
                    <a:pt x="74043" y="7043"/>
                  </a:lnTo>
                  <a:lnTo>
                    <a:pt x="74965" y="7776"/>
                  </a:lnTo>
                  <a:lnTo>
                    <a:pt x="75843" y="8529"/>
                  </a:lnTo>
                  <a:lnTo>
                    <a:pt x="76674" y="9315"/>
                  </a:lnTo>
                  <a:lnTo>
                    <a:pt x="77458" y="10133"/>
                  </a:lnTo>
                  <a:lnTo>
                    <a:pt x="78196" y="10985"/>
                  </a:lnTo>
                  <a:lnTo>
                    <a:pt x="78888" y="11869"/>
                  </a:lnTo>
                  <a:lnTo>
                    <a:pt x="79533" y="12785"/>
                  </a:lnTo>
                  <a:lnTo>
                    <a:pt x="80132" y="13735"/>
                  </a:lnTo>
                  <a:lnTo>
                    <a:pt x="80684" y="14717"/>
                  </a:lnTo>
                  <a:lnTo>
                    <a:pt x="81191" y="15732"/>
                  </a:lnTo>
                  <a:lnTo>
                    <a:pt x="81650" y="16780"/>
                  </a:lnTo>
                  <a:lnTo>
                    <a:pt x="82078" y="17844"/>
                  </a:lnTo>
                  <a:lnTo>
                    <a:pt x="82461" y="18935"/>
                  </a:lnTo>
                  <a:lnTo>
                    <a:pt x="82798" y="20054"/>
                  </a:lnTo>
                  <a:lnTo>
                    <a:pt x="83091" y="21200"/>
                  </a:lnTo>
                  <a:lnTo>
                    <a:pt x="83339" y="22373"/>
                  </a:lnTo>
                  <a:lnTo>
                    <a:pt x="83541" y="23574"/>
                  </a:lnTo>
                  <a:lnTo>
                    <a:pt x="83699" y="24802"/>
                  </a:lnTo>
                  <a:lnTo>
                    <a:pt x="83811" y="26057"/>
                  </a:lnTo>
                  <a:lnTo>
                    <a:pt x="83879" y="27339"/>
                  </a:lnTo>
                  <a:lnTo>
                    <a:pt x="83901" y="28649"/>
                  </a:lnTo>
                  <a:lnTo>
                    <a:pt x="83885" y="29718"/>
                  </a:lnTo>
                  <a:lnTo>
                    <a:pt x="83836" y="30769"/>
                  </a:lnTo>
                  <a:lnTo>
                    <a:pt x="83754" y="31802"/>
                  </a:lnTo>
                  <a:lnTo>
                    <a:pt x="83639" y="32818"/>
                  </a:lnTo>
                  <a:lnTo>
                    <a:pt x="83492" y="33816"/>
                  </a:lnTo>
                  <a:lnTo>
                    <a:pt x="83312" y="34796"/>
                  </a:lnTo>
                  <a:lnTo>
                    <a:pt x="83099" y="35759"/>
                  </a:lnTo>
                  <a:lnTo>
                    <a:pt x="82854" y="36703"/>
                  </a:lnTo>
                  <a:lnTo>
                    <a:pt x="82575" y="37631"/>
                  </a:lnTo>
                  <a:lnTo>
                    <a:pt x="82264" y="38540"/>
                  </a:lnTo>
                  <a:lnTo>
                    <a:pt x="81938" y="39417"/>
                  </a:lnTo>
                  <a:lnTo>
                    <a:pt x="81585" y="40275"/>
                  </a:lnTo>
                  <a:lnTo>
                    <a:pt x="81206" y="41114"/>
                  </a:lnTo>
                  <a:lnTo>
                    <a:pt x="80802" y="41934"/>
                  </a:lnTo>
                  <a:lnTo>
                    <a:pt x="80371" y="42735"/>
                  </a:lnTo>
                  <a:lnTo>
                    <a:pt x="79915" y="43517"/>
                  </a:lnTo>
                  <a:lnTo>
                    <a:pt x="79433" y="44279"/>
                  </a:lnTo>
                  <a:lnTo>
                    <a:pt x="78925" y="45023"/>
                  </a:lnTo>
                  <a:lnTo>
                    <a:pt x="78390" y="45747"/>
                  </a:lnTo>
                  <a:lnTo>
                    <a:pt x="77830" y="46452"/>
                  </a:lnTo>
                  <a:lnTo>
                    <a:pt x="77260" y="47137"/>
                  </a:lnTo>
                  <a:lnTo>
                    <a:pt x="76668" y="47800"/>
                  </a:lnTo>
                  <a:lnTo>
                    <a:pt x="76054" y="48442"/>
                  </a:lnTo>
                  <a:lnTo>
                    <a:pt x="75418" y="49061"/>
                  </a:lnTo>
                  <a:lnTo>
                    <a:pt x="74761" y="49658"/>
                  </a:lnTo>
                  <a:lnTo>
                    <a:pt x="74081" y="50234"/>
                  </a:lnTo>
                  <a:lnTo>
                    <a:pt x="73380" y="50788"/>
                  </a:lnTo>
                  <a:lnTo>
                    <a:pt x="72657" y="51320"/>
                  </a:lnTo>
                  <a:lnTo>
                    <a:pt x="71912" y="51830"/>
                  </a:lnTo>
                  <a:lnTo>
                    <a:pt x="71146" y="52319"/>
                  </a:lnTo>
                  <a:lnTo>
                    <a:pt x="70361" y="52770"/>
                  </a:lnTo>
                  <a:lnTo>
                    <a:pt x="69563" y="53197"/>
                  </a:lnTo>
                  <a:lnTo>
                    <a:pt x="68751" y="53600"/>
                  </a:lnTo>
                  <a:lnTo>
                    <a:pt x="67926" y="53978"/>
                  </a:lnTo>
                  <a:lnTo>
                    <a:pt x="67087" y="54331"/>
                  </a:lnTo>
                  <a:lnTo>
                    <a:pt x="66234" y="54660"/>
                  </a:lnTo>
                  <a:lnTo>
                    <a:pt x="65368" y="54964"/>
                  </a:lnTo>
                  <a:lnTo>
                    <a:pt x="64488" y="55244"/>
                  </a:lnTo>
                  <a:lnTo>
                    <a:pt x="63594" y="55499"/>
                  </a:lnTo>
                  <a:lnTo>
                    <a:pt x="62687" y="55729"/>
                  </a:lnTo>
                  <a:lnTo>
                    <a:pt x="886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510633" y="5251470"/>
              <a:ext cx="43519" cy="28376"/>
            </a:xfrm>
            <a:custGeom>
              <a:avLst/>
              <a:pathLst>
                <a:path w="43519" h="28376">
                  <a:moveTo>
                    <a:pt x="43519" y="13847"/>
                  </a:moveTo>
                  <a:lnTo>
                    <a:pt x="43473" y="12478"/>
                  </a:lnTo>
                  <a:lnTo>
                    <a:pt x="43334" y="11181"/>
                  </a:lnTo>
                  <a:lnTo>
                    <a:pt x="43102" y="9957"/>
                  </a:lnTo>
                  <a:lnTo>
                    <a:pt x="42777" y="8804"/>
                  </a:lnTo>
                  <a:lnTo>
                    <a:pt x="42360" y="7725"/>
                  </a:lnTo>
                  <a:lnTo>
                    <a:pt x="41849" y="6717"/>
                  </a:lnTo>
                  <a:lnTo>
                    <a:pt x="41246" y="5782"/>
                  </a:lnTo>
                  <a:lnTo>
                    <a:pt x="40551" y="4919"/>
                  </a:lnTo>
                  <a:lnTo>
                    <a:pt x="39762" y="4128"/>
                  </a:lnTo>
                  <a:lnTo>
                    <a:pt x="38881" y="3410"/>
                  </a:lnTo>
                  <a:lnTo>
                    <a:pt x="37927" y="2762"/>
                  </a:lnTo>
                  <a:lnTo>
                    <a:pt x="36894" y="2182"/>
                  </a:lnTo>
                  <a:lnTo>
                    <a:pt x="35783" y="1671"/>
                  </a:lnTo>
                  <a:lnTo>
                    <a:pt x="34592" y="1227"/>
                  </a:lnTo>
                  <a:lnTo>
                    <a:pt x="33321" y="852"/>
                  </a:lnTo>
                  <a:lnTo>
                    <a:pt x="31972" y="545"/>
                  </a:lnTo>
                  <a:lnTo>
                    <a:pt x="30544" y="306"/>
                  </a:lnTo>
                  <a:lnTo>
                    <a:pt x="29036" y="136"/>
                  </a:lnTo>
                  <a:lnTo>
                    <a:pt x="27450" y="34"/>
                  </a:lnTo>
                  <a:lnTo>
                    <a:pt x="25784" y="0"/>
                  </a:lnTo>
                  <a:lnTo>
                    <a:pt x="0" y="0"/>
                  </a:lnTo>
                  <a:lnTo>
                    <a:pt x="0" y="28376"/>
                  </a:lnTo>
                  <a:lnTo>
                    <a:pt x="26330" y="28376"/>
                  </a:lnTo>
                  <a:lnTo>
                    <a:pt x="27217" y="28366"/>
                  </a:lnTo>
                  <a:lnTo>
                    <a:pt x="28079" y="28335"/>
                  </a:lnTo>
                  <a:lnTo>
                    <a:pt x="28914" y="28284"/>
                  </a:lnTo>
                  <a:lnTo>
                    <a:pt x="29724" y="28212"/>
                  </a:lnTo>
                  <a:lnTo>
                    <a:pt x="30508" y="28120"/>
                  </a:lnTo>
                  <a:lnTo>
                    <a:pt x="31266" y="28008"/>
                  </a:lnTo>
                  <a:lnTo>
                    <a:pt x="31997" y="27875"/>
                  </a:lnTo>
                  <a:lnTo>
                    <a:pt x="32703" y="27721"/>
                  </a:lnTo>
                  <a:lnTo>
                    <a:pt x="33384" y="27547"/>
                  </a:lnTo>
                  <a:lnTo>
                    <a:pt x="34038" y="27353"/>
                  </a:lnTo>
                  <a:lnTo>
                    <a:pt x="34680" y="27126"/>
                  </a:lnTo>
                  <a:lnTo>
                    <a:pt x="35298" y="26884"/>
                  </a:lnTo>
                  <a:lnTo>
                    <a:pt x="35892" y="26624"/>
                  </a:lnTo>
                  <a:lnTo>
                    <a:pt x="36461" y="26349"/>
                  </a:lnTo>
                  <a:lnTo>
                    <a:pt x="37005" y="26057"/>
                  </a:lnTo>
                  <a:lnTo>
                    <a:pt x="37525" y="25749"/>
                  </a:lnTo>
                  <a:lnTo>
                    <a:pt x="38020" y="25424"/>
                  </a:lnTo>
                  <a:lnTo>
                    <a:pt x="38491" y="25083"/>
                  </a:lnTo>
                  <a:lnTo>
                    <a:pt x="38937" y="24725"/>
                  </a:lnTo>
                  <a:lnTo>
                    <a:pt x="39358" y="24352"/>
                  </a:lnTo>
                  <a:lnTo>
                    <a:pt x="39770" y="23949"/>
                  </a:lnTo>
                  <a:lnTo>
                    <a:pt x="40161" y="23533"/>
                  </a:lnTo>
                  <a:lnTo>
                    <a:pt x="40529" y="23103"/>
                  </a:lnTo>
                  <a:lnTo>
                    <a:pt x="40875" y="22660"/>
                  </a:lnTo>
                  <a:lnTo>
                    <a:pt x="41200" y="22203"/>
                  </a:lnTo>
                  <a:lnTo>
                    <a:pt x="41503" y="21732"/>
                  </a:lnTo>
                  <a:lnTo>
                    <a:pt x="41784" y="21248"/>
                  </a:lnTo>
                  <a:lnTo>
                    <a:pt x="42043" y="20750"/>
                  </a:lnTo>
                  <a:lnTo>
                    <a:pt x="42281" y="20238"/>
                  </a:lnTo>
                  <a:lnTo>
                    <a:pt x="42496" y="19713"/>
                  </a:lnTo>
                  <a:lnTo>
                    <a:pt x="42691" y="19176"/>
                  </a:lnTo>
                  <a:lnTo>
                    <a:pt x="42864" y="18627"/>
                  </a:lnTo>
                  <a:lnTo>
                    <a:pt x="43018" y="18068"/>
                  </a:lnTo>
                  <a:lnTo>
                    <a:pt x="43151" y="17497"/>
                  </a:lnTo>
                  <a:lnTo>
                    <a:pt x="43264" y="16916"/>
                  </a:lnTo>
                  <a:lnTo>
                    <a:pt x="43356" y="16324"/>
                  </a:lnTo>
                  <a:lnTo>
                    <a:pt x="43427" y="15721"/>
                  </a:lnTo>
                  <a:lnTo>
                    <a:pt x="43478" y="15107"/>
                  </a:lnTo>
                  <a:lnTo>
                    <a:pt x="43509" y="14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584440" y="5235849"/>
              <a:ext cx="88540" cy="96111"/>
            </a:xfrm>
            <a:custGeom>
              <a:avLst/>
              <a:pathLst>
                <a:path w="88540" h="96111">
                  <a:moveTo>
                    <a:pt x="54297" y="56684"/>
                  </a:moveTo>
                  <a:lnTo>
                    <a:pt x="54297" y="96111"/>
                  </a:lnTo>
                  <a:lnTo>
                    <a:pt x="34242" y="96111"/>
                  </a:lnTo>
                  <a:lnTo>
                    <a:pt x="34242" y="56684"/>
                  </a:lnTo>
                  <a:lnTo>
                    <a:pt x="0" y="0"/>
                  </a:lnTo>
                  <a:lnTo>
                    <a:pt x="21077" y="0"/>
                  </a:lnTo>
                  <a:lnTo>
                    <a:pt x="44133" y="40654"/>
                  </a:lnTo>
                  <a:lnTo>
                    <a:pt x="67462" y="0"/>
                  </a:lnTo>
                  <a:lnTo>
                    <a:pt x="88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871956" y="543558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966840" y="543558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071342" y="5437017"/>
              <a:ext cx="20122" cy="96111"/>
            </a:xfrm>
            <a:custGeom>
              <a:avLst/>
              <a:pathLst>
                <a:path w="20122" h="96111">
                  <a:moveTo>
                    <a:pt x="0" y="96111"/>
                  </a:moveTo>
                  <a:lnTo>
                    <a:pt x="0" y="0"/>
                  </a:lnTo>
                  <a:lnTo>
                    <a:pt x="20122" y="0"/>
                  </a:lnTo>
                  <a:lnTo>
                    <a:pt x="20122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110155" y="543701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203334" y="5437017"/>
              <a:ext cx="82128" cy="96111"/>
            </a:xfrm>
            <a:custGeom>
              <a:avLst/>
              <a:pathLst>
                <a:path w="82128" h="96111">
                  <a:moveTo>
                    <a:pt x="58526" y="96111"/>
                  </a:moveTo>
                  <a:lnTo>
                    <a:pt x="16643" y="22100"/>
                  </a:lnTo>
                  <a:lnTo>
                    <a:pt x="16711" y="22701"/>
                  </a:lnTo>
                  <a:lnTo>
                    <a:pt x="16777" y="23301"/>
                  </a:lnTo>
                  <a:lnTo>
                    <a:pt x="16842" y="23901"/>
                  </a:lnTo>
                  <a:lnTo>
                    <a:pt x="16905" y="24502"/>
                  </a:lnTo>
                  <a:lnTo>
                    <a:pt x="16967" y="25102"/>
                  </a:lnTo>
                  <a:lnTo>
                    <a:pt x="17028" y="25702"/>
                  </a:lnTo>
                  <a:lnTo>
                    <a:pt x="17088" y="26302"/>
                  </a:lnTo>
                  <a:lnTo>
                    <a:pt x="17145" y="26903"/>
                  </a:lnTo>
                  <a:lnTo>
                    <a:pt x="17202" y="27503"/>
                  </a:lnTo>
                  <a:lnTo>
                    <a:pt x="17257" y="28103"/>
                  </a:lnTo>
                  <a:lnTo>
                    <a:pt x="17311" y="28626"/>
                  </a:lnTo>
                  <a:lnTo>
                    <a:pt x="17361" y="29156"/>
                  </a:lnTo>
                  <a:lnTo>
                    <a:pt x="17409" y="29695"/>
                  </a:lnTo>
                  <a:lnTo>
                    <a:pt x="17454" y="30242"/>
                  </a:lnTo>
                  <a:lnTo>
                    <a:pt x="17496" y="30798"/>
                  </a:lnTo>
                  <a:lnTo>
                    <a:pt x="17536" y="31361"/>
                  </a:lnTo>
                  <a:lnTo>
                    <a:pt x="17573" y="31933"/>
                  </a:lnTo>
                  <a:lnTo>
                    <a:pt x="17607" y="32512"/>
                  </a:lnTo>
                  <a:lnTo>
                    <a:pt x="17638" y="33100"/>
                  </a:lnTo>
                  <a:lnTo>
                    <a:pt x="17667" y="33697"/>
                  </a:lnTo>
                  <a:lnTo>
                    <a:pt x="17706" y="34294"/>
                  </a:lnTo>
                  <a:lnTo>
                    <a:pt x="17740" y="34886"/>
                  </a:lnTo>
                  <a:lnTo>
                    <a:pt x="17771" y="35473"/>
                  </a:lnTo>
                  <a:lnTo>
                    <a:pt x="17798" y="36054"/>
                  </a:lnTo>
                  <a:lnTo>
                    <a:pt x="17820" y="36630"/>
                  </a:lnTo>
                  <a:lnTo>
                    <a:pt x="17839" y="37200"/>
                  </a:lnTo>
                  <a:lnTo>
                    <a:pt x="17853" y="37765"/>
                  </a:lnTo>
                  <a:lnTo>
                    <a:pt x="17863" y="38324"/>
                  </a:lnTo>
                  <a:lnTo>
                    <a:pt x="17869" y="38878"/>
                  </a:lnTo>
                  <a:lnTo>
                    <a:pt x="17871" y="39427"/>
                  </a:lnTo>
                  <a:lnTo>
                    <a:pt x="17871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22987" y="0"/>
                  </a:lnTo>
                  <a:lnTo>
                    <a:pt x="65484" y="74624"/>
                  </a:lnTo>
                  <a:lnTo>
                    <a:pt x="65416" y="74049"/>
                  </a:lnTo>
                  <a:lnTo>
                    <a:pt x="65350" y="73468"/>
                  </a:lnTo>
                  <a:lnTo>
                    <a:pt x="65285" y="72881"/>
                  </a:lnTo>
                  <a:lnTo>
                    <a:pt x="65222" y="72289"/>
                  </a:lnTo>
                  <a:lnTo>
                    <a:pt x="65160" y="71691"/>
                  </a:lnTo>
                  <a:lnTo>
                    <a:pt x="65099" y="71088"/>
                  </a:lnTo>
                  <a:lnTo>
                    <a:pt x="65040" y="70480"/>
                  </a:lnTo>
                  <a:lnTo>
                    <a:pt x="64982" y="69866"/>
                  </a:lnTo>
                  <a:lnTo>
                    <a:pt x="64925" y="69246"/>
                  </a:lnTo>
                  <a:lnTo>
                    <a:pt x="64870" y="68622"/>
                  </a:lnTo>
                  <a:lnTo>
                    <a:pt x="64816" y="68083"/>
                  </a:lnTo>
                  <a:lnTo>
                    <a:pt x="64764" y="67530"/>
                  </a:lnTo>
                  <a:lnTo>
                    <a:pt x="64712" y="66964"/>
                  </a:lnTo>
                  <a:lnTo>
                    <a:pt x="64663" y="66384"/>
                  </a:lnTo>
                  <a:lnTo>
                    <a:pt x="64614" y="65791"/>
                  </a:lnTo>
                  <a:lnTo>
                    <a:pt x="64567" y="65184"/>
                  </a:lnTo>
                  <a:lnTo>
                    <a:pt x="64521" y="64563"/>
                  </a:lnTo>
                  <a:lnTo>
                    <a:pt x="64477" y="63929"/>
                  </a:lnTo>
                  <a:lnTo>
                    <a:pt x="64434" y="63281"/>
                  </a:lnTo>
                  <a:lnTo>
                    <a:pt x="64392" y="62619"/>
                  </a:lnTo>
                  <a:lnTo>
                    <a:pt x="64367" y="61950"/>
                  </a:lnTo>
                  <a:lnTo>
                    <a:pt x="64343" y="61279"/>
                  </a:lnTo>
                  <a:lnTo>
                    <a:pt x="64323" y="60607"/>
                  </a:lnTo>
                  <a:lnTo>
                    <a:pt x="64305" y="59934"/>
                  </a:lnTo>
                  <a:lnTo>
                    <a:pt x="64290" y="59259"/>
                  </a:lnTo>
                  <a:lnTo>
                    <a:pt x="64278" y="58583"/>
                  </a:lnTo>
                  <a:lnTo>
                    <a:pt x="64268" y="57906"/>
                  </a:lnTo>
                  <a:lnTo>
                    <a:pt x="64262" y="57227"/>
                  </a:lnTo>
                  <a:lnTo>
                    <a:pt x="64257" y="56547"/>
                  </a:lnTo>
                  <a:lnTo>
                    <a:pt x="64256" y="55866"/>
                  </a:lnTo>
                  <a:lnTo>
                    <a:pt x="64256" y="0"/>
                  </a:lnTo>
                  <a:lnTo>
                    <a:pt x="82128" y="0"/>
                  </a:lnTo>
                  <a:lnTo>
                    <a:pt x="821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300606" y="5435585"/>
              <a:ext cx="91337" cy="98908"/>
            </a:xfrm>
            <a:custGeom>
              <a:avLst/>
              <a:pathLst>
                <a:path w="91337" h="98908">
                  <a:moveTo>
                    <a:pt x="48499" y="83083"/>
                  </a:moveTo>
                  <a:lnTo>
                    <a:pt x="49616" y="83067"/>
                  </a:lnTo>
                  <a:lnTo>
                    <a:pt x="50701" y="83020"/>
                  </a:lnTo>
                  <a:lnTo>
                    <a:pt x="51755" y="82942"/>
                  </a:lnTo>
                  <a:lnTo>
                    <a:pt x="52777" y="82832"/>
                  </a:lnTo>
                  <a:lnTo>
                    <a:pt x="53768" y="82691"/>
                  </a:lnTo>
                  <a:lnTo>
                    <a:pt x="54728" y="82518"/>
                  </a:lnTo>
                  <a:lnTo>
                    <a:pt x="55656" y="82314"/>
                  </a:lnTo>
                  <a:lnTo>
                    <a:pt x="56553" y="82079"/>
                  </a:lnTo>
                  <a:lnTo>
                    <a:pt x="57419" y="81812"/>
                  </a:lnTo>
                  <a:lnTo>
                    <a:pt x="58253" y="81514"/>
                  </a:lnTo>
                  <a:lnTo>
                    <a:pt x="59074" y="81177"/>
                  </a:lnTo>
                  <a:lnTo>
                    <a:pt x="59871" y="80821"/>
                  </a:lnTo>
                  <a:lnTo>
                    <a:pt x="60646" y="80446"/>
                  </a:lnTo>
                  <a:lnTo>
                    <a:pt x="61397" y="80051"/>
                  </a:lnTo>
                  <a:lnTo>
                    <a:pt x="62124" y="79638"/>
                  </a:lnTo>
                  <a:lnTo>
                    <a:pt x="62829" y="79206"/>
                  </a:lnTo>
                  <a:lnTo>
                    <a:pt x="63510" y="78754"/>
                  </a:lnTo>
                  <a:lnTo>
                    <a:pt x="64169" y="78283"/>
                  </a:lnTo>
                  <a:lnTo>
                    <a:pt x="64804" y="77794"/>
                  </a:lnTo>
                  <a:lnTo>
                    <a:pt x="65416" y="77285"/>
                  </a:lnTo>
                  <a:lnTo>
                    <a:pt x="66019" y="76759"/>
                  </a:lnTo>
                  <a:lnTo>
                    <a:pt x="66600" y="76221"/>
                  </a:lnTo>
                  <a:lnTo>
                    <a:pt x="67159" y="75668"/>
                  </a:lnTo>
                  <a:lnTo>
                    <a:pt x="67697" y="75102"/>
                  </a:lnTo>
                  <a:lnTo>
                    <a:pt x="68212" y="74522"/>
                  </a:lnTo>
                  <a:lnTo>
                    <a:pt x="68706" y="73929"/>
                  </a:lnTo>
                  <a:lnTo>
                    <a:pt x="69178" y="73322"/>
                  </a:lnTo>
                  <a:lnTo>
                    <a:pt x="69628" y="72701"/>
                  </a:lnTo>
                  <a:lnTo>
                    <a:pt x="70057" y="72066"/>
                  </a:lnTo>
                  <a:lnTo>
                    <a:pt x="70463" y="71418"/>
                  </a:lnTo>
                  <a:lnTo>
                    <a:pt x="70865" y="70763"/>
                  </a:lnTo>
                  <a:lnTo>
                    <a:pt x="71252" y="70106"/>
                  </a:lnTo>
                  <a:lnTo>
                    <a:pt x="71624" y="69448"/>
                  </a:lnTo>
                  <a:lnTo>
                    <a:pt x="71980" y="68788"/>
                  </a:lnTo>
                  <a:lnTo>
                    <a:pt x="72322" y="68127"/>
                  </a:lnTo>
                  <a:lnTo>
                    <a:pt x="72649" y="67465"/>
                  </a:lnTo>
                  <a:lnTo>
                    <a:pt x="72961" y="66801"/>
                  </a:lnTo>
                  <a:lnTo>
                    <a:pt x="73257" y="66136"/>
                  </a:lnTo>
                  <a:lnTo>
                    <a:pt x="73539" y="65470"/>
                  </a:lnTo>
                  <a:lnTo>
                    <a:pt x="73806" y="64802"/>
                  </a:lnTo>
                  <a:lnTo>
                    <a:pt x="91337" y="71418"/>
                  </a:lnTo>
                  <a:lnTo>
                    <a:pt x="90901" y="72453"/>
                  </a:lnTo>
                  <a:lnTo>
                    <a:pt x="90439" y="73484"/>
                  </a:lnTo>
                  <a:lnTo>
                    <a:pt x="89951" y="74510"/>
                  </a:lnTo>
                  <a:lnTo>
                    <a:pt x="89438" y="75533"/>
                  </a:lnTo>
                  <a:lnTo>
                    <a:pt x="88898" y="76551"/>
                  </a:lnTo>
                  <a:lnTo>
                    <a:pt x="88332" y="77566"/>
                  </a:lnTo>
                  <a:lnTo>
                    <a:pt x="87741" y="78576"/>
                  </a:lnTo>
                  <a:lnTo>
                    <a:pt x="87124" y="79582"/>
                  </a:lnTo>
                  <a:lnTo>
                    <a:pt x="86480" y="80584"/>
                  </a:lnTo>
                  <a:lnTo>
                    <a:pt x="85811" y="81582"/>
                  </a:lnTo>
                  <a:lnTo>
                    <a:pt x="85112" y="82566"/>
                  </a:lnTo>
                  <a:lnTo>
                    <a:pt x="84379" y="83528"/>
                  </a:lnTo>
                  <a:lnTo>
                    <a:pt x="83611" y="84465"/>
                  </a:lnTo>
                  <a:lnTo>
                    <a:pt x="82810" y="85380"/>
                  </a:lnTo>
                  <a:lnTo>
                    <a:pt x="81974" y="86272"/>
                  </a:lnTo>
                  <a:lnTo>
                    <a:pt x="81105" y="87140"/>
                  </a:lnTo>
                  <a:lnTo>
                    <a:pt x="80201" y="87985"/>
                  </a:lnTo>
                  <a:lnTo>
                    <a:pt x="79263" y="88807"/>
                  </a:lnTo>
                  <a:lnTo>
                    <a:pt x="78291" y="89606"/>
                  </a:lnTo>
                  <a:lnTo>
                    <a:pt x="77285" y="90382"/>
                  </a:lnTo>
                  <a:lnTo>
                    <a:pt x="76242" y="91131"/>
                  </a:lnTo>
                  <a:lnTo>
                    <a:pt x="75159" y="91852"/>
                  </a:lnTo>
                  <a:lnTo>
                    <a:pt x="74037" y="92545"/>
                  </a:lnTo>
                  <a:lnTo>
                    <a:pt x="72875" y="93208"/>
                  </a:lnTo>
                  <a:lnTo>
                    <a:pt x="71674" y="93843"/>
                  </a:lnTo>
                  <a:lnTo>
                    <a:pt x="70433" y="94450"/>
                  </a:lnTo>
                  <a:lnTo>
                    <a:pt x="69153" y="95028"/>
                  </a:lnTo>
                  <a:lnTo>
                    <a:pt x="67833" y="95577"/>
                  </a:lnTo>
                  <a:lnTo>
                    <a:pt x="66474" y="96097"/>
                  </a:lnTo>
                  <a:lnTo>
                    <a:pt x="65075" y="96589"/>
                  </a:lnTo>
                  <a:lnTo>
                    <a:pt x="63644" y="97030"/>
                  </a:lnTo>
                  <a:lnTo>
                    <a:pt x="62163" y="97424"/>
                  </a:lnTo>
                  <a:lnTo>
                    <a:pt x="60632" y="97772"/>
                  </a:lnTo>
                  <a:lnTo>
                    <a:pt x="59050" y="98073"/>
                  </a:lnTo>
                  <a:lnTo>
                    <a:pt x="57418" y="98328"/>
                  </a:lnTo>
                  <a:lnTo>
                    <a:pt x="55735" y="98537"/>
                  </a:lnTo>
                  <a:lnTo>
                    <a:pt x="54002" y="98699"/>
                  </a:lnTo>
                  <a:lnTo>
                    <a:pt x="52218" y="98815"/>
                  </a:lnTo>
                  <a:lnTo>
                    <a:pt x="50384" y="98885"/>
                  </a:lnTo>
                  <a:lnTo>
                    <a:pt x="48499" y="98908"/>
                  </a:lnTo>
                  <a:lnTo>
                    <a:pt x="46036" y="98871"/>
                  </a:lnTo>
                  <a:lnTo>
                    <a:pt x="43639" y="98761"/>
                  </a:lnTo>
                  <a:lnTo>
                    <a:pt x="41310" y="98577"/>
                  </a:lnTo>
                  <a:lnTo>
                    <a:pt x="39047" y="98319"/>
                  </a:lnTo>
                  <a:lnTo>
                    <a:pt x="36852" y="97987"/>
                  </a:lnTo>
                  <a:lnTo>
                    <a:pt x="34723" y="97582"/>
                  </a:lnTo>
                  <a:lnTo>
                    <a:pt x="32661" y="97103"/>
                  </a:lnTo>
                  <a:lnTo>
                    <a:pt x="30665" y="96551"/>
                  </a:lnTo>
                  <a:lnTo>
                    <a:pt x="28737" y="95925"/>
                  </a:lnTo>
                  <a:lnTo>
                    <a:pt x="26875" y="95225"/>
                  </a:lnTo>
                  <a:lnTo>
                    <a:pt x="25079" y="94446"/>
                  </a:lnTo>
                  <a:lnTo>
                    <a:pt x="23345" y="93609"/>
                  </a:lnTo>
                  <a:lnTo>
                    <a:pt x="21673" y="92716"/>
                  </a:lnTo>
                  <a:lnTo>
                    <a:pt x="20065" y="91765"/>
                  </a:lnTo>
                  <a:lnTo>
                    <a:pt x="18519" y="90757"/>
                  </a:lnTo>
                  <a:lnTo>
                    <a:pt x="17036" y="89691"/>
                  </a:lnTo>
                  <a:lnTo>
                    <a:pt x="15616" y="88568"/>
                  </a:lnTo>
                  <a:lnTo>
                    <a:pt x="14259" y="87388"/>
                  </a:lnTo>
                  <a:lnTo>
                    <a:pt x="12964" y="86151"/>
                  </a:lnTo>
                  <a:lnTo>
                    <a:pt x="11732" y="84856"/>
                  </a:lnTo>
                  <a:lnTo>
                    <a:pt x="10575" y="83495"/>
                  </a:lnTo>
                  <a:lnTo>
                    <a:pt x="9478" y="82084"/>
                  </a:lnTo>
                  <a:lnTo>
                    <a:pt x="8442" y="80624"/>
                  </a:lnTo>
                  <a:lnTo>
                    <a:pt x="7465" y="79116"/>
                  </a:lnTo>
                  <a:lnTo>
                    <a:pt x="6548" y="77558"/>
                  </a:lnTo>
                  <a:lnTo>
                    <a:pt x="5691" y="75950"/>
                  </a:lnTo>
                  <a:lnTo>
                    <a:pt x="4894" y="74294"/>
                  </a:lnTo>
                  <a:lnTo>
                    <a:pt x="4158" y="72589"/>
                  </a:lnTo>
                  <a:lnTo>
                    <a:pt x="3481" y="70834"/>
                  </a:lnTo>
                  <a:lnTo>
                    <a:pt x="2864" y="69031"/>
                  </a:lnTo>
                  <a:lnTo>
                    <a:pt x="2320" y="67186"/>
                  </a:lnTo>
                  <a:lnTo>
                    <a:pt x="1833" y="65307"/>
                  </a:lnTo>
                  <a:lnTo>
                    <a:pt x="1403" y="63393"/>
                  </a:lnTo>
                  <a:lnTo>
                    <a:pt x="1031" y="61446"/>
                  </a:lnTo>
                  <a:lnTo>
                    <a:pt x="716" y="59464"/>
                  </a:lnTo>
                  <a:lnTo>
                    <a:pt x="458" y="57448"/>
                  </a:lnTo>
                  <a:lnTo>
                    <a:pt x="257" y="55399"/>
                  </a:lnTo>
                  <a:lnTo>
                    <a:pt x="114" y="53315"/>
                  </a:lnTo>
                  <a:lnTo>
                    <a:pt x="28" y="51197"/>
                  </a:lnTo>
                  <a:lnTo>
                    <a:pt x="0" y="49045"/>
                  </a:lnTo>
                  <a:lnTo>
                    <a:pt x="28" y="46815"/>
                  </a:lnTo>
                  <a:lnTo>
                    <a:pt x="114" y="44630"/>
                  </a:lnTo>
                  <a:lnTo>
                    <a:pt x="257" y="42488"/>
                  </a:lnTo>
                  <a:lnTo>
                    <a:pt x="458" y="40390"/>
                  </a:lnTo>
                  <a:lnTo>
                    <a:pt x="716" y="38335"/>
                  </a:lnTo>
                  <a:lnTo>
                    <a:pt x="1031" y="36324"/>
                  </a:lnTo>
                  <a:lnTo>
                    <a:pt x="1403" y="34357"/>
                  </a:lnTo>
                  <a:lnTo>
                    <a:pt x="1833" y="32433"/>
                  </a:lnTo>
                  <a:lnTo>
                    <a:pt x="2320" y="30553"/>
                  </a:lnTo>
                  <a:lnTo>
                    <a:pt x="2864" y="28717"/>
                  </a:lnTo>
                  <a:lnTo>
                    <a:pt x="3480" y="26930"/>
                  </a:lnTo>
                  <a:lnTo>
                    <a:pt x="4155" y="25197"/>
                  </a:lnTo>
                  <a:lnTo>
                    <a:pt x="4888" y="23519"/>
                  </a:lnTo>
                  <a:lnTo>
                    <a:pt x="5680" y="21896"/>
                  </a:lnTo>
                  <a:lnTo>
                    <a:pt x="6531" y="20327"/>
                  </a:lnTo>
                  <a:lnTo>
                    <a:pt x="7440" y="18813"/>
                  </a:lnTo>
                  <a:lnTo>
                    <a:pt x="8408" y="17353"/>
                  </a:lnTo>
                  <a:lnTo>
                    <a:pt x="9435" y="15948"/>
                  </a:lnTo>
                  <a:lnTo>
                    <a:pt x="10520" y="14597"/>
                  </a:lnTo>
                  <a:lnTo>
                    <a:pt x="11664" y="13301"/>
                  </a:lnTo>
                  <a:lnTo>
                    <a:pt x="12868" y="12049"/>
                  </a:lnTo>
                  <a:lnTo>
                    <a:pt x="14133" y="10856"/>
                  </a:lnTo>
                  <a:lnTo>
                    <a:pt x="15460" y="9724"/>
                  </a:lnTo>
                  <a:lnTo>
                    <a:pt x="16848" y="8652"/>
                  </a:lnTo>
                  <a:lnTo>
                    <a:pt x="18298" y="7639"/>
                  </a:lnTo>
                  <a:lnTo>
                    <a:pt x="19809" y="6687"/>
                  </a:lnTo>
                  <a:lnTo>
                    <a:pt x="21381" y="5795"/>
                  </a:lnTo>
                  <a:lnTo>
                    <a:pt x="23015" y="4963"/>
                  </a:lnTo>
                  <a:lnTo>
                    <a:pt x="24710" y="4191"/>
                  </a:lnTo>
                  <a:lnTo>
                    <a:pt x="26466" y="3478"/>
                  </a:lnTo>
                  <a:lnTo>
                    <a:pt x="28298" y="2817"/>
                  </a:lnTo>
                  <a:lnTo>
                    <a:pt x="30193" y="2226"/>
                  </a:lnTo>
                  <a:lnTo>
                    <a:pt x="32151" y="1704"/>
                  </a:lnTo>
                  <a:lnTo>
                    <a:pt x="34171" y="1252"/>
                  </a:lnTo>
                  <a:lnTo>
                    <a:pt x="36255" y="869"/>
                  </a:lnTo>
                  <a:lnTo>
                    <a:pt x="38401" y="556"/>
                  </a:lnTo>
                  <a:lnTo>
                    <a:pt x="40609" y="313"/>
                  </a:lnTo>
                  <a:lnTo>
                    <a:pt x="42881" y="139"/>
                  </a:lnTo>
                  <a:lnTo>
                    <a:pt x="45215" y="34"/>
                  </a:lnTo>
                  <a:lnTo>
                    <a:pt x="47612" y="0"/>
                  </a:lnTo>
                  <a:lnTo>
                    <a:pt x="49471" y="19"/>
                  </a:lnTo>
                  <a:lnTo>
                    <a:pt x="51282" y="79"/>
                  </a:lnTo>
                  <a:lnTo>
                    <a:pt x="53045" y="178"/>
                  </a:lnTo>
                  <a:lnTo>
                    <a:pt x="54761" y="316"/>
                  </a:lnTo>
                  <a:lnTo>
                    <a:pt x="56429" y="494"/>
                  </a:lnTo>
                  <a:lnTo>
                    <a:pt x="58049" y="712"/>
                  </a:lnTo>
                  <a:lnTo>
                    <a:pt x="59621" y="969"/>
                  </a:lnTo>
                  <a:lnTo>
                    <a:pt x="61146" y="1266"/>
                  </a:lnTo>
                  <a:lnTo>
                    <a:pt x="62622" y="1602"/>
                  </a:lnTo>
                  <a:lnTo>
                    <a:pt x="64051" y="1978"/>
                  </a:lnTo>
                  <a:lnTo>
                    <a:pt x="65450" y="2390"/>
                  </a:lnTo>
                  <a:lnTo>
                    <a:pt x="66810" y="2834"/>
                  </a:lnTo>
                  <a:lnTo>
                    <a:pt x="68130" y="3312"/>
                  </a:lnTo>
                  <a:lnTo>
                    <a:pt x="69410" y="3822"/>
                  </a:lnTo>
                  <a:lnTo>
                    <a:pt x="70651" y="4365"/>
                  </a:lnTo>
                  <a:lnTo>
                    <a:pt x="71852" y="4941"/>
                  </a:lnTo>
                  <a:lnTo>
                    <a:pt x="73014" y="5549"/>
                  </a:lnTo>
                  <a:lnTo>
                    <a:pt x="74136" y="6191"/>
                  </a:lnTo>
                  <a:lnTo>
                    <a:pt x="75219" y="6864"/>
                  </a:lnTo>
                  <a:lnTo>
                    <a:pt x="76262" y="7571"/>
                  </a:lnTo>
                  <a:lnTo>
                    <a:pt x="77280" y="8294"/>
                  </a:lnTo>
                  <a:lnTo>
                    <a:pt x="78262" y="9045"/>
                  </a:lnTo>
                  <a:lnTo>
                    <a:pt x="79206" y="9822"/>
                  </a:lnTo>
                  <a:lnTo>
                    <a:pt x="80114" y="10627"/>
                  </a:lnTo>
                  <a:lnTo>
                    <a:pt x="80985" y="11459"/>
                  </a:lnTo>
                  <a:lnTo>
                    <a:pt x="81819" y="12319"/>
                  </a:lnTo>
                  <a:lnTo>
                    <a:pt x="82617" y="13206"/>
                  </a:lnTo>
                  <a:lnTo>
                    <a:pt x="83377" y="14120"/>
                  </a:lnTo>
                  <a:lnTo>
                    <a:pt x="84101" y="15061"/>
                  </a:lnTo>
                  <a:lnTo>
                    <a:pt x="84788" y="16030"/>
                  </a:lnTo>
                  <a:lnTo>
                    <a:pt x="85455" y="17008"/>
                  </a:lnTo>
                  <a:lnTo>
                    <a:pt x="86092" y="18008"/>
                  </a:lnTo>
                  <a:lnTo>
                    <a:pt x="86699" y="19027"/>
                  </a:lnTo>
                  <a:lnTo>
                    <a:pt x="87277" y="20068"/>
                  </a:lnTo>
                  <a:lnTo>
                    <a:pt x="87824" y="21128"/>
                  </a:lnTo>
                  <a:lnTo>
                    <a:pt x="88341" y="22210"/>
                  </a:lnTo>
                  <a:lnTo>
                    <a:pt x="88828" y="23311"/>
                  </a:lnTo>
                  <a:lnTo>
                    <a:pt x="89285" y="24433"/>
                  </a:lnTo>
                  <a:lnTo>
                    <a:pt x="89712" y="25576"/>
                  </a:lnTo>
                  <a:lnTo>
                    <a:pt x="90109" y="26739"/>
                  </a:lnTo>
                  <a:lnTo>
                    <a:pt x="72373" y="31582"/>
                  </a:lnTo>
                  <a:lnTo>
                    <a:pt x="72172" y="30971"/>
                  </a:lnTo>
                  <a:lnTo>
                    <a:pt x="71950" y="30365"/>
                  </a:lnTo>
                  <a:lnTo>
                    <a:pt x="71708" y="29765"/>
                  </a:lnTo>
                  <a:lnTo>
                    <a:pt x="71446" y="29170"/>
                  </a:lnTo>
                  <a:lnTo>
                    <a:pt x="71163" y="28581"/>
                  </a:lnTo>
                  <a:lnTo>
                    <a:pt x="70859" y="27997"/>
                  </a:lnTo>
                  <a:lnTo>
                    <a:pt x="70535" y="27418"/>
                  </a:lnTo>
                  <a:lnTo>
                    <a:pt x="70191" y="26845"/>
                  </a:lnTo>
                  <a:lnTo>
                    <a:pt x="69826" y="26278"/>
                  </a:lnTo>
                  <a:lnTo>
                    <a:pt x="69440" y="25716"/>
                  </a:lnTo>
                  <a:lnTo>
                    <a:pt x="69034" y="25150"/>
                  </a:lnTo>
                  <a:lnTo>
                    <a:pt x="68605" y="24597"/>
                  </a:lnTo>
                  <a:lnTo>
                    <a:pt x="68155" y="24058"/>
                  </a:lnTo>
                  <a:lnTo>
                    <a:pt x="67683" y="23533"/>
                  </a:lnTo>
                  <a:lnTo>
                    <a:pt x="67189" y="23021"/>
                  </a:lnTo>
                  <a:lnTo>
                    <a:pt x="66674" y="22523"/>
                  </a:lnTo>
                  <a:lnTo>
                    <a:pt x="66136" y="22039"/>
                  </a:lnTo>
                  <a:lnTo>
                    <a:pt x="65577" y="21568"/>
                  </a:lnTo>
                  <a:lnTo>
                    <a:pt x="64995" y="21111"/>
                  </a:lnTo>
                  <a:lnTo>
                    <a:pt x="64392" y="20668"/>
                  </a:lnTo>
                  <a:lnTo>
                    <a:pt x="63781" y="20240"/>
                  </a:lnTo>
                  <a:lnTo>
                    <a:pt x="63148" y="19830"/>
                  </a:lnTo>
                  <a:lnTo>
                    <a:pt x="62493" y="19438"/>
                  </a:lnTo>
                  <a:lnTo>
                    <a:pt x="61817" y="19064"/>
                  </a:lnTo>
                  <a:lnTo>
                    <a:pt x="61118" y="18707"/>
                  </a:lnTo>
                  <a:lnTo>
                    <a:pt x="60398" y="18368"/>
                  </a:lnTo>
                  <a:lnTo>
                    <a:pt x="59656" y="18047"/>
                  </a:lnTo>
                  <a:lnTo>
                    <a:pt x="58892" y="17743"/>
                  </a:lnTo>
                  <a:lnTo>
                    <a:pt x="58106" y="17457"/>
                  </a:lnTo>
                  <a:lnTo>
                    <a:pt x="57298" y="17189"/>
                  </a:lnTo>
                  <a:lnTo>
                    <a:pt x="56469" y="16930"/>
                  </a:lnTo>
                  <a:lnTo>
                    <a:pt x="55618" y="16698"/>
                  </a:lnTo>
                  <a:lnTo>
                    <a:pt x="54744" y="16493"/>
                  </a:lnTo>
                  <a:lnTo>
                    <a:pt x="53849" y="16316"/>
                  </a:lnTo>
                  <a:lnTo>
                    <a:pt x="52933" y="16166"/>
                  </a:lnTo>
                  <a:lnTo>
                    <a:pt x="51994" y="16043"/>
                  </a:lnTo>
                  <a:lnTo>
                    <a:pt x="51034" y="15948"/>
                  </a:lnTo>
                  <a:lnTo>
                    <a:pt x="50051" y="15879"/>
                  </a:lnTo>
                  <a:lnTo>
                    <a:pt x="49047" y="15839"/>
                  </a:lnTo>
                  <a:lnTo>
                    <a:pt x="48021" y="15825"/>
                  </a:lnTo>
                  <a:lnTo>
                    <a:pt x="46582" y="15849"/>
                  </a:lnTo>
                  <a:lnTo>
                    <a:pt x="45184" y="15920"/>
                  </a:lnTo>
                  <a:lnTo>
                    <a:pt x="43826" y="16040"/>
                  </a:lnTo>
                  <a:lnTo>
                    <a:pt x="42510" y="16207"/>
                  </a:lnTo>
                  <a:lnTo>
                    <a:pt x="41234" y="16422"/>
                  </a:lnTo>
                  <a:lnTo>
                    <a:pt x="40000" y="16684"/>
                  </a:lnTo>
                  <a:lnTo>
                    <a:pt x="38806" y="16995"/>
                  </a:lnTo>
                  <a:lnTo>
                    <a:pt x="37653" y="17353"/>
                  </a:lnTo>
                  <a:lnTo>
                    <a:pt x="36541" y="17759"/>
                  </a:lnTo>
                  <a:lnTo>
                    <a:pt x="35470" y="18212"/>
                  </a:lnTo>
                  <a:lnTo>
                    <a:pt x="34438" y="18697"/>
                  </a:lnTo>
                  <a:lnTo>
                    <a:pt x="33443" y="19222"/>
                  </a:lnTo>
                  <a:lnTo>
                    <a:pt x="32485" y="19788"/>
                  </a:lnTo>
                  <a:lnTo>
                    <a:pt x="31563" y="20395"/>
                  </a:lnTo>
                  <a:lnTo>
                    <a:pt x="30678" y="21043"/>
                  </a:lnTo>
                  <a:lnTo>
                    <a:pt x="29830" y="21732"/>
                  </a:lnTo>
                  <a:lnTo>
                    <a:pt x="29019" y="22462"/>
                  </a:lnTo>
                  <a:lnTo>
                    <a:pt x="28245" y="23233"/>
                  </a:lnTo>
                  <a:lnTo>
                    <a:pt x="27508" y="24045"/>
                  </a:lnTo>
                  <a:lnTo>
                    <a:pt x="26807" y="24897"/>
                  </a:lnTo>
                  <a:lnTo>
                    <a:pt x="26156" y="25788"/>
                  </a:lnTo>
                  <a:lnTo>
                    <a:pt x="25538" y="26714"/>
                  </a:lnTo>
                  <a:lnTo>
                    <a:pt x="24955" y="27676"/>
                  </a:lnTo>
                  <a:lnTo>
                    <a:pt x="24406" y="28673"/>
                  </a:lnTo>
                  <a:lnTo>
                    <a:pt x="23891" y="29706"/>
                  </a:lnTo>
                  <a:lnTo>
                    <a:pt x="23410" y="30774"/>
                  </a:lnTo>
                  <a:lnTo>
                    <a:pt x="22963" y="31878"/>
                  </a:lnTo>
                  <a:lnTo>
                    <a:pt x="22551" y="33017"/>
                  </a:lnTo>
                  <a:lnTo>
                    <a:pt x="22172" y="34192"/>
                  </a:lnTo>
                  <a:lnTo>
                    <a:pt x="21828" y="35402"/>
                  </a:lnTo>
                  <a:lnTo>
                    <a:pt x="21530" y="36631"/>
                  </a:lnTo>
                  <a:lnTo>
                    <a:pt x="21263" y="37890"/>
                  </a:lnTo>
                  <a:lnTo>
                    <a:pt x="21027" y="39180"/>
                  </a:lnTo>
                  <a:lnTo>
                    <a:pt x="20824" y="40499"/>
                  </a:lnTo>
                  <a:lnTo>
                    <a:pt x="20651" y="41848"/>
                  </a:lnTo>
                  <a:lnTo>
                    <a:pt x="20510" y="43227"/>
                  </a:lnTo>
                  <a:lnTo>
                    <a:pt x="20400" y="44637"/>
                  </a:lnTo>
                  <a:lnTo>
                    <a:pt x="20321" y="46076"/>
                  </a:lnTo>
                  <a:lnTo>
                    <a:pt x="20274" y="47545"/>
                  </a:lnTo>
                  <a:lnTo>
                    <a:pt x="20259" y="49045"/>
                  </a:lnTo>
                  <a:lnTo>
                    <a:pt x="20274" y="50533"/>
                  </a:lnTo>
                  <a:lnTo>
                    <a:pt x="20321" y="51997"/>
                  </a:lnTo>
                  <a:lnTo>
                    <a:pt x="20400" y="53436"/>
                  </a:lnTo>
                  <a:lnTo>
                    <a:pt x="20510" y="54851"/>
                  </a:lnTo>
                  <a:lnTo>
                    <a:pt x="20651" y="56241"/>
                  </a:lnTo>
                  <a:lnTo>
                    <a:pt x="20824" y="57607"/>
                  </a:lnTo>
                  <a:lnTo>
                    <a:pt x="21027" y="58948"/>
                  </a:lnTo>
                  <a:lnTo>
                    <a:pt x="21263" y="60264"/>
                  </a:lnTo>
                  <a:lnTo>
                    <a:pt x="21530" y="61556"/>
                  </a:lnTo>
                  <a:lnTo>
                    <a:pt x="21828" y="62824"/>
                  </a:lnTo>
                  <a:lnTo>
                    <a:pt x="22173" y="64048"/>
                  </a:lnTo>
                  <a:lnTo>
                    <a:pt x="22553" y="65238"/>
                  </a:lnTo>
                  <a:lnTo>
                    <a:pt x="22970" y="66395"/>
                  </a:lnTo>
                  <a:lnTo>
                    <a:pt x="23421" y="67517"/>
                  </a:lnTo>
                  <a:lnTo>
                    <a:pt x="23908" y="68605"/>
                  </a:lnTo>
                  <a:lnTo>
                    <a:pt x="24431" y="69659"/>
                  </a:lnTo>
                  <a:lnTo>
                    <a:pt x="24989" y="70678"/>
                  </a:lnTo>
                  <a:lnTo>
                    <a:pt x="25582" y="71664"/>
                  </a:lnTo>
                  <a:lnTo>
                    <a:pt x="26211" y="72616"/>
                  </a:lnTo>
                  <a:lnTo>
                    <a:pt x="26875" y="73533"/>
                  </a:lnTo>
                  <a:lnTo>
                    <a:pt x="27577" y="74414"/>
                  </a:lnTo>
                  <a:lnTo>
                    <a:pt x="28316" y="75255"/>
                  </a:lnTo>
                  <a:lnTo>
                    <a:pt x="29094" y="76056"/>
                  </a:lnTo>
                  <a:lnTo>
                    <a:pt x="29909" y="76818"/>
                  </a:lnTo>
                  <a:lnTo>
                    <a:pt x="30764" y="77541"/>
                  </a:lnTo>
                  <a:lnTo>
                    <a:pt x="31656" y="78223"/>
                  </a:lnTo>
                  <a:lnTo>
                    <a:pt x="32586" y="78867"/>
                  </a:lnTo>
                  <a:lnTo>
                    <a:pt x="33555" y="79470"/>
                  </a:lnTo>
                  <a:lnTo>
                    <a:pt x="34562" y="80034"/>
                  </a:lnTo>
                  <a:lnTo>
                    <a:pt x="35607" y="80559"/>
                  </a:lnTo>
                  <a:lnTo>
                    <a:pt x="36706" y="81038"/>
                  </a:lnTo>
                  <a:lnTo>
                    <a:pt x="37847" y="81468"/>
                  </a:lnTo>
                  <a:lnTo>
                    <a:pt x="39030" y="81846"/>
                  </a:lnTo>
                  <a:lnTo>
                    <a:pt x="40256" y="82174"/>
                  </a:lnTo>
                  <a:lnTo>
                    <a:pt x="41524" y="82452"/>
                  </a:lnTo>
                  <a:lnTo>
                    <a:pt x="42834" y="82679"/>
                  </a:lnTo>
                  <a:lnTo>
                    <a:pt x="44187" y="82856"/>
                  </a:lnTo>
                  <a:lnTo>
                    <a:pt x="45582" y="82982"/>
                  </a:lnTo>
                  <a:lnTo>
                    <a:pt x="47019" y="83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405108" y="5437017"/>
              <a:ext cx="78376" cy="96111"/>
            </a:xfrm>
            <a:custGeom>
              <a:avLst/>
              <a:pathLst>
                <a:path w="78376" h="96111">
                  <a:moveTo>
                    <a:pt x="0" y="96111"/>
                  </a:moveTo>
                  <a:lnTo>
                    <a:pt x="0" y="0"/>
                  </a:lnTo>
                  <a:lnTo>
                    <a:pt x="75579" y="0"/>
                  </a:lnTo>
                  <a:lnTo>
                    <a:pt x="75579" y="15552"/>
                  </a:lnTo>
                  <a:lnTo>
                    <a:pt x="20122" y="15552"/>
                  </a:lnTo>
                  <a:lnTo>
                    <a:pt x="20122" y="39699"/>
                  </a:lnTo>
                  <a:lnTo>
                    <a:pt x="71418" y="39699"/>
                  </a:lnTo>
                  <a:lnTo>
                    <a:pt x="71418" y="55252"/>
                  </a:lnTo>
                  <a:lnTo>
                    <a:pt x="20122" y="55252"/>
                  </a:lnTo>
                  <a:lnTo>
                    <a:pt x="20122" y="80559"/>
                  </a:lnTo>
                  <a:lnTo>
                    <a:pt x="78376" y="80559"/>
                  </a:lnTo>
                  <a:lnTo>
                    <a:pt x="7837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492966" y="5435585"/>
              <a:ext cx="83697" cy="98908"/>
            </a:xfrm>
            <a:custGeom>
              <a:avLst/>
              <a:pathLst>
                <a:path w="83697" h="98908">
                  <a:moveTo>
                    <a:pt x="83697" y="69850"/>
                  </a:moveTo>
                  <a:lnTo>
                    <a:pt x="83673" y="71148"/>
                  </a:lnTo>
                  <a:lnTo>
                    <a:pt x="83601" y="72422"/>
                  </a:lnTo>
                  <a:lnTo>
                    <a:pt x="83482" y="73674"/>
                  </a:lnTo>
                  <a:lnTo>
                    <a:pt x="83315" y="74903"/>
                  </a:lnTo>
                  <a:lnTo>
                    <a:pt x="83100" y="76108"/>
                  </a:lnTo>
                  <a:lnTo>
                    <a:pt x="82837" y="77290"/>
                  </a:lnTo>
                  <a:lnTo>
                    <a:pt x="82527" y="78449"/>
                  </a:lnTo>
                  <a:lnTo>
                    <a:pt x="82169" y="79585"/>
                  </a:lnTo>
                  <a:lnTo>
                    <a:pt x="81763" y="80697"/>
                  </a:lnTo>
                  <a:lnTo>
                    <a:pt x="81309" y="81787"/>
                  </a:lnTo>
                  <a:lnTo>
                    <a:pt x="80805" y="82836"/>
                  </a:lnTo>
                  <a:lnTo>
                    <a:pt x="80248" y="83855"/>
                  </a:lnTo>
                  <a:lnTo>
                    <a:pt x="79637" y="84844"/>
                  </a:lnTo>
                  <a:lnTo>
                    <a:pt x="78974" y="85803"/>
                  </a:lnTo>
                  <a:lnTo>
                    <a:pt x="78257" y="86732"/>
                  </a:lnTo>
                  <a:lnTo>
                    <a:pt x="77487" y="87631"/>
                  </a:lnTo>
                  <a:lnTo>
                    <a:pt x="76663" y="88500"/>
                  </a:lnTo>
                  <a:lnTo>
                    <a:pt x="75787" y="89339"/>
                  </a:lnTo>
                  <a:lnTo>
                    <a:pt x="74857" y="90148"/>
                  </a:lnTo>
                  <a:lnTo>
                    <a:pt x="73874" y="90927"/>
                  </a:lnTo>
                  <a:lnTo>
                    <a:pt x="72850" y="91674"/>
                  </a:lnTo>
                  <a:lnTo>
                    <a:pt x="71768" y="92387"/>
                  </a:lnTo>
                  <a:lnTo>
                    <a:pt x="70628" y="93066"/>
                  </a:lnTo>
                  <a:lnTo>
                    <a:pt x="69432" y="93710"/>
                  </a:lnTo>
                  <a:lnTo>
                    <a:pt x="68178" y="94321"/>
                  </a:lnTo>
                  <a:lnTo>
                    <a:pt x="66867" y="94897"/>
                  </a:lnTo>
                  <a:lnTo>
                    <a:pt x="65499" y="95440"/>
                  </a:lnTo>
                  <a:lnTo>
                    <a:pt x="64073" y="95948"/>
                  </a:lnTo>
                  <a:lnTo>
                    <a:pt x="62590" y="96422"/>
                  </a:lnTo>
                  <a:lnTo>
                    <a:pt x="61050" y="96862"/>
                  </a:lnTo>
                  <a:lnTo>
                    <a:pt x="59465" y="97251"/>
                  </a:lnTo>
                  <a:lnTo>
                    <a:pt x="57819" y="97599"/>
                  </a:lnTo>
                  <a:lnTo>
                    <a:pt x="56114" y="97905"/>
                  </a:lnTo>
                  <a:lnTo>
                    <a:pt x="54349" y="98171"/>
                  </a:lnTo>
                  <a:lnTo>
                    <a:pt x="52523" y="98397"/>
                  </a:lnTo>
                  <a:lnTo>
                    <a:pt x="50638" y="98581"/>
                  </a:lnTo>
                  <a:lnTo>
                    <a:pt x="48693" y="98724"/>
                  </a:lnTo>
                  <a:lnTo>
                    <a:pt x="46687" y="98826"/>
                  </a:lnTo>
                  <a:lnTo>
                    <a:pt x="44622" y="98888"/>
                  </a:lnTo>
                  <a:lnTo>
                    <a:pt x="42496" y="98908"/>
                  </a:lnTo>
                  <a:lnTo>
                    <a:pt x="40609" y="98891"/>
                  </a:lnTo>
                  <a:lnTo>
                    <a:pt x="38766" y="98840"/>
                  </a:lnTo>
                  <a:lnTo>
                    <a:pt x="36969" y="98755"/>
                  </a:lnTo>
                  <a:lnTo>
                    <a:pt x="35216" y="98635"/>
                  </a:lnTo>
                  <a:lnTo>
                    <a:pt x="33509" y="98482"/>
                  </a:lnTo>
                  <a:lnTo>
                    <a:pt x="31847" y="98294"/>
                  </a:lnTo>
                  <a:lnTo>
                    <a:pt x="30229" y="98073"/>
                  </a:lnTo>
                  <a:lnTo>
                    <a:pt x="28657" y="97817"/>
                  </a:lnTo>
                  <a:lnTo>
                    <a:pt x="27130" y="97527"/>
                  </a:lnTo>
                  <a:lnTo>
                    <a:pt x="25648" y="97203"/>
                  </a:lnTo>
                  <a:lnTo>
                    <a:pt x="24208" y="96845"/>
                  </a:lnTo>
                  <a:lnTo>
                    <a:pt x="22810" y="96455"/>
                  </a:lnTo>
                  <a:lnTo>
                    <a:pt x="21452" y="96032"/>
                  </a:lnTo>
                  <a:lnTo>
                    <a:pt x="20136" y="95577"/>
                  </a:lnTo>
                  <a:lnTo>
                    <a:pt x="18860" y="95088"/>
                  </a:lnTo>
                  <a:lnTo>
                    <a:pt x="17626" y="94567"/>
                  </a:lnTo>
                  <a:lnTo>
                    <a:pt x="16432" y="94013"/>
                  </a:lnTo>
                  <a:lnTo>
                    <a:pt x="15279" y="93427"/>
                  </a:lnTo>
                  <a:lnTo>
                    <a:pt x="14167" y="92807"/>
                  </a:lnTo>
                  <a:lnTo>
                    <a:pt x="13096" y="92155"/>
                  </a:lnTo>
                  <a:lnTo>
                    <a:pt x="12079" y="91471"/>
                  </a:lnTo>
                  <a:lnTo>
                    <a:pt x="11099" y="90755"/>
                  </a:lnTo>
                  <a:lnTo>
                    <a:pt x="10158" y="90008"/>
                  </a:lnTo>
                  <a:lnTo>
                    <a:pt x="9255" y="89230"/>
                  </a:lnTo>
                  <a:lnTo>
                    <a:pt x="8390" y="88420"/>
                  </a:lnTo>
                  <a:lnTo>
                    <a:pt x="7563" y="87579"/>
                  </a:lnTo>
                  <a:lnTo>
                    <a:pt x="6774" y="86707"/>
                  </a:lnTo>
                  <a:lnTo>
                    <a:pt x="6024" y="85803"/>
                  </a:lnTo>
                  <a:lnTo>
                    <a:pt x="5312" y="84868"/>
                  </a:lnTo>
                  <a:lnTo>
                    <a:pt x="4638" y="83901"/>
                  </a:lnTo>
                  <a:lnTo>
                    <a:pt x="4015" y="82891"/>
                  </a:lnTo>
                  <a:lnTo>
                    <a:pt x="3427" y="81852"/>
                  </a:lnTo>
                  <a:lnTo>
                    <a:pt x="2874" y="80785"/>
                  </a:lnTo>
                  <a:lnTo>
                    <a:pt x="2357" y="79689"/>
                  </a:lnTo>
                  <a:lnTo>
                    <a:pt x="1875" y="78564"/>
                  </a:lnTo>
                  <a:lnTo>
                    <a:pt x="1429" y="77410"/>
                  </a:lnTo>
                  <a:lnTo>
                    <a:pt x="1019" y="76228"/>
                  </a:lnTo>
                  <a:lnTo>
                    <a:pt x="643" y="75017"/>
                  </a:lnTo>
                  <a:lnTo>
                    <a:pt x="304" y="73778"/>
                  </a:lnTo>
                  <a:lnTo>
                    <a:pt x="0" y="72510"/>
                  </a:lnTo>
                  <a:lnTo>
                    <a:pt x="19440" y="69304"/>
                  </a:lnTo>
                  <a:lnTo>
                    <a:pt x="19611" y="69940"/>
                  </a:lnTo>
                  <a:lnTo>
                    <a:pt x="19798" y="70564"/>
                  </a:lnTo>
                  <a:lnTo>
                    <a:pt x="19999" y="71178"/>
                  </a:lnTo>
                  <a:lnTo>
                    <a:pt x="20215" y="71781"/>
                  </a:lnTo>
                  <a:lnTo>
                    <a:pt x="20446" y="72373"/>
                  </a:lnTo>
                  <a:lnTo>
                    <a:pt x="20693" y="72955"/>
                  </a:lnTo>
                  <a:lnTo>
                    <a:pt x="20954" y="73525"/>
                  </a:lnTo>
                  <a:lnTo>
                    <a:pt x="21230" y="74084"/>
                  </a:lnTo>
                  <a:lnTo>
                    <a:pt x="21521" y="74633"/>
                  </a:lnTo>
                  <a:lnTo>
                    <a:pt x="21828" y="75170"/>
                  </a:lnTo>
                  <a:lnTo>
                    <a:pt x="22153" y="75695"/>
                  </a:lnTo>
                  <a:lnTo>
                    <a:pt x="22502" y="76207"/>
                  </a:lnTo>
                  <a:lnTo>
                    <a:pt x="22873" y="76705"/>
                  </a:lnTo>
                  <a:lnTo>
                    <a:pt x="23268" y="77189"/>
                  </a:lnTo>
                  <a:lnTo>
                    <a:pt x="23686" y="77660"/>
                  </a:lnTo>
                  <a:lnTo>
                    <a:pt x="24128" y="78117"/>
                  </a:lnTo>
                  <a:lnTo>
                    <a:pt x="24592" y="78560"/>
                  </a:lnTo>
                  <a:lnTo>
                    <a:pt x="25080" y="78990"/>
                  </a:lnTo>
                  <a:lnTo>
                    <a:pt x="25591" y="79406"/>
                  </a:lnTo>
                  <a:lnTo>
                    <a:pt x="26125" y="79809"/>
                  </a:lnTo>
                  <a:lnTo>
                    <a:pt x="26697" y="80182"/>
                  </a:lnTo>
                  <a:lnTo>
                    <a:pt x="27296" y="80540"/>
                  </a:lnTo>
                  <a:lnTo>
                    <a:pt x="27920" y="80881"/>
                  </a:lnTo>
                  <a:lnTo>
                    <a:pt x="28570" y="81206"/>
                  </a:lnTo>
                  <a:lnTo>
                    <a:pt x="29246" y="81514"/>
                  </a:lnTo>
                  <a:lnTo>
                    <a:pt x="29948" y="81806"/>
                  </a:lnTo>
                  <a:lnTo>
                    <a:pt x="30676" y="82081"/>
                  </a:lnTo>
                  <a:lnTo>
                    <a:pt x="31429" y="82341"/>
                  </a:lnTo>
                  <a:lnTo>
                    <a:pt x="32209" y="82583"/>
                  </a:lnTo>
                  <a:lnTo>
                    <a:pt x="33015" y="82810"/>
                  </a:lnTo>
                  <a:lnTo>
                    <a:pt x="33864" y="83004"/>
                  </a:lnTo>
                  <a:lnTo>
                    <a:pt x="34747" y="83178"/>
                  </a:lnTo>
                  <a:lnTo>
                    <a:pt x="35665" y="83332"/>
                  </a:lnTo>
                  <a:lnTo>
                    <a:pt x="36616" y="83465"/>
                  </a:lnTo>
                  <a:lnTo>
                    <a:pt x="37602" y="83577"/>
                  </a:lnTo>
                  <a:lnTo>
                    <a:pt x="38622" y="83669"/>
                  </a:lnTo>
                  <a:lnTo>
                    <a:pt x="39676" y="83741"/>
                  </a:lnTo>
                  <a:lnTo>
                    <a:pt x="40764" y="83792"/>
                  </a:lnTo>
                  <a:lnTo>
                    <a:pt x="41886" y="83823"/>
                  </a:lnTo>
                  <a:lnTo>
                    <a:pt x="43042" y="83833"/>
                  </a:lnTo>
                  <a:lnTo>
                    <a:pt x="45040" y="83802"/>
                  </a:lnTo>
                  <a:lnTo>
                    <a:pt x="46941" y="83710"/>
                  </a:lnTo>
                  <a:lnTo>
                    <a:pt x="48745" y="83557"/>
                  </a:lnTo>
                  <a:lnTo>
                    <a:pt x="50452" y="83342"/>
                  </a:lnTo>
                  <a:lnTo>
                    <a:pt x="52063" y="83066"/>
                  </a:lnTo>
                  <a:lnTo>
                    <a:pt x="53577" y="82728"/>
                  </a:lnTo>
                  <a:lnTo>
                    <a:pt x="54993" y="82329"/>
                  </a:lnTo>
                  <a:lnTo>
                    <a:pt x="56313" y="81869"/>
                  </a:lnTo>
                  <a:lnTo>
                    <a:pt x="57536" y="81347"/>
                  </a:lnTo>
                  <a:lnTo>
                    <a:pt x="58663" y="80764"/>
                  </a:lnTo>
                  <a:lnTo>
                    <a:pt x="59699" y="80101"/>
                  </a:lnTo>
                  <a:lnTo>
                    <a:pt x="60627" y="79369"/>
                  </a:lnTo>
                  <a:lnTo>
                    <a:pt x="61446" y="78568"/>
                  </a:lnTo>
                  <a:lnTo>
                    <a:pt x="62155" y="77697"/>
                  </a:lnTo>
                  <a:lnTo>
                    <a:pt x="62755" y="76756"/>
                  </a:lnTo>
                  <a:lnTo>
                    <a:pt x="63246" y="75746"/>
                  </a:lnTo>
                  <a:lnTo>
                    <a:pt x="63628" y="74666"/>
                  </a:lnTo>
                  <a:lnTo>
                    <a:pt x="63901" y="73517"/>
                  </a:lnTo>
                  <a:lnTo>
                    <a:pt x="64065" y="72298"/>
                  </a:lnTo>
                  <a:lnTo>
                    <a:pt x="64120" y="71009"/>
                  </a:lnTo>
                  <a:lnTo>
                    <a:pt x="64098" y="70232"/>
                  </a:lnTo>
                  <a:lnTo>
                    <a:pt x="64032" y="69484"/>
                  </a:lnTo>
                  <a:lnTo>
                    <a:pt x="63923" y="68764"/>
                  </a:lnTo>
                  <a:lnTo>
                    <a:pt x="63770" y="68073"/>
                  </a:lnTo>
                  <a:lnTo>
                    <a:pt x="63574" y="67411"/>
                  </a:lnTo>
                  <a:lnTo>
                    <a:pt x="63334" y="66777"/>
                  </a:lnTo>
                  <a:lnTo>
                    <a:pt x="63050" y="66172"/>
                  </a:lnTo>
                  <a:lnTo>
                    <a:pt x="62723" y="65596"/>
                  </a:lnTo>
                  <a:lnTo>
                    <a:pt x="62352" y="65048"/>
                  </a:lnTo>
                  <a:lnTo>
                    <a:pt x="61937" y="64529"/>
                  </a:lnTo>
                  <a:lnTo>
                    <a:pt x="61486" y="64033"/>
                  </a:lnTo>
                  <a:lnTo>
                    <a:pt x="61006" y="63555"/>
                  </a:lnTo>
                  <a:lnTo>
                    <a:pt x="60498" y="63094"/>
                  </a:lnTo>
                  <a:lnTo>
                    <a:pt x="59961" y="62652"/>
                  </a:lnTo>
                  <a:lnTo>
                    <a:pt x="59396" y="62227"/>
                  </a:lnTo>
                  <a:lnTo>
                    <a:pt x="58802" y="61819"/>
                  </a:lnTo>
                  <a:lnTo>
                    <a:pt x="58179" y="61430"/>
                  </a:lnTo>
                  <a:lnTo>
                    <a:pt x="57528" y="61058"/>
                  </a:lnTo>
                  <a:lnTo>
                    <a:pt x="56847" y="60704"/>
                  </a:lnTo>
                  <a:lnTo>
                    <a:pt x="56139" y="60368"/>
                  </a:lnTo>
                  <a:lnTo>
                    <a:pt x="55405" y="60046"/>
                  </a:lnTo>
                  <a:lnTo>
                    <a:pt x="54649" y="59735"/>
                  </a:lnTo>
                  <a:lnTo>
                    <a:pt x="53871" y="59435"/>
                  </a:lnTo>
                  <a:lnTo>
                    <a:pt x="53072" y="59146"/>
                  </a:lnTo>
                  <a:lnTo>
                    <a:pt x="52251" y="58867"/>
                  </a:lnTo>
                  <a:lnTo>
                    <a:pt x="51407" y="58600"/>
                  </a:lnTo>
                  <a:lnTo>
                    <a:pt x="50543" y="58343"/>
                  </a:lnTo>
                  <a:lnTo>
                    <a:pt x="49656" y="58098"/>
                  </a:lnTo>
                  <a:lnTo>
                    <a:pt x="48747" y="57863"/>
                  </a:lnTo>
                  <a:lnTo>
                    <a:pt x="47817" y="57639"/>
                  </a:lnTo>
                  <a:lnTo>
                    <a:pt x="46871" y="57422"/>
                  </a:lnTo>
                  <a:lnTo>
                    <a:pt x="45918" y="57206"/>
                  </a:lnTo>
                  <a:lnTo>
                    <a:pt x="44956" y="56991"/>
                  </a:lnTo>
                  <a:lnTo>
                    <a:pt x="43986" y="56777"/>
                  </a:lnTo>
                  <a:lnTo>
                    <a:pt x="43008" y="56565"/>
                  </a:lnTo>
                  <a:lnTo>
                    <a:pt x="42021" y="56354"/>
                  </a:lnTo>
                  <a:lnTo>
                    <a:pt x="41027" y="56145"/>
                  </a:lnTo>
                  <a:lnTo>
                    <a:pt x="40024" y="55937"/>
                  </a:lnTo>
                  <a:lnTo>
                    <a:pt x="39013" y="55730"/>
                  </a:lnTo>
                  <a:lnTo>
                    <a:pt x="37994" y="55525"/>
                  </a:lnTo>
                  <a:lnTo>
                    <a:pt x="37176" y="55333"/>
                  </a:lnTo>
                  <a:lnTo>
                    <a:pt x="36357" y="55140"/>
                  </a:lnTo>
                  <a:lnTo>
                    <a:pt x="35538" y="54946"/>
                  </a:lnTo>
                  <a:lnTo>
                    <a:pt x="34720" y="54750"/>
                  </a:lnTo>
                  <a:lnTo>
                    <a:pt x="33901" y="54553"/>
                  </a:lnTo>
                  <a:lnTo>
                    <a:pt x="33083" y="54354"/>
                  </a:lnTo>
                  <a:lnTo>
                    <a:pt x="32264" y="54154"/>
                  </a:lnTo>
                  <a:lnTo>
                    <a:pt x="31446" y="53953"/>
                  </a:lnTo>
                  <a:lnTo>
                    <a:pt x="30627" y="53751"/>
                  </a:lnTo>
                  <a:lnTo>
                    <a:pt x="29809" y="53547"/>
                  </a:lnTo>
                  <a:lnTo>
                    <a:pt x="28993" y="53338"/>
                  </a:lnTo>
                  <a:lnTo>
                    <a:pt x="28185" y="53121"/>
                  </a:lnTo>
                  <a:lnTo>
                    <a:pt x="27384" y="52896"/>
                  </a:lnTo>
                  <a:lnTo>
                    <a:pt x="26589" y="52663"/>
                  </a:lnTo>
                  <a:lnTo>
                    <a:pt x="25801" y="52421"/>
                  </a:lnTo>
                  <a:lnTo>
                    <a:pt x="25020" y="52171"/>
                  </a:lnTo>
                  <a:lnTo>
                    <a:pt x="24246" y="51914"/>
                  </a:lnTo>
                  <a:lnTo>
                    <a:pt x="23478" y="51648"/>
                  </a:lnTo>
                  <a:lnTo>
                    <a:pt x="22718" y="51373"/>
                  </a:lnTo>
                  <a:lnTo>
                    <a:pt x="21964" y="51091"/>
                  </a:lnTo>
                  <a:lnTo>
                    <a:pt x="21232" y="50799"/>
                  </a:lnTo>
                  <a:lnTo>
                    <a:pt x="20510" y="50496"/>
                  </a:lnTo>
                  <a:lnTo>
                    <a:pt x="19797" y="50182"/>
                  </a:lnTo>
                  <a:lnTo>
                    <a:pt x="19094" y="49858"/>
                  </a:lnTo>
                  <a:lnTo>
                    <a:pt x="18400" y="49522"/>
                  </a:lnTo>
                  <a:lnTo>
                    <a:pt x="17716" y="49176"/>
                  </a:lnTo>
                  <a:lnTo>
                    <a:pt x="17041" y="48818"/>
                  </a:lnTo>
                  <a:lnTo>
                    <a:pt x="16376" y="48450"/>
                  </a:lnTo>
                  <a:lnTo>
                    <a:pt x="15721" y="48070"/>
                  </a:lnTo>
                  <a:lnTo>
                    <a:pt x="15075" y="47680"/>
                  </a:lnTo>
                  <a:lnTo>
                    <a:pt x="14442" y="47276"/>
                  </a:lnTo>
                  <a:lnTo>
                    <a:pt x="13825" y="46854"/>
                  </a:lnTo>
                  <a:lnTo>
                    <a:pt x="13225" y="46414"/>
                  </a:lnTo>
                  <a:lnTo>
                    <a:pt x="12641" y="45956"/>
                  </a:lnTo>
                  <a:lnTo>
                    <a:pt x="12073" y="45480"/>
                  </a:lnTo>
                  <a:lnTo>
                    <a:pt x="11522" y="44987"/>
                  </a:lnTo>
                  <a:lnTo>
                    <a:pt x="10987" y="44476"/>
                  </a:lnTo>
                  <a:lnTo>
                    <a:pt x="10469" y="43948"/>
                  </a:lnTo>
                  <a:lnTo>
                    <a:pt x="9967" y="43401"/>
                  </a:lnTo>
                  <a:lnTo>
                    <a:pt x="9481" y="42837"/>
                  </a:lnTo>
                  <a:lnTo>
                    <a:pt x="9027" y="42241"/>
                  </a:lnTo>
                  <a:lnTo>
                    <a:pt x="8592" y="41626"/>
                  </a:lnTo>
                  <a:lnTo>
                    <a:pt x="8175" y="40991"/>
                  </a:lnTo>
                  <a:lnTo>
                    <a:pt x="7778" y="40338"/>
                  </a:lnTo>
                  <a:lnTo>
                    <a:pt x="7401" y="39665"/>
                  </a:lnTo>
                  <a:lnTo>
                    <a:pt x="7042" y="38974"/>
                  </a:lnTo>
                  <a:lnTo>
                    <a:pt x="6702" y="38263"/>
                  </a:lnTo>
                  <a:lnTo>
                    <a:pt x="6381" y="37533"/>
                  </a:lnTo>
                  <a:lnTo>
                    <a:pt x="6080" y="36784"/>
                  </a:lnTo>
                  <a:lnTo>
                    <a:pt x="5798" y="36016"/>
                  </a:lnTo>
                  <a:lnTo>
                    <a:pt x="5551" y="35225"/>
                  </a:lnTo>
                  <a:lnTo>
                    <a:pt x="5331" y="34406"/>
                  </a:lnTo>
                  <a:lnTo>
                    <a:pt x="5137" y="33560"/>
                  </a:lnTo>
                  <a:lnTo>
                    <a:pt x="4968" y="32687"/>
                  </a:lnTo>
                  <a:lnTo>
                    <a:pt x="4826" y="31787"/>
                  </a:lnTo>
                  <a:lnTo>
                    <a:pt x="4709" y="30859"/>
                  </a:lnTo>
                  <a:lnTo>
                    <a:pt x="4618" y="29904"/>
                  </a:lnTo>
                  <a:lnTo>
                    <a:pt x="4553" y="28922"/>
                  </a:lnTo>
                  <a:lnTo>
                    <a:pt x="4515" y="27912"/>
                  </a:lnTo>
                  <a:lnTo>
                    <a:pt x="4502" y="26875"/>
                  </a:lnTo>
                  <a:lnTo>
                    <a:pt x="4530" y="25463"/>
                  </a:lnTo>
                  <a:lnTo>
                    <a:pt x="4616" y="24092"/>
                  </a:lnTo>
                  <a:lnTo>
                    <a:pt x="4759" y="22762"/>
                  </a:lnTo>
                  <a:lnTo>
                    <a:pt x="4960" y="21473"/>
                  </a:lnTo>
                  <a:lnTo>
                    <a:pt x="5218" y="20225"/>
                  </a:lnTo>
                  <a:lnTo>
                    <a:pt x="5533" y="19017"/>
                  </a:lnTo>
                  <a:lnTo>
                    <a:pt x="5905" y="17851"/>
                  </a:lnTo>
                  <a:lnTo>
                    <a:pt x="6335" y="16725"/>
                  </a:lnTo>
                  <a:lnTo>
                    <a:pt x="6822" y="15641"/>
                  </a:lnTo>
                  <a:lnTo>
                    <a:pt x="7366" y="14597"/>
                  </a:lnTo>
                  <a:lnTo>
                    <a:pt x="7961" y="13593"/>
                  </a:lnTo>
                  <a:lnTo>
                    <a:pt x="8600" y="12627"/>
                  </a:lnTo>
                  <a:lnTo>
                    <a:pt x="9282" y="11699"/>
                  </a:lnTo>
                  <a:lnTo>
                    <a:pt x="10008" y="10810"/>
                  </a:lnTo>
                  <a:lnTo>
                    <a:pt x="10777" y="9959"/>
                  </a:lnTo>
                  <a:lnTo>
                    <a:pt x="11590" y="9145"/>
                  </a:lnTo>
                  <a:lnTo>
                    <a:pt x="12447" y="8371"/>
                  </a:lnTo>
                  <a:lnTo>
                    <a:pt x="13347" y="7634"/>
                  </a:lnTo>
                  <a:lnTo>
                    <a:pt x="14291" y="6935"/>
                  </a:lnTo>
                  <a:lnTo>
                    <a:pt x="15279" y="6275"/>
                  </a:lnTo>
                  <a:lnTo>
                    <a:pt x="16321" y="5638"/>
                  </a:lnTo>
                  <a:lnTo>
                    <a:pt x="17402" y="5036"/>
                  </a:lnTo>
                  <a:lnTo>
                    <a:pt x="18521" y="4470"/>
                  </a:lnTo>
                  <a:lnTo>
                    <a:pt x="19678" y="3939"/>
                  </a:lnTo>
                  <a:lnTo>
                    <a:pt x="20873" y="3444"/>
                  </a:lnTo>
                  <a:lnTo>
                    <a:pt x="22106" y="2984"/>
                  </a:lnTo>
                  <a:lnTo>
                    <a:pt x="23377" y="2560"/>
                  </a:lnTo>
                  <a:lnTo>
                    <a:pt x="24687" y="2171"/>
                  </a:lnTo>
                  <a:lnTo>
                    <a:pt x="26035" y="1818"/>
                  </a:lnTo>
                  <a:lnTo>
                    <a:pt x="27421" y="1500"/>
                  </a:lnTo>
                  <a:lnTo>
                    <a:pt x="28839" y="1215"/>
                  </a:lnTo>
                  <a:lnTo>
                    <a:pt x="30283" y="960"/>
                  </a:lnTo>
                  <a:lnTo>
                    <a:pt x="31753" y="735"/>
                  </a:lnTo>
                  <a:lnTo>
                    <a:pt x="33249" y="540"/>
                  </a:lnTo>
                  <a:lnTo>
                    <a:pt x="34771" y="375"/>
                  </a:lnTo>
                  <a:lnTo>
                    <a:pt x="36319" y="240"/>
                  </a:lnTo>
                  <a:lnTo>
                    <a:pt x="37892" y="135"/>
                  </a:lnTo>
                  <a:lnTo>
                    <a:pt x="39492" y="60"/>
                  </a:lnTo>
                  <a:lnTo>
                    <a:pt x="41118" y="15"/>
                  </a:lnTo>
                  <a:lnTo>
                    <a:pt x="42769" y="0"/>
                  </a:lnTo>
                  <a:lnTo>
                    <a:pt x="44624" y="15"/>
                  </a:lnTo>
                  <a:lnTo>
                    <a:pt x="46425" y="60"/>
                  </a:lnTo>
                  <a:lnTo>
                    <a:pt x="48171" y="135"/>
                  </a:lnTo>
                  <a:lnTo>
                    <a:pt x="49863" y="240"/>
                  </a:lnTo>
                  <a:lnTo>
                    <a:pt x="51500" y="375"/>
                  </a:lnTo>
                  <a:lnTo>
                    <a:pt x="53083" y="540"/>
                  </a:lnTo>
                  <a:lnTo>
                    <a:pt x="54611" y="735"/>
                  </a:lnTo>
                  <a:lnTo>
                    <a:pt x="56084" y="960"/>
                  </a:lnTo>
                  <a:lnTo>
                    <a:pt x="57503" y="1215"/>
                  </a:lnTo>
                  <a:lnTo>
                    <a:pt x="58867" y="1500"/>
                  </a:lnTo>
                  <a:lnTo>
                    <a:pt x="60195" y="1802"/>
                  </a:lnTo>
                  <a:lnTo>
                    <a:pt x="61478" y="2136"/>
                  </a:lnTo>
                  <a:lnTo>
                    <a:pt x="62716" y="2501"/>
                  </a:lnTo>
                  <a:lnTo>
                    <a:pt x="63910" y="2897"/>
                  </a:lnTo>
                  <a:lnTo>
                    <a:pt x="65058" y="3325"/>
                  </a:lnTo>
                  <a:lnTo>
                    <a:pt x="66161" y="3784"/>
                  </a:lnTo>
                  <a:lnTo>
                    <a:pt x="67219" y="4274"/>
                  </a:lnTo>
                  <a:lnTo>
                    <a:pt x="68231" y="4796"/>
                  </a:lnTo>
                  <a:lnTo>
                    <a:pt x="69199" y="5349"/>
                  </a:lnTo>
                  <a:lnTo>
                    <a:pt x="70122" y="5934"/>
                  </a:lnTo>
                  <a:lnTo>
                    <a:pt x="71017" y="6550"/>
                  </a:lnTo>
                  <a:lnTo>
                    <a:pt x="71871" y="7197"/>
                  </a:lnTo>
                  <a:lnTo>
                    <a:pt x="72686" y="7876"/>
                  </a:lnTo>
                  <a:lnTo>
                    <a:pt x="73462" y="8586"/>
                  </a:lnTo>
                  <a:lnTo>
                    <a:pt x="74198" y="9328"/>
                  </a:lnTo>
                  <a:lnTo>
                    <a:pt x="74895" y="10100"/>
                  </a:lnTo>
                  <a:lnTo>
                    <a:pt x="75551" y="10905"/>
                  </a:lnTo>
                  <a:lnTo>
                    <a:pt x="76169" y="11740"/>
                  </a:lnTo>
                  <a:lnTo>
                    <a:pt x="76747" y="12607"/>
                  </a:lnTo>
                  <a:lnTo>
                    <a:pt x="77285" y="13506"/>
                  </a:lnTo>
                  <a:lnTo>
                    <a:pt x="77802" y="14422"/>
                  </a:lnTo>
                  <a:lnTo>
                    <a:pt x="78292" y="15369"/>
                  </a:lnTo>
                  <a:lnTo>
                    <a:pt x="78752" y="16348"/>
                  </a:lnTo>
                  <a:lnTo>
                    <a:pt x="79184" y="17358"/>
                  </a:lnTo>
                  <a:lnTo>
                    <a:pt x="79587" y="18400"/>
                  </a:lnTo>
                  <a:lnTo>
                    <a:pt x="79961" y="19473"/>
                  </a:lnTo>
                  <a:lnTo>
                    <a:pt x="80307" y="20577"/>
                  </a:lnTo>
                  <a:lnTo>
                    <a:pt x="80624" y="21713"/>
                  </a:lnTo>
                  <a:lnTo>
                    <a:pt x="80913" y="22880"/>
                  </a:lnTo>
                  <a:lnTo>
                    <a:pt x="81173" y="24079"/>
                  </a:lnTo>
                  <a:lnTo>
                    <a:pt x="61664" y="26739"/>
                  </a:lnTo>
                  <a:lnTo>
                    <a:pt x="61332" y="25528"/>
                  </a:lnTo>
                  <a:lnTo>
                    <a:pt x="60938" y="24379"/>
                  </a:lnTo>
                  <a:lnTo>
                    <a:pt x="60481" y="23291"/>
                  </a:lnTo>
                  <a:lnTo>
                    <a:pt x="59961" y="22264"/>
                  </a:lnTo>
                  <a:lnTo>
                    <a:pt x="59379" y="21299"/>
                  </a:lnTo>
                  <a:lnTo>
                    <a:pt x="58734" y="20395"/>
                  </a:lnTo>
                  <a:lnTo>
                    <a:pt x="58025" y="19553"/>
                  </a:lnTo>
                  <a:lnTo>
                    <a:pt x="57255" y="18772"/>
                  </a:lnTo>
                  <a:lnTo>
                    <a:pt x="56421" y="18052"/>
                  </a:lnTo>
                  <a:lnTo>
                    <a:pt x="55525" y="17394"/>
                  </a:lnTo>
                  <a:lnTo>
                    <a:pt x="54570" y="16798"/>
                  </a:lnTo>
                  <a:lnTo>
                    <a:pt x="53536" y="16264"/>
                  </a:lnTo>
                  <a:lnTo>
                    <a:pt x="52420" y="15794"/>
                  </a:lnTo>
                  <a:lnTo>
                    <a:pt x="51225" y="15386"/>
                  </a:lnTo>
                  <a:lnTo>
                    <a:pt x="49948" y="15040"/>
                  </a:lnTo>
                  <a:lnTo>
                    <a:pt x="48592" y="14758"/>
                  </a:lnTo>
                  <a:lnTo>
                    <a:pt x="47154" y="14538"/>
                  </a:lnTo>
                  <a:lnTo>
                    <a:pt x="45637" y="14382"/>
                  </a:lnTo>
                  <a:lnTo>
                    <a:pt x="44038" y="14287"/>
                  </a:lnTo>
                  <a:lnTo>
                    <a:pt x="42360" y="14256"/>
                  </a:lnTo>
                  <a:lnTo>
                    <a:pt x="41313" y="14266"/>
                  </a:lnTo>
                  <a:lnTo>
                    <a:pt x="40302" y="14294"/>
                  </a:lnTo>
                  <a:lnTo>
                    <a:pt x="39327" y="14342"/>
                  </a:lnTo>
                  <a:lnTo>
                    <a:pt x="38387" y="14409"/>
                  </a:lnTo>
                  <a:lnTo>
                    <a:pt x="37482" y="14495"/>
                  </a:lnTo>
                  <a:lnTo>
                    <a:pt x="36613" y="14600"/>
                  </a:lnTo>
                  <a:lnTo>
                    <a:pt x="35780" y="14724"/>
                  </a:lnTo>
                  <a:lnTo>
                    <a:pt x="34982" y="14867"/>
                  </a:lnTo>
                  <a:lnTo>
                    <a:pt x="34219" y="15030"/>
                  </a:lnTo>
                  <a:lnTo>
                    <a:pt x="33492" y="15211"/>
                  </a:lnTo>
                  <a:lnTo>
                    <a:pt x="32810" y="15395"/>
                  </a:lnTo>
                  <a:lnTo>
                    <a:pt x="32155" y="15593"/>
                  </a:lnTo>
                  <a:lnTo>
                    <a:pt x="31527" y="15804"/>
                  </a:lnTo>
                  <a:lnTo>
                    <a:pt x="30927" y="16030"/>
                  </a:lnTo>
                  <a:lnTo>
                    <a:pt x="30354" y="16268"/>
                  </a:lnTo>
                  <a:lnTo>
                    <a:pt x="29809" y="16521"/>
                  </a:lnTo>
                  <a:lnTo>
                    <a:pt x="29290" y="16787"/>
                  </a:lnTo>
                  <a:lnTo>
                    <a:pt x="28799" y="17066"/>
                  </a:lnTo>
                  <a:lnTo>
                    <a:pt x="28335" y="17360"/>
                  </a:lnTo>
                  <a:lnTo>
                    <a:pt x="27899" y="17667"/>
                  </a:lnTo>
                  <a:lnTo>
                    <a:pt x="27501" y="17986"/>
                  </a:lnTo>
                  <a:lnTo>
                    <a:pt x="27126" y="18316"/>
                  </a:lnTo>
                  <a:lnTo>
                    <a:pt x="26775" y="18657"/>
                  </a:lnTo>
                  <a:lnTo>
                    <a:pt x="26447" y="19009"/>
                  </a:lnTo>
                  <a:lnTo>
                    <a:pt x="26142" y="19372"/>
                  </a:lnTo>
                  <a:lnTo>
                    <a:pt x="25860" y="19746"/>
                  </a:lnTo>
                  <a:lnTo>
                    <a:pt x="25602" y="20130"/>
                  </a:lnTo>
                  <a:lnTo>
                    <a:pt x="25367" y="20526"/>
                  </a:lnTo>
                  <a:lnTo>
                    <a:pt x="25154" y="20933"/>
                  </a:lnTo>
                  <a:lnTo>
                    <a:pt x="24965" y="21350"/>
                  </a:lnTo>
                  <a:lnTo>
                    <a:pt x="24797" y="21762"/>
                  </a:lnTo>
                  <a:lnTo>
                    <a:pt x="24646" y="22180"/>
                  </a:lnTo>
                  <a:lnTo>
                    <a:pt x="24513" y="22603"/>
                  </a:lnTo>
                  <a:lnTo>
                    <a:pt x="24398" y="23031"/>
                  </a:lnTo>
                  <a:lnTo>
                    <a:pt x="24300" y="23465"/>
                  </a:lnTo>
                  <a:lnTo>
                    <a:pt x="24221" y="23904"/>
                  </a:lnTo>
                  <a:lnTo>
                    <a:pt x="24158" y="24349"/>
                  </a:lnTo>
                  <a:lnTo>
                    <a:pt x="24114" y="24799"/>
                  </a:lnTo>
                  <a:lnTo>
                    <a:pt x="24088" y="25255"/>
                  </a:lnTo>
                  <a:lnTo>
                    <a:pt x="24079" y="25716"/>
                  </a:lnTo>
                  <a:lnTo>
                    <a:pt x="24096" y="26413"/>
                  </a:lnTo>
                  <a:lnTo>
                    <a:pt x="24147" y="27085"/>
                  </a:lnTo>
                  <a:lnTo>
                    <a:pt x="24232" y="27733"/>
                  </a:lnTo>
                  <a:lnTo>
                    <a:pt x="24352" y="28357"/>
                  </a:lnTo>
                  <a:lnTo>
                    <a:pt x="24505" y="28956"/>
                  </a:lnTo>
                  <a:lnTo>
                    <a:pt x="24693" y="29530"/>
                  </a:lnTo>
                  <a:lnTo>
                    <a:pt x="24914" y="30080"/>
                  </a:lnTo>
                  <a:lnTo>
                    <a:pt x="25170" y="30605"/>
                  </a:lnTo>
                  <a:lnTo>
                    <a:pt x="25460" y="31106"/>
                  </a:lnTo>
                  <a:lnTo>
                    <a:pt x="25784" y="31582"/>
                  </a:lnTo>
                  <a:lnTo>
                    <a:pt x="26139" y="32025"/>
                  </a:lnTo>
                  <a:lnTo>
                    <a:pt x="26521" y="32455"/>
                  </a:lnTo>
                  <a:lnTo>
                    <a:pt x="26930" y="32871"/>
                  </a:lnTo>
                  <a:lnTo>
                    <a:pt x="27367" y="33274"/>
                  </a:lnTo>
                  <a:lnTo>
                    <a:pt x="27830" y="33663"/>
                  </a:lnTo>
                  <a:lnTo>
                    <a:pt x="28321" y="34038"/>
                  </a:lnTo>
                  <a:lnTo>
                    <a:pt x="28840" y="34399"/>
                  </a:lnTo>
                  <a:lnTo>
                    <a:pt x="29386" y="34747"/>
                  </a:lnTo>
                  <a:lnTo>
                    <a:pt x="29959" y="35081"/>
                  </a:lnTo>
                  <a:lnTo>
                    <a:pt x="30559" y="35402"/>
                  </a:lnTo>
                  <a:lnTo>
                    <a:pt x="31184" y="35698"/>
                  </a:lnTo>
                  <a:lnTo>
                    <a:pt x="31833" y="35986"/>
                  </a:lnTo>
                  <a:lnTo>
                    <a:pt x="32505" y="36266"/>
                  </a:lnTo>
                  <a:lnTo>
                    <a:pt x="33200" y="36537"/>
                  </a:lnTo>
                  <a:lnTo>
                    <a:pt x="33918" y="36800"/>
                  </a:lnTo>
                  <a:lnTo>
                    <a:pt x="34660" y="37055"/>
                  </a:lnTo>
                  <a:lnTo>
                    <a:pt x="35425" y="37302"/>
                  </a:lnTo>
                  <a:lnTo>
                    <a:pt x="36212" y="37541"/>
                  </a:lnTo>
                  <a:lnTo>
                    <a:pt x="37023" y="37772"/>
                  </a:lnTo>
                  <a:lnTo>
                    <a:pt x="37858" y="37994"/>
                  </a:lnTo>
                  <a:lnTo>
                    <a:pt x="38725" y="38199"/>
                  </a:lnTo>
                  <a:lnTo>
                    <a:pt x="39609" y="38406"/>
                  </a:lnTo>
                  <a:lnTo>
                    <a:pt x="40510" y="38614"/>
                  </a:lnTo>
                  <a:lnTo>
                    <a:pt x="41427" y="38824"/>
                  </a:lnTo>
                  <a:lnTo>
                    <a:pt x="42360" y="39034"/>
                  </a:lnTo>
                  <a:lnTo>
                    <a:pt x="43309" y="39246"/>
                  </a:lnTo>
                  <a:lnTo>
                    <a:pt x="44275" y="39460"/>
                  </a:lnTo>
                  <a:lnTo>
                    <a:pt x="45257" y="39675"/>
                  </a:lnTo>
                  <a:lnTo>
                    <a:pt x="46256" y="39891"/>
                  </a:lnTo>
                  <a:lnTo>
                    <a:pt x="47271" y="40109"/>
                  </a:lnTo>
                  <a:lnTo>
                    <a:pt x="48171" y="40301"/>
                  </a:lnTo>
                  <a:lnTo>
                    <a:pt x="49069" y="40496"/>
                  </a:lnTo>
                  <a:lnTo>
                    <a:pt x="49966" y="40694"/>
                  </a:lnTo>
                  <a:lnTo>
                    <a:pt x="50862" y="40894"/>
                  </a:lnTo>
                  <a:lnTo>
                    <a:pt x="51756" y="41098"/>
                  </a:lnTo>
                  <a:lnTo>
                    <a:pt x="52649" y="41304"/>
                  </a:lnTo>
                  <a:lnTo>
                    <a:pt x="53540" y="41513"/>
                  </a:lnTo>
                  <a:lnTo>
                    <a:pt x="54431" y="41724"/>
                  </a:lnTo>
                  <a:lnTo>
                    <a:pt x="55319" y="41938"/>
                  </a:lnTo>
                  <a:lnTo>
                    <a:pt x="56207" y="42155"/>
                  </a:lnTo>
                  <a:lnTo>
                    <a:pt x="57090" y="42364"/>
                  </a:lnTo>
                  <a:lnTo>
                    <a:pt x="57964" y="42581"/>
                  </a:lnTo>
                  <a:lnTo>
                    <a:pt x="58830" y="42806"/>
                  </a:lnTo>
                  <a:lnTo>
                    <a:pt x="59689" y="43039"/>
                  </a:lnTo>
                  <a:lnTo>
                    <a:pt x="60538" y="43281"/>
                  </a:lnTo>
                  <a:lnTo>
                    <a:pt x="61380" y="43530"/>
                  </a:lnTo>
                  <a:lnTo>
                    <a:pt x="62214" y="43788"/>
                  </a:lnTo>
                  <a:lnTo>
                    <a:pt x="63039" y="44054"/>
                  </a:lnTo>
                  <a:lnTo>
                    <a:pt x="63856" y="44328"/>
                  </a:lnTo>
                  <a:lnTo>
                    <a:pt x="64665" y="44611"/>
                  </a:lnTo>
                  <a:lnTo>
                    <a:pt x="65465" y="44903"/>
                  </a:lnTo>
                  <a:lnTo>
                    <a:pt x="66253" y="45208"/>
                  </a:lnTo>
                  <a:lnTo>
                    <a:pt x="67031" y="45525"/>
                  </a:lnTo>
                  <a:lnTo>
                    <a:pt x="67798" y="45855"/>
                  </a:lnTo>
                  <a:lnTo>
                    <a:pt x="68553" y="46197"/>
                  </a:lnTo>
                  <a:lnTo>
                    <a:pt x="69298" y="46551"/>
                  </a:lnTo>
                  <a:lnTo>
                    <a:pt x="70032" y="46917"/>
                  </a:lnTo>
                  <a:lnTo>
                    <a:pt x="70755" y="47296"/>
                  </a:lnTo>
                  <a:lnTo>
                    <a:pt x="71468" y="47686"/>
                  </a:lnTo>
                  <a:lnTo>
                    <a:pt x="72169" y="48090"/>
                  </a:lnTo>
                  <a:lnTo>
                    <a:pt x="72855" y="48508"/>
                  </a:lnTo>
                  <a:lnTo>
                    <a:pt x="73522" y="48946"/>
                  </a:lnTo>
                  <a:lnTo>
                    <a:pt x="74170" y="49403"/>
                  </a:lnTo>
                  <a:lnTo>
                    <a:pt x="74799" y="49879"/>
                  </a:lnTo>
                  <a:lnTo>
                    <a:pt x="75409" y="50375"/>
                  </a:lnTo>
                  <a:lnTo>
                    <a:pt x="76000" y="50889"/>
                  </a:lnTo>
                  <a:lnTo>
                    <a:pt x="76571" y="51422"/>
                  </a:lnTo>
                  <a:lnTo>
                    <a:pt x="77124" y="51975"/>
                  </a:lnTo>
                  <a:lnTo>
                    <a:pt x="77657" y="52547"/>
                  </a:lnTo>
                  <a:lnTo>
                    <a:pt x="78171" y="53137"/>
                  </a:lnTo>
                  <a:lnTo>
                    <a:pt x="78678" y="53736"/>
                  </a:lnTo>
                  <a:lnTo>
                    <a:pt x="79162" y="54357"/>
                  </a:lnTo>
                  <a:lnTo>
                    <a:pt x="79622" y="55002"/>
                  </a:lnTo>
                  <a:lnTo>
                    <a:pt x="80060" y="55669"/>
                  </a:lnTo>
                  <a:lnTo>
                    <a:pt x="80474" y="56360"/>
                  </a:lnTo>
                  <a:lnTo>
                    <a:pt x="80865" y="57075"/>
                  </a:lnTo>
                  <a:lnTo>
                    <a:pt x="81232" y="57812"/>
                  </a:lnTo>
                  <a:lnTo>
                    <a:pt x="81577" y="58573"/>
                  </a:lnTo>
                  <a:lnTo>
                    <a:pt x="81898" y="59356"/>
                  </a:lnTo>
                  <a:lnTo>
                    <a:pt x="82196" y="60163"/>
                  </a:lnTo>
                  <a:lnTo>
                    <a:pt x="82481" y="60997"/>
                  </a:lnTo>
                  <a:lnTo>
                    <a:pt x="82736" y="61860"/>
                  </a:lnTo>
                  <a:lnTo>
                    <a:pt x="82961" y="62754"/>
                  </a:lnTo>
                  <a:lnTo>
                    <a:pt x="83156" y="63678"/>
                  </a:lnTo>
                  <a:lnTo>
                    <a:pt x="83322" y="64631"/>
                  </a:lnTo>
                  <a:lnTo>
                    <a:pt x="83457" y="65615"/>
                  </a:lnTo>
                  <a:lnTo>
                    <a:pt x="83562" y="66628"/>
                  </a:lnTo>
                  <a:lnTo>
                    <a:pt x="83637" y="67672"/>
                  </a:lnTo>
                  <a:lnTo>
                    <a:pt x="83682" y="68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2021-10-19T09:46:34Z</dcterms:modified>
</cp:coreProperties>
</file>