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5087600" cy="10698163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3" d="100"/>
          <a:sy n="53" d="100"/>
        </p:scale>
        <p:origin x="-1339" y="-86"/>
      </p:cViewPr>
      <p:guideLst>
        <p:guide orient="horz" pos="3370"/>
        <p:guide pos="47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323370"/>
            <a:ext cx="12824460" cy="22931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3140" y="6062292"/>
            <a:ext cx="10561320" cy="27339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2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78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11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574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3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09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850052" y="428427"/>
            <a:ext cx="3677604" cy="91281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9" y="428427"/>
            <a:ext cx="10781349" cy="91281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17" y="6874563"/>
            <a:ext cx="12824460" cy="2124774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1817" y="4534341"/>
            <a:ext cx="12824460" cy="2340223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2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247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787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049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311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574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83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2098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9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8184" y="2496240"/>
            <a:ext cx="7229475" cy="706029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4" y="2394706"/>
            <a:ext cx="666631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84" y="3392705"/>
            <a:ext cx="666631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64295" y="2394706"/>
            <a:ext cx="6668930" cy="99799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237" indent="0">
              <a:buNone/>
              <a:defRPr sz="2300" b="1"/>
            </a:lvl2pPr>
            <a:lvl3pPr marL="1052474" indent="0">
              <a:buNone/>
              <a:defRPr sz="2100" b="1"/>
            </a:lvl3pPr>
            <a:lvl4pPr marL="1578712" indent="0">
              <a:buNone/>
              <a:defRPr sz="1800" b="1"/>
            </a:lvl4pPr>
            <a:lvl5pPr marL="2104949" indent="0">
              <a:buNone/>
              <a:defRPr sz="1800" b="1"/>
            </a:lvl5pPr>
            <a:lvl6pPr marL="2631186" indent="0">
              <a:buNone/>
              <a:defRPr sz="1800" b="1"/>
            </a:lvl6pPr>
            <a:lvl7pPr marL="3157423" indent="0">
              <a:buNone/>
              <a:defRPr sz="1800" b="1"/>
            </a:lvl7pPr>
            <a:lvl8pPr marL="3683660" indent="0">
              <a:buNone/>
              <a:defRPr sz="1800" b="1"/>
            </a:lvl8pPr>
            <a:lvl9pPr marL="42098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64295" y="3392705"/>
            <a:ext cx="6668930" cy="6163826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4" y="425946"/>
            <a:ext cx="4963717" cy="181274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834" y="425950"/>
            <a:ext cx="8434386" cy="9130587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4384" y="2238692"/>
            <a:ext cx="4963717" cy="7317841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275" y="7488714"/>
            <a:ext cx="9052560" cy="884086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57275" y="955901"/>
            <a:ext cx="9052560" cy="6418898"/>
          </a:xfrm>
        </p:spPr>
        <p:txBody>
          <a:bodyPr/>
          <a:lstStyle>
            <a:lvl1pPr marL="0" indent="0">
              <a:buNone/>
              <a:defRPr sz="3700"/>
            </a:lvl1pPr>
            <a:lvl2pPr marL="526237" indent="0">
              <a:buNone/>
              <a:defRPr sz="3200"/>
            </a:lvl2pPr>
            <a:lvl3pPr marL="1052474" indent="0">
              <a:buNone/>
              <a:defRPr sz="2800"/>
            </a:lvl3pPr>
            <a:lvl4pPr marL="1578712" indent="0">
              <a:buNone/>
              <a:defRPr sz="2300"/>
            </a:lvl4pPr>
            <a:lvl5pPr marL="2104949" indent="0">
              <a:buNone/>
              <a:defRPr sz="2300"/>
            </a:lvl5pPr>
            <a:lvl6pPr marL="2631186" indent="0">
              <a:buNone/>
              <a:defRPr sz="2300"/>
            </a:lvl6pPr>
            <a:lvl7pPr marL="3157423" indent="0">
              <a:buNone/>
              <a:defRPr sz="2300"/>
            </a:lvl7pPr>
            <a:lvl8pPr marL="3683660" indent="0">
              <a:buNone/>
              <a:defRPr sz="2300"/>
            </a:lvl8pPr>
            <a:lvl9pPr marL="4209898" indent="0">
              <a:buNone/>
              <a:defRPr sz="23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7275" y="8372800"/>
            <a:ext cx="9052560" cy="1255547"/>
          </a:xfrm>
        </p:spPr>
        <p:txBody>
          <a:bodyPr/>
          <a:lstStyle>
            <a:lvl1pPr marL="0" indent="0">
              <a:buNone/>
              <a:defRPr sz="1600"/>
            </a:lvl1pPr>
            <a:lvl2pPr marL="526237" indent="0">
              <a:buNone/>
              <a:defRPr sz="1400"/>
            </a:lvl2pPr>
            <a:lvl3pPr marL="1052474" indent="0">
              <a:buNone/>
              <a:defRPr sz="1200"/>
            </a:lvl3pPr>
            <a:lvl4pPr marL="1578712" indent="0">
              <a:buNone/>
              <a:defRPr sz="1000"/>
            </a:lvl4pPr>
            <a:lvl5pPr marL="2104949" indent="0">
              <a:buNone/>
              <a:defRPr sz="1000"/>
            </a:lvl5pPr>
            <a:lvl6pPr marL="2631186" indent="0">
              <a:buNone/>
              <a:defRPr sz="1000"/>
            </a:lvl6pPr>
            <a:lvl7pPr marL="3157423" indent="0">
              <a:buNone/>
              <a:defRPr sz="1000"/>
            </a:lvl7pPr>
            <a:lvl8pPr marL="3683660" indent="0">
              <a:buNone/>
              <a:defRPr sz="1000"/>
            </a:lvl8pPr>
            <a:lvl9pPr marL="42098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28422"/>
            <a:ext cx="13578840" cy="1783027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496240"/>
            <a:ext cx="13578840" cy="7060293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54930" y="9915617"/>
            <a:ext cx="47777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2780" y="9915617"/>
            <a:ext cx="3520440" cy="569578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52474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678" indent="-394678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5135" indent="-328898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15593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1830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68067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4305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0542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46779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3016" indent="-263119" algn="l" defTabSz="1052474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237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2474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78712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4949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1186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57423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3660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09898" algn="l" defTabSz="105247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3886200" y="1691482"/>
            <a:ext cx="7315200" cy="7315200"/>
            <a:chOff x="3886200" y="1691482"/>
            <a:chExt cx="7315200" cy="7315200"/>
          </a:xfrm>
        </p:grpSpPr>
        <p:sp>
          <p:nvSpPr>
            <p:cNvPr id="3" name="rc3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886200" y="1691481"/>
              <a:ext cx="7315199" cy="73151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4274791" y="1980782"/>
              <a:ext cx="6857019" cy="66337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980943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393247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805552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217856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630160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74791" y="8456538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74791" y="8193296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74791" y="7930053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274791" y="7666811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274791" y="7403569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74791" y="7140327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74791" y="6877085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274791" y="6613843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74791" y="6350601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274791" y="6087359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274791" y="5824117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4274791" y="5560875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274791" y="5297632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4274791" y="5034390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4274791" y="4771148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274791" y="4507906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274791" y="4244664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274791" y="3981422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274791" y="3718180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274791" y="3454938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74791" y="3191696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274791" y="2928454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4274791" y="2665211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274791" y="2401969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274791" y="2138727"/>
              <a:ext cx="6857019" cy="0"/>
            </a:xfrm>
            <a:custGeom>
              <a:avLst/>
              <a:pathLst>
                <a:path w="6857019" h="0">
                  <a:moveTo>
                    <a:pt x="0" y="0"/>
                  </a:moveTo>
                  <a:lnTo>
                    <a:pt x="6857019" y="0"/>
                  </a:lnTo>
                  <a:lnTo>
                    <a:pt x="6857019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274791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687095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099400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8511704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924008" y="1980782"/>
              <a:ext cx="0" cy="6633700"/>
            </a:xfrm>
            <a:custGeom>
              <a:avLst/>
              <a:pathLst>
                <a:path w="0" h="6633700">
                  <a:moveTo>
                    <a:pt x="0" y="663370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274791" y="2020268"/>
              <a:ext cx="6722567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274791" y="2283510"/>
              <a:ext cx="6185892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274791" y="2546753"/>
              <a:ext cx="6044661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274791" y="2809995"/>
              <a:ext cx="5507986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274791" y="3073237"/>
              <a:ext cx="5282017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74791" y="3336479"/>
              <a:ext cx="4152174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74791" y="3599721"/>
              <a:ext cx="4095682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274791" y="3862963"/>
              <a:ext cx="3869713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274791" y="4126205"/>
              <a:ext cx="3756729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274791" y="4389447"/>
              <a:ext cx="3587252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74791" y="4652689"/>
              <a:ext cx="3446022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274791" y="4915931"/>
              <a:ext cx="3078823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274791" y="5179174"/>
              <a:ext cx="2909346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274791" y="5442416"/>
              <a:ext cx="2683377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274791" y="5705658"/>
              <a:ext cx="2598639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274791" y="5968900"/>
              <a:ext cx="2598639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274791" y="6232142"/>
              <a:ext cx="2598639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74791" y="6495384"/>
              <a:ext cx="2570393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274791" y="6758626"/>
              <a:ext cx="2457409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274791" y="7021868"/>
              <a:ext cx="2429163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274791" y="7285110"/>
              <a:ext cx="2400917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274791" y="7548352"/>
              <a:ext cx="2061964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274791" y="7811595"/>
              <a:ext cx="2005471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274791" y="8074837"/>
              <a:ext cx="1751257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274791" y="8338079"/>
              <a:ext cx="1694765" cy="23691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9626489" y="2086520"/>
              <a:ext cx="51238" cy="75640"/>
            </a:xfrm>
            <a:custGeom>
              <a:avLst/>
              <a:pathLst>
                <a:path w="51238" h="75640">
                  <a:moveTo>
                    <a:pt x="26095" y="75640"/>
                  </a:moveTo>
                  <a:lnTo>
                    <a:pt x="24985" y="75628"/>
                  </a:lnTo>
                  <a:lnTo>
                    <a:pt x="23899" y="75593"/>
                  </a:lnTo>
                  <a:lnTo>
                    <a:pt x="22838" y="75535"/>
                  </a:lnTo>
                  <a:lnTo>
                    <a:pt x="21801" y="75453"/>
                  </a:lnTo>
                  <a:lnTo>
                    <a:pt x="20789" y="75348"/>
                  </a:lnTo>
                  <a:lnTo>
                    <a:pt x="19800" y="75220"/>
                  </a:lnTo>
                  <a:lnTo>
                    <a:pt x="18836" y="75069"/>
                  </a:lnTo>
                  <a:lnTo>
                    <a:pt x="17897" y="74894"/>
                  </a:lnTo>
                  <a:lnTo>
                    <a:pt x="16982" y="74696"/>
                  </a:lnTo>
                  <a:lnTo>
                    <a:pt x="16091" y="74475"/>
                  </a:lnTo>
                  <a:lnTo>
                    <a:pt x="15224" y="74228"/>
                  </a:lnTo>
                  <a:lnTo>
                    <a:pt x="14380" y="73954"/>
                  </a:lnTo>
                  <a:lnTo>
                    <a:pt x="13560" y="73652"/>
                  </a:lnTo>
                  <a:lnTo>
                    <a:pt x="12762" y="73323"/>
                  </a:lnTo>
                  <a:lnTo>
                    <a:pt x="11989" y="72966"/>
                  </a:lnTo>
                  <a:lnTo>
                    <a:pt x="11238" y="72582"/>
                  </a:lnTo>
                  <a:lnTo>
                    <a:pt x="10511" y="72170"/>
                  </a:lnTo>
                  <a:lnTo>
                    <a:pt x="9807" y="71731"/>
                  </a:lnTo>
                  <a:lnTo>
                    <a:pt x="9126" y="71264"/>
                  </a:lnTo>
                  <a:lnTo>
                    <a:pt x="8469" y="70770"/>
                  </a:lnTo>
                  <a:lnTo>
                    <a:pt x="7834" y="70247"/>
                  </a:lnTo>
                  <a:lnTo>
                    <a:pt x="7222" y="69694"/>
                  </a:lnTo>
                  <a:lnTo>
                    <a:pt x="6631" y="69112"/>
                  </a:lnTo>
                  <a:lnTo>
                    <a:pt x="6063" y="68500"/>
                  </a:lnTo>
                  <a:lnTo>
                    <a:pt x="5518" y="67858"/>
                  </a:lnTo>
                  <a:lnTo>
                    <a:pt x="4994" y="67187"/>
                  </a:lnTo>
                  <a:lnTo>
                    <a:pt x="4493" y="66486"/>
                  </a:lnTo>
                  <a:lnTo>
                    <a:pt x="4014" y="65756"/>
                  </a:lnTo>
                  <a:lnTo>
                    <a:pt x="3557" y="64996"/>
                  </a:lnTo>
                  <a:lnTo>
                    <a:pt x="3122" y="64206"/>
                  </a:lnTo>
                  <a:lnTo>
                    <a:pt x="2720" y="63374"/>
                  </a:lnTo>
                  <a:lnTo>
                    <a:pt x="2337" y="62508"/>
                  </a:lnTo>
                  <a:lnTo>
                    <a:pt x="1974" y="61608"/>
                  </a:lnTo>
                  <a:lnTo>
                    <a:pt x="1632" y="60675"/>
                  </a:lnTo>
                  <a:lnTo>
                    <a:pt x="1310" y="59707"/>
                  </a:lnTo>
                  <a:lnTo>
                    <a:pt x="1007" y="58705"/>
                  </a:lnTo>
                  <a:lnTo>
                    <a:pt x="725" y="57670"/>
                  </a:lnTo>
                  <a:lnTo>
                    <a:pt x="463" y="56601"/>
                  </a:lnTo>
                  <a:lnTo>
                    <a:pt x="221" y="55498"/>
                  </a:lnTo>
                  <a:lnTo>
                    <a:pt x="0" y="54361"/>
                  </a:lnTo>
                  <a:lnTo>
                    <a:pt x="15509" y="52085"/>
                  </a:lnTo>
                  <a:lnTo>
                    <a:pt x="15619" y="52700"/>
                  </a:lnTo>
                  <a:lnTo>
                    <a:pt x="15737" y="53296"/>
                  </a:lnTo>
                  <a:lnTo>
                    <a:pt x="15864" y="53873"/>
                  </a:lnTo>
                  <a:lnTo>
                    <a:pt x="16000" y="54431"/>
                  </a:lnTo>
                  <a:lnTo>
                    <a:pt x="16144" y="54970"/>
                  </a:lnTo>
                  <a:lnTo>
                    <a:pt x="16296" y="55489"/>
                  </a:lnTo>
                  <a:lnTo>
                    <a:pt x="16457" y="55990"/>
                  </a:lnTo>
                  <a:lnTo>
                    <a:pt x="16627" y="56472"/>
                  </a:lnTo>
                  <a:lnTo>
                    <a:pt x="16804" y="56934"/>
                  </a:lnTo>
                  <a:lnTo>
                    <a:pt x="16991" y="57378"/>
                  </a:lnTo>
                  <a:lnTo>
                    <a:pt x="17185" y="57794"/>
                  </a:lnTo>
                  <a:lnTo>
                    <a:pt x="17387" y="58195"/>
                  </a:lnTo>
                  <a:lnTo>
                    <a:pt x="17596" y="58582"/>
                  </a:lnTo>
                  <a:lnTo>
                    <a:pt x="17812" y="58953"/>
                  </a:lnTo>
                  <a:lnTo>
                    <a:pt x="18036" y="59310"/>
                  </a:lnTo>
                  <a:lnTo>
                    <a:pt x="18267" y="59652"/>
                  </a:lnTo>
                  <a:lnTo>
                    <a:pt x="18506" y="59979"/>
                  </a:lnTo>
                  <a:lnTo>
                    <a:pt x="18752" y="60291"/>
                  </a:lnTo>
                  <a:lnTo>
                    <a:pt x="19006" y="60589"/>
                  </a:lnTo>
                  <a:lnTo>
                    <a:pt x="19267" y="60871"/>
                  </a:lnTo>
                  <a:lnTo>
                    <a:pt x="19546" y="61129"/>
                  </a:lnTo>
                  <a:lnTo>
                    <a:pt x="19832" y="61373"/>
                  </a:lnTo>
                  <a:lnTo>
                    <a:pt x="20126" y="61603"/>
                  </a:lnTo>
                  <a:lnTo>
                    <a:pt x="20427" y="61820"/>
                  </a:lnTo>
                  <a:lnTo>
                    <a:pt x="20736" y="62023"/>
                  </a:lnTo>
                  <a:lnTo>
                    <a:pt x="21052" y="62212"/>
                  </a:lnTo>
                  <a:lnTo>
                    <a:pt x="21375" y="62387"/>
                  </a:lnTo>
                  <a:lnTo>
                    <a:pt x="21706" y="62548"/>
                  </a:lnTo>
                  <a:lnTo>
                    <a:pt x="22044" y="62696"/>
                  </a:lnTo>
                  <a:lnTo>
                    <a:pt x="22390" y="62830"/>
                  </a:lnTo>
                  <a:lnTo>
                    <a:pt x="22742" y="62941"/>
                  </a:lnTo>
                  <a:lnTo>
                    <a:pt x="23101" y="63040"/>
                  </a:lnTo>
                  <a:lnTo>
                    <a:pt x="23466" y="63127"/>
                  </a:lnTo>
                  <a:lnTo>
                    <a:pt x="23838" y="63203"/>
                  </a:lnTo>
                  <a:lnTo>
                    <a:pt x="24216" y="63267"/>
                  </a:lnTo>
                  <a:lnTo>
                    <a:pt x="24600" y="63319"/>
                  </a:lnTo>
                  <a:lnTo>
                    <a:pt x="24991" y="63360"/>
                  </a:lnTo>
                  <a:lnTo>
                    <a:pt x="25388" y="63389"/>
                  </a:lnTo>
                  <a:lnTo>
                    <a:pt x="25791" y="63406"/>
                  </a:lnTo>
                  <a:lnTo>
                    <a:pt x="26201" y="63412"/>
                  </a:lnTo>
                  <a:lnTo>
                    <a:pt x="27110" y="63381"/>
                  </a:lnTo>
                  <a:lnTo>
                    <a:pt x="27973" y="63287"/>
                  </a:lnTo>
                  <a:lnTo>
                    <a:pt x="28791" y="63131"/>
                  </a:lnTo>
                  <a:lnTo>
                    <a:pt x="29563" y="62913"/>
                  </a:lnTo>
                  <a:lnTo>
                    <a:pt x="30290" y="62631"/>
                  </a:lnTo>
                  <a:lnTo>
                    <a:pt x="30971" y="62288"/>
                  </a:lnTo>
                  <a:lnTo>
                    <a:pt x="31607" y="61882"/>
                  </a:lnTo>
                  <a:lnTo>
                    <a:pt x="32197" y="61413"/>
                  </a:lnTo>
                  <a:lnTo>
                    <a:pt x="32742" y="60883"/>
                  </a:lnTo>
                  <a:lnTo>
                    <a:pt x="33241" y="60289"/>
                  </a:lnTo>
                  <a:lnTo>
                    <a:pt x="33704" y="59638"/>
                  </a:lnTo>
                  <a:lnTo>
                    <a:pt x="34117" y="58932"/>
                  </a:lnTo>
                  <a:lnTo>
                    <a:pt x="34483" y="58172"/>
                  </a:lnTo>
                  <a:lnTo>
                    <a:pt x="34799" y="57359"/>
                  </a:lnTo>
                  <a:lnTo>
                    <a:pt x="35067" y="56491"/>
                  </a:lnTo>
                  <a:lnTo>
                    <a:pt x="35286" y="55570"/>
                  </a:lnTo>
                  <a:lnTo>
                    <a:pt x="35457" y="54594"/>
                  </a:lnTo>
                  <a:lnTo>
                    <a:pt x="35578" y="53565"/>
                  </a:lnTo>
                  <a:lnTo>
                    <a:pt x="35651" y="52481"/>
                  </a:lnTo>
                  <a:lnTo>
                    <a:pt x="35676" y="51344"/>
                  </a:lnTo>
                  <a:lnTo>
                    <a:pt x="35676" y="12227"/>
                  </a:lnTo>
                  <a:lnTo>
                    <a:pt x="20802" y="12227"/>
                  </a:lnTo>
                  <a:lnTo>
                    <a:pt x="20802" y="0"/>
                  </a:lnTo>
                  <a:lnTo>
                    <a:pt x="51238" y="0"/>
                  </a:lnTo>
                  <a:lnTo>
                    <a:pt x="51238" y="50973"/>
                  </a:lnTo>
                  <a:lnTo>
                    <a:pt x="51221" y="52095"/>
                  </a:lnTo>
                  <a:lnTo>
                    <a:pt x="51172" y="53196"/>
                  </a:lnTo>
                  <a:lnTo>
                    <a:pt x="51090" y="54276"/>
                  </a:lnTo>
                  <a:lnTo>
                    <a:pt x="50975" y="55335"/>
                  </a:lnTo>
                  <a:lnTo>
                    <a:pt x="50828" y="56372"/>
                  </a:lnTo>
                  <a:lnTo>
                    <a:pt x="50647" y="57389"/>
                  </a:lnTo>
                  <a:lnTo>
                    <a:pt x="50434" y="58384"/>
                  </a:lnTo>
                  <a:lnTo>
                    <a:pt x="50188" y="59358"/>
                  </a:lnTo>
                  <a:lnTo>
                    <a:pt x="49909" y="60310"/>
                  </a:lnTo>
                  <a:lnTo>
                    <a:pt x="49597" y="61242"/>
                  </a:lnTo>
                  <a:lnTo>
                    <a:pt x="49253" y="62139"/>
                  </a:lnTo>
                  <a:lnTo>
                    <a:pt x="48877" y="63010"/>
                  </a:lnTo>
                  <a:lnTo>
                    <a:pt x="48469" y="63854"/>
                  </a:lnTo>
                  <a:lnTo>
                    <a:pt x="48030" y="64672"/>
                  </a:lnTo>
                  <a:lnTo>
                    <a:pt x="47559" y="65463"/>
                  </a:lnTo>
                  <a:lnTo>
                    <a:pt x="47056" y="66228"/>
                  </a:lnTo>
                  <a:lnTo>
                    <a:pt x="46522" y="66967"/>
                  </a:lnTo>
                  <a:lnTo>
                    <a:pt x="45955" y="67679"/>
                  </a:lnTo>
                  <a:lnTo>
                    <a:pt x="45357" y="68364"/>
                  </a:lnTo>
                  <a:lnTo>
                    <a:pt x="44727" y="69023"/>
                  </a:lnTo>
                  <a:lnTo>
                    <a:pt x="44077" y="69644"/>
                  </a:lnTo>
                  <a:lnTo>
                    <a:pt x="43395" y="70236"/>
                  </a:lnTo>
                  <a:lnTo>
                    <a:pt x="42683" y="70800"/>
                  </a:lnTo>
                  <a:lnTo>
                    <a:pt x="41941" y="71335"/>
                  </a:lnTo>
                  <a:lnTo>
                    <a:pt x="41167" y="71842"/>
                  </a:lnTo>
                  <a:lnTo>
                    <a:pt x="40363" y="72320"/>
                  </a:lnTo>
                  <a:lnTo>
                    <a:pt x="39529" y="72769"/>
                  </a:lnTo>
                  <a:lnTo>
                    <a:pt x="38663" y="73190"/>
                  </a:lnTo>
                  <a:lnTo>
                    <a:pt x="37767" y="73582"/>
                  </a:lnTo>
                  <a:lnTo>
                    <a:pt x="36840" y="73946"/>
                  </a:lnTo>
                  <a:lnTo>
                    <a:pt x="35894" y="74268"/>
                  </a:lnTo>
                  <a:lnTo>
                    <a:pt x="34920" y="74555"/>
                  </a:lnTo>
                  <a:lnTo>
                    <a:pt x="33917" y="74810"/>
                  </a:lnTo>
                  <a:lnTo>
                    <a:pt x="32885" y="75030"/>
                  </a:lnTo>
                  <a:lnTo>
                    <a:pt x="31825" y="75216"/>
                  </a:lnTo>
                  <a:lnTo>
                    <a:pt x="30736" y="75368"/>
                  </a:lnTo>
                  <a:lnTo>
                    <a:pt x="29619" y="75487"/>
                  </a:lnTo>
                  <a:lnTo>
                    <a:pt x="28473" y="75572"/>
                  </a:lnTo>
                  <a:lnTo>
                    <a:pt x="27298" y="756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9692389" y="208652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9717955" y="2086520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9743680" y="2098502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9800794" y="2086520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9876275" y="2085409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9963402" y="2086520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10037136" y="2086520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10062861" y="2098502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10119975" y="2086520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10227639" y="2086520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10306666" y="2086520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10384953" y="208652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10408561" y="2086520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10487377" y="2086520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10559682" y="2086520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10575297" y="2098642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10633840" y="2085409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10710274" y="2086520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10734358" y="2086520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10801211" y="2086520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8514388" y="2348651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8595480" y="2349762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8673767" y="2349762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8703885" y="2349762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8782172" y="2349762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8850348" y="2348651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8926782" y="2349762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9024654" y="2349762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9050379" y="2361744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9104687" y="2348651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9181227" y="2349762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9206952" y="2361744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9264066" y="2349762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9279681" y="2361831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9342352" y="2349762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9414658" y="2349762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9499561" y="2349762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9604578" y="2348651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9620299" y="2360931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9691704" y="2349762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9783912" y="2348651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9857541" y="2348651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9938633" y="2349762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9968751" y="2349762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10041056" y="2349762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10116538" y="2348651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10197630" y="2349762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10265806" y="2348651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8968220" y="2613005"/>
              <a:ext cx="59866" cy="74581"/>
            </a:xfrm>
            <a:custGeom>
              <a:avLst/>
              <a:pathLst>
                <a:path w="59866" h="74581">
                  <a:moveTo>
                    <a:pt x="59866" y="74581"/>
                  </a:moveTo>
                  <a:lnTo>
                    <a:pt x="0" y="74581"/>
                  </a:lnTo>
                  <a:lnTo>
                    <a:pt x="0" y="63518"/>
                  </a:lnTo>
                  <a:lnTo>
                    <a:pt x="40334" y="12227"/>
                  </a:lnTo>
                  <a:lnTo>
                    <a:pt x="4022" y="12227"/>
                  </a:lnTo>
                  <a:lnTo>
                    <a:pt x="4022" y="0"/>
                  </a:lnTo>
                  <a:lnTo>
                    <a:pt x="57696" y="0"/>
                  </a:lnTo>
                  <a:lnTo>
                    <a:pt x="57696" y="10851"/>
                  </a:lnTo>
                  <a:lnTo>
                    <a:pt x="17361" y="62354"/>
                  </a:lnTo>
                  <a:lnTo>
                    <a:pt x="59866" y="623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9038461" y="2613005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9116748" y="2613005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9183442" y="2613005"/>
              <a:ext cx="51238" cy="75640"/>
            </a:xfrm>
            <a:custGeom>
              <a:avLst/>
              <a:pathLst>
                <a:path w="51238" h="75640">
                  <a:moveTo>
                    <a:pt x="26095" y="75640"/>
                  </a:moveTo>
                  <a:lnTo>
                    <a:pt x="24985" y="75628"/>
                  </a:lnTo>
                  <a:lnTo>
                    <a:pt x="23899" y="75593"/>
                  </a:lnTo>
                  <a:lnTo>
                    <a:pt x="22838" y="75535"/>
                  </a:lnTo>
                  <a:lnTo>
                    <a:pt x="21801" y="75453"/>
                  </a:lnTo>
                  <a:lnTo>
                    <a:pt x="20789" y="75348"/>
                  </a:lnTo>
                  <a:lnTo>
                    <a:pt x="19800" y="75220"/>
                  </a:lnTo>
                  <a:lnTo>
                    <a:pt x="18836" y="75069"/>
                  </a:lnTo>
                  <a:lnTo>
                    <a:pt x="17897" y="74894"/>
                  </a:lnTo>
                  <a:lnTo>
                    <a:pt x="16982" y="74696"/>
                  </a:lnTo>
                  <a:lnTo>
                    <a:pt x="16091" y="74475"/>
                  </a:lnTo>
                  <a:lnTo>
                    <a:pt x="15224" y="74228"/>
                  </a:lnTo>
                  <a:lnTo>
                    <a:pt x="14380" y="73954"/>
                  </a:lnTo>
                  <a:lnTo>
                    <a:pt x="13560" y="73652"/>
                  </a:lnTo>
                  <a:lnTo>
                    <a:pt x="12762" y="73323"/>
                  </a:lnTo>
                  <a:lnTo>
                    <a:pt x="11989" y="72966"/>
                  </a:lnTo>
                  <a:lnTo>
                    <a:pt x="11238" y="72582"/>
                  </a:lnTo>
                  <a:lnTo>
                    <a:pt x="10511" y="72170"/>
                  </a:lnTo>
                  <a:lnTo>
                    <a:pt x="9807" y="71731"/>
                  </a:lnTo>
                  <a:lnTo>
                    <a:pt x="9126" y="71264"/>
                  </a:lnTo>
                  <a:lnTo>
                    <a:pt x="8469" y="70770"/>
                  </a:lnTo>
                  <a:lnTo>
                    <a:pt x="7834" y="70247"/>
                  </a:lnTo>
                  <a:lnTo>
                    <a:pt x="7222" y="69694"/>
                  </a:lnTo>
                  <a:lnTo>
                    <a:pt x="6631" y="69112"/>
                  </a:lnTo>
                  <a:lnTo>
                    <a:pt x="6063" y="68500"/>
                  </a:lnTo>
                  <a:lnTo>
                    <a:pt x="5518" y="67858"/>
                  </a:lnTo>
                  <a:lnTo>
                    <a:pt x="4994" y="67187"/>
                  </a:lnTo>
                  <a:lnTo>
                    <a:pt x="4493" y="66486"/>
                  </a:lnTo>
                  <a:lnTo>
                    <a:pt x="4014" y="65756"/>
                  </a:lnTo>
                  <a:lnTo>
                    <a:pt x="3557" y="64996"/>
                  </a:lnTo>
                  <a:lnTo>
                    <a:pt x="3122" y="64206"/>
                  </a:lnTo>
                  <a:lnTo>
                    <a:pt x="2720" y="63374"/>
                  </a:lnTo>
                  <a:lnTo>
                    <a:pt x="2337" y="62508"/>
                  </a:lnTo>
                  <a:lnTo>
                    <a:pt x="1974" y="61608"/>
                  </a:lnTo>
                  <a:lnTo>
                    <a:pt x="1632" y="60675"/>
                  </a:lnTo>
                  <a:lnTo>
                    <a:pt x="1310" y="59707"/>
                  </a:lnTo>
                  <a:lnTo>
                    <a:pt x="1007" y="58705"/>
                  </a:lnTo>
                  <a:lnTo>
                    <a:pt x="725" y="57670"/>
                  </a:lnTo>
                  <a:lnTo>
                    <a:pt x="463" y="56601"/>
                  </a:lnTo>
                  <a:lnTo>
                    <a:pt x="221" y="55498"/>
                  </a:lnTo>
                  <a:lnTo>
                    <a:pt x="0" y="54361"/>
                  </a:lnTo>
                  <a:lnTo>
                    <a:pt x="15509" y="52085"/>
                  </a:lnTo>
                  <a:lnTo>
                    <a:pt x="15619" y="52700"/>
                  </a:lnTo>
                  <a:lnTo>
                    <a:pt x="15737" y="53296"/>
                  </a:lnTo>
                  <a:lnTo>
                    <a:pt x="15864" y="53873"/>
                  </a:lnTo>
                  <a:lnTo>
                    <a:pt x="16000" y="54431"/>
                  </a:lnTo>
                  <a:lnTo>
                    <a:pt x="16144" y="54970"/>
                  </a:lnTo>
                  <a:lnTo>
                    <a:pt x="16296" y="55489"/>
                  </a:lnTo>
                  <a:lnTo>
                    <a:pt x="16457" y="55990"/>
                  </a:lnTo>
                  <a:lnTo>
                    <a:pt x="16627" y="56472"/>
                  </a:lnTo>
                  <a:lnTo>
                    <a:pt x="16804" y="56934"/>
                  </a:lnTo>
                  <a:lnTo>
                    <a:pt x="16991" y="57378"/>
                  </a:lnTo>
                  <a:lnTo>
                    <a:pt x="17185" y="57794"/>
                  </a:lnTo>
                  <a:lnTo>
                    <a:pt x="17387" y="58195"/>
                  </a:lnTo>
                  <a:lnTo>
                    <a:pt x="17596" y="58582"/>
                  </a:lnTo>
                  <a:lnTo>
                    <a:pt x="17812" y="58953"/>
                  </a:lnTo>
                  <a:lnTo>
                    <a:pt x="18036" y="59310"/>
                  </a:lnTo>
                  <a:lnTo>
                    <a:pt x="18267" y="59652"/>
                  </a:lnTo>
                  <a:lnTo>
                    <a:pt x="18506" y="59979"/>
                  </a:lnTo>
                  <a:lnTo>
                    <a:pt x="18752" y="60291"/>
                  </a:lnTo>
                  <a:lnTo>
                    <a:pt x="19006" y="60589"/>
                  </a:lnTo>
                  <a:lnTo>
                    <a:pt x="19267" y="60871"/>
                  </a:lnTo>
                  <a:lnTo>
                    <a:pt x="19546" y="61129"/>
                  </a:lnTo>
                  <a:lnTo>
                    <a:pt x="19832" y="61373"/>
                  </a:lnTo>
                  <a:lnTo>
                    <a:pt x="20126" y="61603"/>
                  </a:lnTo>
                  <a:lnTo>
                    <a:pt x="20427" y="61820"/>
                  </a:lnTo>
                  <a:lnTo>
                    <a:pt x="20736" y="62023"/>
                  </a:lnTo>
                  <a:lnTo>
                    <a:pt x="21052" y="62212"/>
                  </a:lnTo>
                  <a:lnTo>
                    <a:pt x="21375" y="62387"/>
                  </a:lnTo>
                  <a:lnTo>
                    <a:pt x="21706" y="62548"/>
                  </a:lnTo>
                  <a:lnTo>
                    <a:pt x="22044" y="62696"/>
                  </a:lnTo>
                  <a:lnTo>
                    <a:pt x="22390" y="62830"/>
                  </a:lnTo>
                  <a:lnTo>
                    <a:pt x="22742" y="62941"/>
                  </a:lnTo>
                  <a:lnTo>
                    <a:pt x="23101" y="63040"/>
                  </a:lnTo>
                  <a:lnTo>
                    <a:pt x="23466" y="63127"/>
                  </a:lnTo>
                  <a:lnTo>
                    <a:pt x="23838" y="63203"/>
                  </a:lnTo>
                  <a:lnTo>
                    <a:pt x="24216" y="63267"/>
                  </a:lnTo>
                  <a:lnTo>
                    <a:pt x="24600" y="63319"/>
                  </a:lnTo>
                  <a:lnTo>
                    <a:pt x="24991" y="63360"/>
                  </a:lnTo>
                  <a:lnTo>
                    <a:pt x="25388" y="63389"/>
                  </a:lnTo>
                  <a:lnTo>
                    <a:pt x="25791" y="63406"/>
                  </a:lnTo>
                  <a:lnTo>
                    <a:pt x="26201" y="63412"/>
                  </a:lnTo>
                  <a:lnTo>
                    <a:pt x="27110" y="63381"/>
                  </a:lnTo>
                  <a:lnTo>
                    <a:pt x="27973" y="63287"/>
                  </a:lnTo>
                  <a:lnTo>
                    <a:pt x="28791" y="63131"/>
                  </a:lnTo>
                  <a:lnTo>
                    <a:pt x="29563" y="62913"/>
                  </a:lnTo>
                  <a:lnTo>
                    <a:pt x="30290" y="62631"/>
                  </a:lnTo>
                  <a:lnTo>
                    <a:pt x="30971" y="62288"/>
                  </a:lnTo>
                  <a:lnTo>
                    <a:pt x="31607" y="61882"/>
                  </a:lnTo>
                  <a:lnTo>
                    <a:pt x="32197" y="61413"/>
                  </a:lnTo>
                  <a:lnTo>
                    <a:pt x="32742" y="60883"/>
                  </a:lnTo>
                  <a:lnTo>
                    <a:pt x="33241" y="60289"/>
                  </a:lnTo>
                  <a:lnTo>
                    <a:pt x="33704" y="59638"/>
                  </a:lnTo>
                  <a:lnTo>
                    <a:pt x="34117" y="58932"/>
                  </a:lnTo>
                  <a:lnTo>
                    <a:pt x="34483" y="58172"/>
                  </a:lnTo>
                  <a:lnTo>
                    <a:pt x="34799" y="57359"/>
                  </a:lnTo>
                  <a:lnTo>
                    <a:pt x="35067" y="56491"/>
                  </a:lnTo>
                  <a:lnTo>
                    <a:pt x="35286" y="55570"/>
                  </a:lnTo>
                  <a:lnTo>
                    <a:pt x="35457" y="54594"/>
                  </a:lnTo>
                  <a:lnTo>
                    <a:pt x="35578" y="53565"/>
                  </a:lnTo>
                  <a:lnTo>
                    <a:pt x="35651" y="52481"/>
                  </a:lnTo>
                  <a:lnTo>
                    <a:pt x="35676" y="51344"/>
                  </a:lnTo>
                  <a:lnTo>
                    <a:pt x="35676" y="12227"/>
                  </a:lnTo>
                  <a:lnTo>
                    <a:pt x="20802" y="12227"/>
                  </a:lnTo>
                  <a:lnTo>
                    <a:pt x="20802" y="0"/>
                  </a:lnTo>
                  <a:lnTo>
                    <a:pt x="51238" y="0"/>
                  </a:lnTo>
                  <a:lnTo>
                    <a:pt x="51238" y="50973"/>
                  </a:lnTo>
                  <a:lnTo>
                    <a:pt x="51221" y="52095"/>
                  </a:lnTo>
                  <a:lnTo>
                    <a:pt x="51172" y="53196"/>
                  </a:lnTo>
                  <a:lnTo>
                    <a:pt x="51090" y="54276"/>
                  </a:lnTo>
                  <a:lnTo>
                    <a:pt x="50975" y="55335"/>
                  </a:lnTo>
                  <a:lnTo>
                    <a:pt x="50828" y="56372"/>
                  </a:lnTo>
                  <a:lnTo>
                    <a:pt x="50647" y="57389"/>
                  </a:lnTo>
                  <a:lnTo>
                    <a:pt x="50434" y="58384"/>
                  </a:lnTo>
                  <a:lnTo>
                    <a:pt x="50188" y="59358"/>
                  </a:lnTo>
                  <a:lnTo>
                    <a:pt x="49909" y="60310"/>
                  </a:lnTo>
                  <a:lnTo>
                    <a:pt x="49597" y="61242"/>
                  </a:lnTo>
                  <a:lnTo>
                    <a:pt x="49253" y="62139"/>
                  </a:lnTo>
                  <a:lnTo>
                    <a:pt x="48877" y="63010"/>
                  </a:lnTo>
                  <a:lnTo>
                    <a:pt x="48469" y="63854"/>
                  </a:lnTo>
                  <a:lnTo>
                    <a:pt x="48030" y="64672"/>
                  </a:lnTo>
                  <a:lnTo>
                    <a:pt x="47559" y="65463"/>
                  </a:lnTo>
                  <a:lnTo>
                    <a:pt x="47056" y="66228"/>
                  </a:lnTo>
                  <a:lnTo>
                    <a:pt x="46522" y="66967"/>
                  </a:lnTo>
                  <a:lnTo>
                    <a:pt x="45955" y="67679"/>
                  </a:lnTo>
                  <a:lnTo>
                    <a:pt x="45357" y="68364"/>
                  </a:lnTo>
                  <a:lnTo>
                    <a:pt x="44727" y="69023"/>
                  </a:lnTo>
                  <a:lnTo>
                    <a:pt x="44077" y="69644"/>
                  </a:lnTo>
                  <a:lnTo>
                    <a:pt x="43395" y="70236"/>
                  </a:lnTo>
                  <a:lnTo>
                    <a:pt x="42683" y="70800"/>
                  </a:lnTo>
                  <a:lnTo>
                    <a:pt x="41941" y="71335"/>
                  </a:lnTo>
                  <a:lnTo>
                    <a:pt x="41167" y="71842"/>
                  </a:lnTo>
                  <a:lnTo>
                    <a:pt x="40363" y="72320"/>
                  </a:lnTo>
                  <a:lnTo>
                    <a:pt x="39529" y="72769"/>
                  </a:lnTo>
                  <a:lnTo>
                    <a:pt x="38663" y="73190"/>
                  </a:lnTo>
                  <a:lnTo>
                    <a:pt x="37767" y="73582"/>
                  </a:lnTo>
                  <a:lnTo>
                    <a:pt x="36840" y="73946"/>
                  </a:lnTo>
                  <a:lnTo>
                    <a:pt x="35894" y="74268"/>
                  </a:lnTo>
                  <a:lnTo>
                    <a:pt x="34920" y="74555"/>
                  </a:lnTo>
                  <a:lnTo>
                    <a:pt x="33917" y="74810"/>
                  </a:lnTo>
                  <a:lnTo>
                    <a:pt x="32885" y="75030"/>
                  </a:lnTo>
                  <a:lnTo>
                    <a:pt x="31825" y="75216"/>
                  </a:lnTo>
                  <a:lnTo>
                    <a:pt x="30736" y="75368"/>
                  </a:lnTo>
                  <a:lnTo>
                    <a:pt x="29619" y="75487"/>
                  </a:lnTo>
                  <a:lnTo>
                    <a:pt x="28473" y="75572"/>
                  </a:lnTo>
                  <a:lnTo>
                    <a:pt x="27298" y="756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9249343" y="261300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9274909" y="2613005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9300634" y="2624986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9357748" y="261300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9433229" y="2611893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9549733" y="2613005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9628760" y="261300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9707047" y="261300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9730655" y="2613005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8"/>
            <p:cNvSpPr/>
            <p:nvPr/>
          </p:nvSpPr>
          <p:spPr>
            <a:xfrm>
              <a:off x="9809471" y="2613005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9"/>
            <p:cNvSpPr/>
            <p:nvPr/>
          </p:nvSpPr>
          <p:spPr>
            <a:xfrm>
              <a:off x="9881776" y="2613005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30"/>
            <p:cNvSpPr/>
            <p:nvPr/>
          </p:nvSpPr>
          <p:spPr>
            <a:xfrm>
              <a:off x="9897391" y="2625126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1"/>
            <p:cNvSpPr/>
            <p:nvPr/>
          </p:nvSpPr>
          <p:spPr>
            <a:xfrm>
              <a:off x="9955934" y="2611893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2"/>
            <p:cNvSpPr/>
            <p:nvPr/>
          </p:nvSpPr>
          <p:spPr>
            <a:xfrm>
              <a:off x="10032368" y="261300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3"/>
            <p:cNvSpPr/>
            <p:nvPr/>
          </p:nvSpPr>
          <p:spPr>
            <a:xfrm>
              <a:off x="10056452" y="2613005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4"/>
            <p:cNvSpPr/>
            <p:nvPr/>
          </p:nvSpPr>
          <p:spPr>
            <a:xfrm>
              <a:off x="10123305" y="2613005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5"/>
            <p:cNvSpPr/>
            <p:nvPr/>
          </p:nvSpPr>
          <p:spPr>
            <a:xfrm>
              <a:off x="7746391" y="2875135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6"/>
            <p:cNvSpPr/>
            <p:nvPr/>
          </p:nvSpPr>
          <p:spPr>
            <a:xfrm>
              <a:off x="7827483" y="2876247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7"/>
            <p:cNvSpPr/>
            <p:nvPr/>
          </p:nvSpPr>
          <p:spPr>
            <a:xfrm>
              <a:off x="7905770" y="287624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8"/>
            <p:cNvSpPr/>
            <p:nvPr/>
          </p:nvSpPr>
          <p:spPr>
            <a:xfrm>
              <a:off x="7935888" y="287624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9"/>
            <p:cNvSpPr/>
            <p:nvPr/>
          </p:nvSpPr>
          <p:spPr>
            <a:xfrm>
              <a:off x="8009623" y="2876247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40"/>
            <p:cNvSpPr/>
            <p:nvPr/>
          </p:nvSpPr>
          <p:spPr>
            <a:xfrm>
              <a:off x="8035348" y="2888228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1"/>
            <p:cNvSpPr/>
            <p:nvPr/>
          </p:nvSpPr>
          <p:spPr>
            <a:xfrm>
              <a:off x="8118028" y="2876247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2"/>
            <p:cNvSpPr/>
            <p:nvPr/>
          </p:nvSpPr>
          <p:spPr>
            <a:xfrm>
              <a:off x="8143753" y="2888228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3"/>
            <p:cNvSpPr/>
            <p:nvPr/>
          </p:nvSpPr>
          <p:spPr>
            <a:xfrm>
              <a:off x="8198061" y="2875135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4"/>
            <p:cNvSpPr/>
            <p:nvPr/>
          </p:nvSpPr>
          <p:spPr>
            <a:xfrm>
              <a:off x="8285188" y="2876247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5"/>
            <p:cNvSpPr/>
            <p:nvPr/>
          </p:nvSpPr>
          <p:spPr>
            <a:xfrm>
              <a:off x="8300802" y="2888368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6"/>
            <p:cNvSpPr/>
            <p:nvPr/>
          </p:nvSpPr>
          <p:spPr>
            <a:xfrm>
              <a:off x="8363474" y="287624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7"/>
            <p:cNvSpPr/>
            <p:nvPr/>
          </p:nvSpPr>
          <p:spPr>
            <a:xfrm>
              <a:off x="8390787" y="2875135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8"/>
            <p:cNvSpPr/>
            <p:nvPr/>
          </p:nvSpPr>
          <p:spPr>
            <a:xfrm>
              <a:off x="8471138" y="2876247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9"/>
            <p:cNvSpPr/>
            <p:nvPr/>
          </p:nvSpPr>
          <p:spPr>
            <a:xfrm>
              <a:off x="8550166" y="2876247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50"/>
            <p:cNvSpPr/>
            <p:nvPr/>
          </p:nvSpPr>
          <p:spPr>
            <a:xfrm>
              <a:off x="8610350" y="2876247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1"/>
            <p:cNvSpPr/>
            <p:nvPr/>
          </p:nvSpPr>
          <p:spPr>
            <a:xfrm>
              <a:off x="8681861" y="2876247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2"/>
            <p:cNvSpPr/>
            <p:nvPr/>
          </p:nvSpPr>
          <p:spPr>
            <a:xfrm>
              <a:off x="8760889" y="2876247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3"/>
            <p:cNvSpPr/>
            <p:nvPr/>
          </p:nvSpPr>
          <p:spPr>
            <a:xfrm>
              <a:off x="8776504" y="2888368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4"/>
            <p:cNvSpPr/>
            <p:nvPr/>
          </p:nvSpPr>
          <p:spPr>
            <a:xfrm>
              <a:off x="8834623" y="2876247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5"/>
            <p:cNvSpPr/>
            <p:nvPr/>
          </p:nvSpPr>
          <p:spPr>
            <a:xfrm>
              <a:off x="8860348" y="2888228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6"/>
            <p:cNvSpPr/>
            <p:nvPr/>
          </p:nvSpPr>
          <p:spPr>
            <a:xfrm>
              <a:off x="8917462" y="2876247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7"/>
            <p:cNvSpPr/>
            <p:nvPr/>
          </p:nvSpPr>
          <p:spPr>
            <a:xfrm>
              <a:off x="9013057" y="2876247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8"/>
            <p:cNvSpPr/>
            <p:nvPr/>
          </p:nvSpPr>
          <p:spPr>
            <a:xfrm>
              <a:off x="9092085" y="287624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9"/>
            <p:cNvSpPr/>
            <p:nvPr/>
          </p:nvSpPr>
          <p:spPr>
            <a:xfrm>
              <a:off x="9170372" y="287624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60"/>
            <p:cNvSpPr/>
            <p:nvPr/>
          </p:nvSpPr>
          <p:spPr>
            <a:xfrm>
              <a:off x="9193979" y="2876247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1"/>
            <p:cNvSpPr/>
            <p:nvPr/>
          </p:nvSpPr>
          <p:spPr>
            <a:xfrm>
              <a:off x="9272795" y="287624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2"/>
            <p:cNvSpPr/>
            <p:nvPr/>
          </p:nvSpPr>
          <p:spPr>
            <a:xfrm>
              <a:off x="9345100" y="2876247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3"/>
            <p:cNvSpPr/>
            <p:nvPr/>
          </p:nvSpPr>
          <p:spPr>
            <a:xfrm>
              <a:off x="9360715" y="2888368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4"/>
            <p:cNvSpPr/>
            <p:nvPr/>
          </p:nvSpPr>
          <p:spPr>
            <a:xfrm>
              <a:off x="9419258" y="2875135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5"/>
            <p:cNvSpPr/>
            <p:nvPr/>
          </p:nvSpPr>
          <p:spPr>
            <a:xfrm>
              <a:off x="9495692" y="287624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6"/>
            <p:cNvSpPr/>
            <p:nvPr/>
          </p:nvSpPr>
          <p:spPr>
            <a:xfrm>
              <a:off x="9519776" y="2876247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7"/>
            <p:cNvSpPr/>
            <p:nvPr/>
          </p:nvSpPr>
          <p:spPr>
            <a:xfrm>
              <a:off x="9586630" y="2876247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8"/>
            <p:cNvSpPr/>
            <p:nvPr/>
          </p:nvSpPr>
          <p:spPr>
            <a:xfrm>
              <a:off x="7549006" y="3138377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9"/>
            <p:cNvSpPr/>
            <p:nvPr/>
          </p:nvSpPr>
          <p:spPr>
            <a:xfrm>
              <a:off x="7625440" y="3139489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70"/>
            <p:cNvSpPr/>
            <p:nvPr/>
          </p:nvSpPr>
          <p:spPr>
            <a:xfrm>
              <a:off x="7699175" y="3139489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1"/>
            <p:cNvSpPr/>
            <p:nvPr/>
          </p:nvSpPr>
          <p:spPr>
            <a:xfrm>
              <a:off x="7724900" y="3151470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2"/>
            <p:cNvSpPr/>
            <p:nvPr/>
          </p:nvSpPr>
          <p:spPr>
            <a:xfrm>
              <a:off x="7782013" y="313948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3"/>
            <p:cNvSpPr/>
            <p:nvPr/>
          </p:nvSpPr>
          <p:spPr>
            <a:xfrm>
              <a:off x="7857495" y="3138377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4"/>
            <p:cNvSpPr/>
            <p:nvPr/>
          </p:nvSpPr>
          <p:spPr>
            <a:xfrm>
              <a:off x="7944621" y="3139489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5"/>
            <p:cNvSpPr/>
            <p:nvPr/>
          </p:nvSpPr>
          <p:spPr>
            <a:xfrm>
              <a:off x="8018355" y="3139489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8044080" y="3151470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7"/>
            <p:cNvSpPr/>
            <p:nvPr/>
          </p:nvSpPr>
          <p:spPr>
            <a:xfrm>
              <a:off x="8101194" y="313948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8"/>
            <p:cNvSpPr/>
            <p:nvPr/>
          </p:nvSpPr>
          <p:spPr>
            <a:xfrm>
              <a:off x="8155820" y="3139489"/>
              <a:ext cx="51238" cy="75640"/>
            </a:xfrm>
            <a:custGeom>
              <a:avLst/>
              <a:pathLst>
                <a:path w="51238" h="75640">
                  <a:moveTo>
                    <a:pt x="26095" y="75640"/>
                  </a:moveTo>
                  <a:lnTo>
                    <a:pt x="24985" y="75628"/>
                  </a:lnTo>
                  <a:lnTo>
                    <a:pt x="23899" y="75593"/>
                  </a:lnTo>
                  <a:lnTo>
                    <a:pt x="22838" y="75535"/>
                  </a:lnTo>
                  <a:lnTo>
                    <a:pt x="21801" y="75453"/>
                  </a:lnTo>
                  <a:lnTo>
                    <a:pt x="20789" y="75348"/>
                  </a:lnTo>
                  <a:lnTo>
                    <a:pt x="19800" y="75220"/>
                  </a:lnTo>
                  <a:lnTo>
                    <a:pt x="18836" y="75069"/>
                  </a:lnTo>
                  <a:lnTo>
                    <a:pt x="17897" y="74894"/>
                  </a:lnTo>
                  <a:lnTo>
                    <a:pt x="16982" y="74696"/>
                  </a:lnTo>
                  <a:lnTo>
                    <a:pt x="16091" y="74475"/>
                  </a:lnTo>
                  <a:lnTo>
                    <a:pt x="15224" y="74228"/>
                  </a:lnTo>
                  <a:lnTo>
                    <a:pt x="14380" y="73954"/>
                  </a:lnTo>
                  <a:lnTo>
                    <a:pt x="13560" y="73652"/>
                  </a:lnTo>
                  <a:lnTo>
                    <a:pt x="12762" y="73323"/>
                  </a:lnTo>
                  <a:lnTo>
                    <a:pt x="11989" y="72966"/>
                  </a:lnTo>
                  <a:lnTo>
                    <a:pt x="11238" y="72582"/>
                  </a:lnTo>
                  <a:lnTo>
                    <a:pt x="10511" y="72170"/>
                  </a:lnTo>
                  <a:lnTo>
                    <a:pt x="9807" y="71731"/>
                  </a:lnTo>
                  <a:lnTo>
                    <a:pt x="9126" y="71264"/>
                  </a:lnTo>
                  <a:lnTo>
                    <a:pt x="8469" y="70770"/>
                  </a:lnTo>
                  <a:lnTo>
                    <a:pt x="7834" y="70247"/>
                  </a:lnTo>
                  <a:lnTo>
                    <a:pt x="7222" y="69694"/>
                  </a:lnTo>
                  <a:lnTo>
                    <a:pt x="6631" y="69112"/>
                  </a:lnTo>
                  <a:lnTo>
                    <a:pt x="6063" y="68500"/>
                  </a:lnTo>
                  <a:lnTo>
                    <a:pt x="5518" y="67858"/>
                  </a:lnTo>
                  <a:lnTo>
                    <a:pt x="4994" y="67187"/>
                  </a:lnTo>
                  <a:lnTo>
                    <a:pt x="4493" y="66486"/>
                  </a:lnTo>
                  <a:lnTo>
                    <a:pt x="4014" y="65756"/>
                  </a:lnTo>
                  <a:lnTo>
                    <a:pt x="3557" y="64996"/>
                  </a:lnTo>
                  <a:lnTo>
                    <a:pt x="3122" y="64206"/>
                  </a:lnTo>
                  <a:lnTo>
                    <a:pt x="2720" y="63374"/>
                  </a:lnTo>
                  <a:lnTo>
                    <a:pt x="2337" y="62508"/>
                  </a:lnTo>
                  <a:lnTo>
                    <a:pt x="1974" y="61608"/>
                  </a:lnTo>
                  <a:lnTo>
                    <a:pt x="1632" y="60675"/>
                  </a:lnTo>
                  <a:lnTo>
                    <a:pt x="1310" y="59707"/>
                  </a:lnTo>
                  <a:lnTo>
                    <a:pt x="1007" y="58705"/>
                  </a:lnTo>
                  <a:lnTo>
                    <a:pt x="725" y="57670"/>
                  </a:lnTo>
                  <a:lnTo>
                    <a:pt x="463" y="56601"/>
                  </a:lnTo>
                  <a:lnTo>
                    <a:pt x="221" y="55498"/>
                  </a:lnTo>
                  <a:lnTo>
                    <a:pt x="0" y="54361"/>
                  </a:lnTo>
                  <a:lnTo>
                    <a:pt x="15509" y="52085"/>
                  </a:lnTo>
                  <a:lnTo>
                    <a:pt x="15619" y="52700"/>
                  </a:lnTo>
                  <a:lnTo>
                    <a:pt x="15737" y="53296"/>
                  </a:lnTo>
                  <a:lnTo>
                    <a:pt x="15864" y="53873"/>
                  </a:lnTo>
                  <a:lnTo>
                    <a:pt x="16000" y="54431"/>
                  </a:lnTo>
                  <a:lnTo>
                    <a:pt x="16144" y="54970"/>
                  </a:lnTo>
                  <a:lnTo>
                    <a:pt x="16296" y="55489"/>
                  </a:lnTo>
                  <a:lnTo>
                    <a:pt x="16457" y="55990"/>
                  </a:lnTo>
                  <a:lnTo>
                    <a:pt x="16627" y="56472"/>
                  </a:lnTo>
                  <a:lnTo>
                    <a:pt x="16804" y="56934"/>
                  </a:lnTo>
                  <a:lnTo>
                    <a:pt x="16991" y="57378"/>
                  </a:lnTo>
                  <a:lnTo>
                    <a:pt x="17185" y="57794"/>
                  </a:lnTo>
                  <a:lnTo>
                    <a:pt x="17387" y="58195"/>
                  </a:lnTo>
                  <a:lnTo>
                    <a:pt x="17596" y="58582"/>
                  </a:lnTo>
                  <a:lnTo>
                    <a:pt x="17812" y="58953"/>
                  </a:lnTo>
                  <a:lnTo>
                    <a:pt x="18036" y="59310"/>
                  </a:lnTo>
                  <a:lnTo>
                    <a:pt x="18267" y="59652"/>
                  </a:lnTo>
                  <a:lnTo>
                    <a:pt x="18506" y="59979"/>
                  </a:lnTo>
                  <a:lnTo>
                    <a:pt x="18752" y="60291"/>
                  </a:lnTo>
                  <a:lnTo>
                    <a:pt x="19006" y="60589"/>
                  </a:lnTo>
                  <a:lnTo>
                    <a:pt x="19267" y="60871"/>
                  </a:lnTo>
                  <a:lnTo>
                    <a:pt x="19546" y="61129"/>
                  </a:lnTo>
                  <a:lnTo>
                    <a:pt x="19832" y="61373"/>
                  </a:lnTo>
                  <a:lnTo>
                    <a:pt x="20126" y="61603"/>
                  </a:lnTo>
                  <a:lnTo>
                    <a:pt x="20427" y="61820"/>
                  </a:lnTo>
                  <a:lnTo>
                    <a:pt x="20736" y="62023"/>
                  </a:lnTo>
                  <a:lnTo>
                    <a:pt x="21052" y="62212"/>
                  </a:lnTo>
                  <a:lnTo>
                    <a:pt x="21375" y="62387"/>
                  </a:lnTo>
                  <a:lnTo>
                    <a:pt x="21706" y="62548"/>
                  </a:lnTo>
                  <a:lnTo>
                    <a:pt x="22044" y="62696"/>
                  </a:lnTo>
                  <a:lnTo>
                    <a:pt x="22390" y="62830"/>
                  </a:lnTo>
                  <a:lnTo>
                    <a:pt x="22742" y="62941"/>
                  </a:lnTo>
                  <a:lnTo>
                    <a:pt x="23101" y="63040"/>
                  </a:lnTo>
                  <a:lnTo>
                    <a:pt x="23466" y="63127"/>
                  </a:lnTo>
                  <a:lnTo>
                    <a:pt x="23838" y="63203"/>
                  </a:lnTo>
                  <a:lnTo>
                    <a:pt x="24216" y="63267"/>
                  </a:lnTo>
                  <a:lnTo>
                    <a:pt x="24600" y="63319"/>
                  </a:lnTo>
                  <a:lnTo>
                    <a:pt x="24991" y="63360"/>
                  </a:lnTo>
                  <a:lnTo>
                    <a:pt x="25388" y="63389"/>
                  </a:lnTo>
                  <a:lnTo>
                    <a:pt x="25791" y="63406"/>
                  </a:lnTo>
                  <a:lnTo>
                    <a:pt x="26201" y="63412"/>
                  </a:lnTo>
                  <a:lnTo>
                    <a:pt x="27110" y="63381"/>
                  </a:lnTo>
                  <a:lnTo>
                    <a:pt x="27973" y="63287"/>
                  </a:lnTo>
                  <a:lnTo>
                    <a:pt x="28791" y="63131"/>
                  </a:lnTo>
                  <a:lnTo>
                    <a:pt x="29563" y="62913"/>
                  </a:lnTo>
                  <a:lnTo>
                    <a:pt x="30290" y="62631"/>
                  </a:lnTo>
                  <a:lnTo>
                    <a:pt x="30971" y="62288"/>
                  </a:lnTo>
                  <a:lnTo>
                    <a:pt x="31607" y="61882"/>
                  </a:lnTo>
                  <a:lnTo>
                    <a:pt x="32197" y="61413"/>
                  </a:lnTo>
                  <a:lnTo>
                    <a:pt x="32742" y="60883"/>
                  </a:lnTo>
                  <a:lnTo>
                    <a:pt x="33241" y="60289"/>
                  </a:lnTo>
                  <a:lnTo>
                    <a:pt x="33704" y="59638"/>
                  </a:lnTo>
                  <a:lnTo>
                    <a:pt x="34117" y="58932"/>
                  </a:lnTo>
                  <a:lnTo>
                    <a:pt x="34483" y="58172"/>
                  </a:lnTo>
                  <a:lnTo>
                    <a:pt x="34799" y="57359"/>
                  </a:lnTo>
                  <a:lnTo>
                    <a:pt x="35067" y="56491"/>
                  </a:lnTo>
                  <a:lnTo>
                    <a:pt x="35286" y="55570"/>
                  </a:lnTo>
                  <a:lnTo>
                    <a:pt x="35457" y="54594"/>
                  </a:lnTo>
                  <a:lnTo>
                    <a:pt x="35578" y="53565"/>
                  </a:lnTo>
                  <a:lnTo>
                    <a:pt x="35651" y="52481"/>
                  </a:lnTo>
                  <a:lnTo>
                    <a:pt x="35676" y="51344"/>
                  </a:lnTo>
                  <a:lnTo>
                    <a:pt x="35676" y="12227"/>
                  </a:lnTo>
                  <a:lnTo>
                    <a:pt x="20802" y="12227"/>
                  </a:lnTo>
                  <a:lnTo>
                    <a:pt x="20802" y="0"/>
                  </a:lnTo>
                  <a:lnTo>
                    <a:pt x="51238" y="0"/>
                  </a:lnTo>
                  <a:lnTo>
                    <a:pt x="51238" y="50973"/>
                  </a:lnTo>
                  <a:lnTo>
                    <a:pt x="51221" y="52095"/>
                  </a:lnTo>
                  <a:lnTo>
                    <a:pt x="51172" y="53196"/>
                  </a:lnTo>
                  <a:lnTo>
                    <a:pt x="51090" y="54276"/>
                  </a:lnTo>
                  <a:lnTo>
                    <a:pt x="50975" y="55335"/>
                  </a:lnTo>
                  <a:lnTo>
                    <a:pt x="50828" y="56372"/>
                  </a:lnTo>
                  <a:lnTo>
                    <a:pt x="50647" y="57389"/>
                  </a:lnTo>
                  <a:lnTo>
                    <a:pt x="50434" y="58384"/>
                  </a:lnTo>
                  <a:lnTo>
                    <a:pt x="50188" y="59358"/>
                  </a:lnTo>
                  <a:lnTo>
                    <a:pt x="49909" y="60310"/>
                  </a:lnTo>
                  <a:lnTo>
                    <a:pt x="49597" y="61242"/>
                  </a:lnTo>
                  <a:lnTo>
                    <a:pt x="49253" y="62139"/>
                  </a:lnTo>
                  <a:lnTo>
                    <a:pt x="48877" y="63010"/>
                  </a:lnTo>
                  <a:lnTo>
                    <a:pt x="48469" y="63854"/>
                  </a:lnTo>
                  <a:lnTo>
                    <a:pt x="48030" y="64672"/>
                  </a:lnTo>
                  <a:lnTo>
                    <a:pt x="47559" y="65463"/>
                  </a:lnTo>
                  <a:lnTo>
                    <a:pt x="47056" y="66228"/>
                  </a:lnTo>
                  <a:lnTo>
                    <a:pt x="46522" y="66967"/>
                  </a:lnTo>
                  <a:lnTo>
                    <a:pt x="45955" y="67679"/>
                  </a:lnTo>
                  <a:lnTo>
                    <a:pt x="45357" y="68364"/>
                  </a:lnTo>
                  <a:lnTo>
                    <a:pt x="44727" y="69023"/>
                  </a:lnTo>
                  <a:lnTo>
                    <a:pt x="44077" y="69644"/>
                  </a:lnTo>
                  <a:lnTo>
                    <a:pt x="43395" y="70236"/>
                  </a:lnTo>
                  <a:lnTo>
                    <a:pt x="42683" y="70800"/>
                  </a:lnTo>
                  <a:lnTo>
                    <a:pt x="41941" y="71335"/>
                  </a:lnTo>
                  <a:lnTo>
                    <a:pt x="41167" y="71842"/>
                  </a:lnTo>
                  <a:lnTo>
                    <a:pt x="40363" y="72320"/>
                  </a:lnTo>
                  <a:lnTo>
                    <a:pt x="39529" y="72769"/>
                  </a:lnTo>
                  <a:lnTo>
                    <a:pt x="38663" y="73190"/>
                  </a:lnTo>
                  <a:lnTo>
                    <a:pt x="37767" y="73582"/>
                  </a:lnTo>
                  <a:lnTo>
                    <a:pt x="36840" y="73946"/>
                  </a:lnTo>
                  <a:lnTo>
                    <a:pt x="35894" y="74268"/>
                  </a:lnTo>
                  <a:lnTo>
                    <a:pt x="34920" y="74555"/>
                  </a:lnTo>
                  <a:lnTo>
                    <a:pt x="33917" y="74810"/>
                  </a:lnTo>
                  <a:lnTo>
                    <a:pt x="32885" y="75030"/>
                  </a:lnTo>
                  <a:lnTo>
                    <a:pt x="31825" y="75216"/>
                  </a:lnTo>
                  <a:lnTo>
                    <a:pt x="30736" y="75368"/>
                  </a:lnTo>
                  <a:lnTo>
                    <a:pt x="29619" y="75487"/>
                  </a:lnTo>
                  <a:lnTo>
                    <a:pt x="28473" y="75572"/>
                  </a:lnTo>
                  <a:lnTo>
                    <a:pt x="27298" y="756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9"/>
            <p:cNvSpPr/>
            <p:nvPr/>
          </p:nvSpPr>
          <p:spPr>
            <a:xfrm>
              <a:off x="8221720" y="313948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8247287" y="3139489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1"/>
            <p:cNvSpPr/>
            <p:nvPr/>
          </p:nvSpPr>
          <p:spPr>
            <a:xfrm>
              <a:off x="8273012" y="3151470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2"/>
            <p:cNvSpPr/>
            <p:nvPr/>
          </p:nvSpPr>
          <p:spPr>
            <a:xfrm>
              <a:off x="8327320" y="3138377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3"/>
            <p:cNvSpPr/>
            <p:nvPr/>
          </p:nvSpPr>
          <p:spPr>
            <a:xfrm>
              <a:off x="8343041" y="3150657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4"/>
            <p:cNvSpPr/>
            <p:nvPr/>
          </p:nvSpPr>
          <p:spPr>
            <a:xfrm>
              <a:off x="8438530" y="3139489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5"/>
            <p:cNvSpPr/>
            <p:nvPr/>
          </p:nvSpPr>
          <p:spPr>
            <a:xfrm>
              <a:off x="8507977" y="3138377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6"/>
            <p:cNvSpPr/>
            <p:nvPr/>
          </p:nvSpPr>
          <p:spPr>
            <a:xfrm>
              <a:off x="8523698" y="3150657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7"/>
            <p:cNvSpPr/>
            <p:nvPr/>
          </p:nvSpPr>
          <p:spPr>
            <a:xfrm>
              <a:off x="8595104" y="313948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8"/>
            <p:cNvSpPr/>
            <p:nvPr/>
          </p:nvSpPr>
          <p:spPr>
            <a:xfrm>
              <a:off x="8670585" y="3138377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9"/>
            <p:cNvSpPr/>
            <p:nvPr/>
          </p:nvSpPr>
          <p:spPr>
            <a:xfrm>
              <a:off x="8787089" y="3139489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90"/>
            <p:cNvSpPr/>
            <p:nvPr/>
          </p:nvSpPr>
          <p:spPr>
            <a:xfrm>
              <a:off x="8866116" y="313948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1"/>
            <p:cNvSpPr/>
            <p:nvPr/>
          </p:nvSpPr>
          <p:spPr>
            <a:xfrm>
              <a:off x="8944403" y="313948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2"/>
            <p:cNvSpPr/>
            <p:nvPr/>
          </p:nvSpPr>
          <p:spPr>
            <a:xfrm>
              <a:off x="8968011" y="3139489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3"/>
            <p:cNvSpPr/>
            <p:nvPr/>
          </p:nvSpPr>
          <p:spPr>
            <a:xfrm>
              <a:off x="9046827" y="3139489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4"/>
            <p:cNvSpPr/>
            <p:nvPr/>
          </p:nvSpPr>
          <p:spPr>
            <a:xfrm>
              <a:off x="9119132" y="3139489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5"/>
            <p:cNvSpPr/>
            <p:nvPr/>
          </p:nvSpPr>
          <p:spPr>
            <a:xfrm>
              <a:off x="9134747" y="3151610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6"/>
            <p:cNvSpPr/>
            <p:nvPr/>
          </p:nvSpPr>
          <p:spPr>
            <a:xfrm>
              <a:off x="9193290" y="3138377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7"/>
            <p:cNvSpPr/>
            <p:nvPr/>
          </p:nvSpPr>
          <p:spPr>
            <a:xfrm>
              <a:off x="9269724" y="313948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8"/>
            <p:cNvSpPr/>
            <p:nvPr/>
          </p:nvSpPr>
          <p:spPr>
            <a:xfrm>
              <a:off x="9293808" y="3139489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9"/>
            <p:cNvSpPr/>
            <p:nvPr/>
          </p:nvSpPr>
          <p:spPr>
            <a:xfrm>
              <a:off x="9360661" y="3139489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200"/>
            <p:cNvSpPr/>
            <p:nvPr/>
          </p:nvSpPr>
          <p:spPr>
            <a:xfrm>
              <a:off x="5589452" y="3401619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1"/>
            <p:cNvSpPr/>
            <p:nvPr/>
          </p:nvSpPr>
          <p:spPr>
            <a:xfrm>
              <a:off x="5670544" y="3402731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2"/>
            <p:cNvSpPr/>
            <p:nvPr/>
          </p:nvSpPr>
          <p:spPr>
            <a:xfrm>
              <a:off x="5748830" y="3402731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3"/>
            <p:cNvSpPr/>
            <p:nvPr/>
          </p:nvSpPr>
          <p:spPr>
            <a:xfrm>
              <a:off x="5778949" y="3402731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4"/>
            <p:cNvSpPr/>
            <p:nvPr/>
          </p:nvSpPr>
          <p:spPr>
            <a:xfrm>
              <a:off x="5857235" y="3402731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5"/>
            <p:cNvSpPr/>
            <p:nvPr/>
          </p:nvSpPr>
          <p:spPr>
            <a:xfrm>
              <a:off x="5925412" y="3401619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6"/>
            <p:cNvSpPr/>
            <p:nvPr/>
          </p:nvSpPr>
          <p:spPr>
            <a:xfrm>
              <a:off x="6001846" y="3402731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7"/>
            <p:cNvSpPr/>
            <p:nvPr/>
          </p:nvSpPr>
          <p:spPr>
            <a:xfrm>
              <a:off x="6099717" y="3402731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8"/>
            <p:cNvSpPr/>
            <p:nvPr/>
          </p:nvSpPr>
          <p:spPr>
            <a:xfrm>
              <a:off x="6125442" y="3414713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9"/>
            <p:cNvSpPr/>
            <p:nvPr/>
          </p:nvSpPr>
          <p:spPr>
            <a:xfrm>
              <a:off x="6179751" y="3401619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10"/>
            <p:cNvSpPr/>
            <p:nvPr/>
          </p:nvSpPr>
          <p:spPr>
            <a:xfrm>
              <a:off x="6256291" y="3402731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1"/>
            <p:cNvSpPr/>
            <p:nvPr/>
          </p:nvSpPr>
          <p:spPr>
            <a:xfrm>
              <a:off x="6282016" y="3414713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2"/>
            <p:cNvSpPr/>
            <p:nvPr/>
          </p:nvSpPr>
          <p:spPr>
            <a:xfrm>
              <a:off x="6339129" y="3402731"/>
              <a:ext cx="66482" cy="74581"/>
            </a:xfrm>
            <a:custGeom>
              <a:avLst/>
              <a:pathLst>
                <a:path w="66482" h="74581">
                  <a:moveTo>
                    <a:pt x="66482" y="36734"/>
                  </a:moveTo>
                  <a:lnTo>
                    <a:pt x="66454" y="38575"/>
                  </a:lnTo>
                  <a:lnTo>
                    <a:pt x="66370" y="40372"/>
                  </a:lnTo>
                  <a:lnTo>
                    <a:pt x="66230" y="42124"/>
                  </a:lnTo>
                  <a:lnTo>
                    <a:pt x="66033" y="43832"/>
                  </a:lnTo>
                  <a:lnTo>
                    <a:pt x="65781" y="45495"/>
                  </a:lnTo>
                  <a:lnTo>
                    <a:pt x="65472" y="47113"/>
                  </a:lnTo>
                  <a:lnTo>
                    <a:pt x="65108" y="48688"/>
                  </a:lnTo>
                  <a:lnTo>
                    <a:pt x="64687" y="50217"/>
                  </a:lnTo>
                  <a:lnTo>
                    <a:pt x="64210" y="51703"/>
                  </a:lnTo>
                  <a:lnTo>
                    <a:pt x="63677" y="53143"/>
                  </a:lnTo>
                  <a:lnTo>
                    <a:pt x="63095" y="54529"/>
                  </a:lnTo>
                  <a:lnTo>
                    <a:pt x="62472" y="55868"/>
                  </a:lnTo>
                  <a:lnTo>
                    <a:pt x="61808" y="57162"/>
                  </a:lnTo>
                  <a:lnTo>
                    <a:pt x="61102" y="58411"/>
                  </a:lnTo>
                  <a:lnTo>
                    <a:pt x="60355" y="59614"/>
                  </a:lnTo>
                  <a:lnTo>
                    <a:pt x="59567" y="60772"/>
                  </a:lnTo>
                  <a:lnTo>
                    <a:pt x="58738" y="61884"/>
                  </a:lnTo>
                  <a:lnTo>
                    <a:pt x="57867" y="62951"/>
                  </a:lnTo>
                  <a:lnTo>
                    <a:pt x="56955" y="63972"/>
                  </a:lnTo>
                  <a:lnTo>
                    <a:pt x="56002" y="64947"/>
                  </a:lnTo>
                  <a:lnTo>
                    <a:pt x="55010" y="65877"/>
                  </a:lnTo>
                  <a:lnTo>
                    <a:pt x="53982" y="66760"/>
                  </a:lnTo>
                  <a:lnTo>
                    <a:pt x="52918" y="67596"/>
                  </a:lnTo>
                  <a:lnTo>
                    <a:pt x="51818" y="68386"/>
                  </a:lnTo>
                  <a:lnTo>
                    <a:pt x="50682" y="69129"/>
                  </a:lnTo>
                  <a:lnTo>
                    <a:pt x="49510" y="69825"/>
                  </a:lnTo>
                  <a:lnTo>
                    <a:pt x="48302" y="70475"/>
                  </a:lnTo>
                  <a:lnTo>
                    <a:pt x="47058" y="71079"/>
                  </a:lnTo>
                  <a:lnTo>
                    <a:pt x="45778" y="71636"/>
                  </a:lnTo>
                  <a:lnTo>
                    <a:pt x="44462" y="72146"/>
                  </a:lnTo>
                  <a:lnTo>
                    <a:pt x="43129" y="72609"/>
                  </a:lnTo>
                  <a:lnTo>
                    <a:pt x="41774" y="73023"/>
                  </a:lnTo>
                  <a:lnTo>
                    <a:pt x="40397" y="73388"/>
                  </a:lnTo>
                  <a:lnTo>
                    <a:pt x="39000" y="73704"/>
                  </a:lnTo>
                  <a:lnTo>
                    <a:pt x="37581" y="73972"/>
                  </a:lnTo>
                  <a:lnTo>
                    <a:pt x="36142" y="74191"/>
                  </a:lnTo>
                  <a:lnTo>
                    <a:pt x="34681" y="74362"/>
                  </a:lnTo>
                  <a:lnTo>
                    <a:pt x="33199" y="74483"/>
                  </a:lnTo>
                  <a:lnTo>
                    <a:pt x="31695" y="74557"/>
                  </a:lnTo>
                  <a:lnTo>
                    <a:pt x="30171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6995" y="0"/>
                  </a:lnTo>
                  <a:lnTo>
                    <a:pt x="28717" y="21"/>
                  </a:lnTo>
                  <a:lnTo>
                    <a:pt x="30410" y="86"/>
                  </a:lnTo>
                  <a:lnTo>
                    <a:pt x="32075" y="195"/>
                  </a:lnTo>
                  <a:lnTo>
                    <a:pt x="33711" y="347"/>
                  </a:lnTo>
                  <a:lnTo>
                    <a:pt x="35318" y="542"/>
                  </a:lnTo>
                  <a:lnTo>
                    <a:pt x="36897" y="781"/>
                  </a:lnTo>
                  <a:lnTo>
                    <a:pt x="38448" y="1063"/>
                  </a:lnTo>
                  <a:lnTo>
                    <a:pt x="39970" y="1388"/>
                  </a:lnTo>
                  <a:lnTo>
                    <a:pt x="41463" y="1757"/>
                  </a:lnTo>
                  <a:lnTo>
                    <a:pt x="42927" y="2170"/>
                  </a:lnTo>
                  <a:lnTo>
                    <a:pt x="44358" y="2627"/>
                  </a:lnTo>
                  <a:lnTo>
                    <a:pt x="45748" y="3131"/>
                  </a:lnTo>
                  <a:lnTo>
                    <a:pt x="47097" y="3681"/>
                  </a:lnTo>
                  <a:lnTo>
                    <a:pt x="48407" y="4279"/>
                  </a:lnTo>
                  <a:lnTo>
                    <a:pt x="49676" y="4922"/>
                  </a:lnTo>
                  <a:lnTo>
                    <a:pt x="50905" y="5612"/>
                  </a:lnTo>
                  <a:lnTo>
                    <a:pt x="52094" y="6349"/>
                  </a:lnTo>
                  <a:lnTo>
                    <a:pt x="53243" y="7133"/>
                  </a:lnTo>
                  <a:lnTo>
                    <a:pt x="54351" y="7963"/>
                  </a:lnTo>
                  <a:lnTo>
                    <a:pt x="55419" y="8839"/>
                  </a:lnTo>
                  <a:lnTo>
                    <a:pt x="56444" y="9763"/>
                  </a:lnTo>
                  <a:lnTo>
                    <a:pt x="57422" y="10736"/>
                  </a:lnTo>
                  <a:lnTo>
                    <a:pt x="58354" y="11758"/>
                  </a:lnTo>
                  <a:lnTo>
                    <a:pt x="59239" y="12828"/>
                  </a:lnTo>
                  <a:lnTo>
                    <a:pt x="60077" y="13947"/>
                  </a:lnTo>
                  <a:lnTo>
                    <a:pt x="60869" y="15115"/>
                  </a:lnTo>
                  <a:lnTo>
                    <a:pt x="61615" y="16331"/>
                  </a:lnTo>
                  <a:lnTo>
                    <a:pt x="62313" y="17596"/>
                  </a:lnTo>
                  <a:lnTo>
                    <a:pt x="62965" y="18910"/>
                  </a:lnTo>
                  <a:lnTo>
                    <a:pt x="63571" y="20273"/>
                  </a:lnTo>
                  <a:lnTo>
                    <a:pt x="64124" y="21685"/>
                  </a:lnTo>
                  <a:lnTo>
                    <a:pt x="64619" y="23150"/>
                  </a:lnTo>
                  <a:lnTo>
                    <a:pt x="65056" y="24666"/>
                  </a:lnTo>
                  <a:lnTo>
                    <a:pt x="65434" y="26235"/>
                  </a:lnTo>
                  <a:lnTo>
                    <a:pt x="65754" y="27855"/>
                  </a:lnTo>
                  <a:lnTo>
                    <a:pt x="66016" y="29527"/>
                  </a:lnTo>
                  <a:lnTo>
                    <a:pt x="66220" y="31251"/>
                  </a:lnTo>
                  <a:lnTo>
                    <a:pt x="66366" y="33027"/>
                  </a:lnTo>
                  <a:lnTo>
                    <a:pt x="66453" y="348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3"/>
            <p:cNvSpPr/>
            <p:nvPr/>
          </p:nvSpPr>
          <p:spPr>
            <a:xfrm>
              <a:off x="6354744" y="3414799"/>
              <a:ext cx="35146" cy="50444"/>
            </a:xfrm>
            <a:custGeom>
              <a:avLst/>
              <a:pathLst>
                <a:path w="35146" h="50444">
                  <a:moveTo>
                    <a:pt x="35146" y="24666"/>
                  </a:moveTo>
                  <a:lnTo>
                    <a:pt x="35128" y="23382"/>
                  </a:lnTo>
                  <a:lnTo>
                    <a:pt x="35074" y="22136"/>
                  </a:lnTo>
                  <a:lnTo>
                    <a:pt x="34984" y="20926"/>
                  </a:lnTo>
                  <a:lnTo>
                    <a:pt x="34858" y="19754"/>
                  </a:lnTo>
                  <a:lnTo>
                    <a:pt x="34697" y="18618"/>
                  </a:lnTo>
                  <a:lnTo>
                    <a:pt x="34499" y="17520"/>
                  </a:lnTo>
                  <a:lnTo>
                    <a:pt x="34265" y="16459"/>
                  </a:lnTo>
                  <a:lnTo>
                    <a:pt x="33995" y="15435"/>
                  </a:lnTo>
                  <a:lnTo>
                    <a:pt x="33689" y="14447"/>
                  </a:lnTo>
                  <a:lnTo>
                    <a:pt x="33347" y="13497"/>
                  </a:lnTo>
                  <a:lnTo>
                    <a:pt x="32983" y="12583"/>
                  </a:lnTo>
                  <a:lnTo>
                    <a:pt x="32591" y="11702"/>
                  </a:lnTo>
                  <a:lnTo>
                    <a:pt x="32170" y="10855"/>
                  </a:lnTo>
                  <a:lnTo>
                    <a:pt x="31721" y="10042"/>
                  </a:lnTo>
                  <a:lnTo>
                    <a:pt x="31243" y="9263"/>
                  </a:lnTo>
                  <a:lnTo>
                    <a:pt x="30736" y="8517"/>
                  </a:lnTo>
                  <a:lnTo>
                    <a:pt x="30201" y="7806"/>
                  </a:lnTo>
                  <a:lnTo>
                    <a:pt x="29637" y="7128"/>
                  </a:lnTo>
                  <a:lnTo>
                    <a:pt x="29045" y="6485"/>
                  </a:lnTo>
                  <a:lnTo>
                    <a:pt x="28424" y="5875"/>
                  </a:lnTo>
                  <a:lnTo>
                    <a:pt x="27776" y="5287"/>
                  </a:lnTo>
                  <a:lnTo>
                    <a:pt x="27103" y="4732"/>
                  </a:lnTo>
                  <a:lnTo>
                    <a:pt x="26404" y="4208"/>
                  </a:lnTo>
                  <a:lnTo>
                    <a:pt x="25680" y="3715"/>
                  </a:lnTo>
                  <a:lnTo>
                    <a:pt x="24931" y="3255"/>
                  </a:lnTo>
                  <a:lnTo>
                    <a:pt x="24156" y="2826"/>
                  </a:lnTo>
                  <a:lnTo>
                    <a:pt x="23355" y="2429"/>
                  </a:lnTo>
                  <a:lnTo>
                    <a:pt x="22530" y="2064"/>
                  </a:lnTo>
                  <a:lnTo>
                    <a:pt x="21678" y="1730"/>
                  </a:lnTo>
                  <a:lnTo>
                    <a:pt x="20802" y="1429"/>
                  </a:lnTo>
                  <a:lnTo>
                    <a:pt x="19914" y="1157"/>
                  </a:lnTo>
                  <a:lnTo>
                    <a:pt x="19006" y="914"/>
                  </a:lnTo>
                  <a:lnTo>
                    <a:pt x="18080" y="700"/>
                  </a:lnTo>
                  <a:lnTo>
                    <a:pt x="17135" y="514"/>
                  </a:lnTo>
                  <a:lnTo>
                    <a:pt x="16170" y="357"/>
                  </a:lnTo>
                  <a:lnTo>
                    <a:pt x="15187" y="228"/>
                  </a:lnTo>
                  <a:lnTo>
                    <a:pt x="14184" y="128"/>
                  </a:lnTo>
                  <a:lnTo>
                    <a:pt x="13163" y="57"/>
                  </a:lnTo>
                  <a:lnTo>
                    <a:pt x="12122" y="14"/>
                  </a:lnTo>
                  <a:lnTo>
                    <a:pt x="11062" y="0"/>
                  </a:lnTo>
                  <a:lnTo>
                    <a:pt x="0" y="0"/>
                  </a:lnTo>
                  <a:lnTo>
                    <a:pt x="0" y="50444"/>
                  </a:lnTo>
                  <a:lnTo>
                    <a:pt x="13233" y="50444"/>
                  </a:lnTo>
                  <a:lnTo>
                    <a:pt x="14167" y="50427"/>
                  </a:lnTo>
                  <a:lnTo>
                    <a:pt x="15087" y="50378"/>
                  </a:lnTo>
                  <a:lnTo>
                    <a:pt x="15992" y="50296"/>
                  </a:lnTo>
                  <a:lnTo>
                    <a:pt x="16883" y="50181"/>
                  </a:lnTo>
                  <a:lnTo>
                    <a:pt x="17758" y="50034"/>
                  </a:lnTo>
                  <a:lnTo>
                    <a:pt x="18619" y="49853"/>
                  </a:lnTo>
                  <a:lnTo>
                    <a:pt x="19465" y="49640"/>
                  </a:lnTo>
                  <a:lnTo>
                    <a:pt x="20296" y="49394"/>
                  </a:lnTo>
                  <a:lnTo>
                    <a:pt x="21112" y="49115"/>
                  </a:lnTo>
                  <a:lnTo>
                    <a:pt x="21913" y="48803"/>
                  </a:lnTo>
                  <a:lnTo>
                    <a:pt x="22707" y="48459"/>
                  </a:lnTo>
                  <a:lnTo>
                    <a:pt x="23478" y="48083"/>
                  </a:lnTo>
                  <a:lnTo>
                    <a:pt x="24227" y="47675"/>
                  </a:lnTo>
                  <a:lnTo>
                    <a:pt x="24954" y="47236"/>
                  </a:lnTo>
                  <a:lnTo>
                    <a:pt x="25658" y="46765"/>
                  </a:lnTo>
                  <a:lnTo>
                    <a:pt x="26341" y="46262"/>
                  </a:lnTo>
                  <a:lnTo>
                    <a:pt x="27001" y="45728"/>
                  </a:lnTo>
                  <a:lnTo>
                    <a:pt x="27639" y="45161"/>
                  </a:lnTo>
                  <a:lnTo>
                    <a:pt x="28254" y="44563"/>
                  </a:lnTo>
                  <a:lnTo>
                    <a:pt x="28848" y="43933"/>
                  </a:lnTo>
                  <a:lnTo>
                    <a:pt x="29427" y="43261"/>
                  </a:lnTo>
                  <a:lnTo>
                    <a:pt x="29980" y="42559"/>
                  </a:lnTo>
                  <a:lnTo>
                    <a:pt x="30507" y="41826"/>
                  </a:lnTo>
                  <a:lnTo>
                    <a:pt x="31007" y="41062"/>
                  </a:lnTo>
                  <a:lnTo>
                    <a:pt x="31481" y="40268"/>
                  </a:lnTo>
                  <a:lnTo>
                    <a:pt x="31928" y="39442"/>
                  </a:lnTo>
                  <a:lnTo>
                    <a:pt x="32349" y="38586"/>
                  </a:lnTo>
                  <a:lnTo>
                    <a:pt x="32743" y="37700"/>
                  </a:lnTo>
                  <a:lnTo>
                    <a:pt x="33111" y="36783"/>
                  </a:lnTo>
                  <a:lnTo>
                    <a:pt x="33453" y="35835"/>
                  </a:lnTo>
                  <a:lnTo>
                    <a:pt x="33774" y="34856"/>
                  </a:lnTo>
                  <a:lnTo>
                    <a:pt x="34062" y="33846"/>
                  </a:lnTo>
                  <a:lnTo>
                    <a:pt x="34316" y="32806"/>
                  </a:lnTo>
                  <a:lnTo>
                    <a:pt x="34537" y="31735"/>
                  </a:lnTo>
                  <a:lnTo>
                    <a:pt x="34723" y="30634"/>
                  </a:lnTo>
                  <a:lnTo>
                    <a:pt x="34875" y="29502"/>
                  </a:lnTo>
                  <a:lnTo>
                    <a:pt x="34994" y="28339"/>
                  </a:lnTo>
                  <a:lnTo>
                    <a:pt x="35079" y="27145"/>
                  </a:lnTo>
                  <a:lnTo>
                    <a:pt x="35129" y="25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4"/>
            <p:cNvSpPr/>
            <p:nvPr/>
          </p:nvSpPr>
          <p:spPr>
            <a:xfrm>
              <a:off x="6417416" y="3402731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5"/>
            <p:cNvSpPr/>
            <p:nvPr/>
          </p:nvSpPr>
          <p:spPr>
            <a:xfrm>
              <a:off x="6489721" y="3402731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6"/>
            <p:cNvSpPr/>
            <p:nvPr/>
          </p:nvSpPr>
          <p:spPr>
            <a:xfrm>
              <a:off x="6574624" y="3402731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7"/>
            <p:cNvSpPr/>
            <p:nvPr/>
          </p:nvSpPr>
          <p:spPr>
            <a:xfrm>
              <a:off x="6679642" y="3401619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8"/>
            <p:cNvSpPr/>
            <p:nvPr/>
          </p:nvSpPr>
          <p:spPr>
            <a:xfrm>
              <a:off x="6695363" y="3413899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9"/>
            <p:cNvSpPr/>
            <p:nvPr/>
          </p:nvSpPr>
          <p:spPr>
            <a:xfrm>
              <a:off x="6766768" y="3402731"/>
              <a:ext cx="54996" cy="74581"/>
            </a:xfrm>
            <a:custGeom>
              <a:avLst/>
              <a:pathLst>
                <a:path w="54996" h="74581">
                  <a:moveTo>
                    <a:pt x="15614" y="12068"/>
                  </a:moveTo>
                  <a:lnTo>
                    <a:pt x="15614" y="35146"/>
                  </a:lnTo>
                  <a:lnTo>
                    <a:pt x="53779" y="35146"/>
                  </a:lnTo>
                  <a:lnTo>
                    <a:pt x="53779" y="47215"/>
                  </a:lnTo>
                  <a:lnTo>
                    <a:pt x="15614" y="4721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4996" y="0"/>
                  </a:lnTo>
                  <a:lnTo>
                    <a:pt x="5499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20"/>
            <p:cNvSpPr/>
            <p:nvPr/>
          </p:nvSpPr>
          <p:spPr>
            <a:xfrm>
              <a:off x="6858552" y="3402731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1"/>
            <p:cNvSpPr/>
            <p:nvPr/>
          </p:nvSpPr>
          <p:spPr>
            <a:xfrm>
              <a:off x="6884277" y="3414713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2"/>
            <p:cNvSpPr/>
            <p:nvPr/>
          </p:nvSpPr>
          <p:spPr>
            <a:xfrm>
              <a:off x="6938586" y="3401619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3"/>
            <p:cNvSpPr/>
            <p:nvPr/>
          </p:nvSpPr>
          <p:spPr>
            <a:xfrm>
              <a:off x="7025712" y="3402731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4"/>
            <p:cNvSpPr/>
            <p:nvPr/>
          </p:nvSpPr>
          <p:spPr>
            <a:xfrm>
              <a:off x="7041327" y="3414852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5"/>
            <p:cNvSpPr/>
            <p:nvPr/>
          </p:nvSpPr>
          <p:spPr>
            <a:xfrm>
              <a:off x="7103999" y="3402731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6"/>
            <p:cNvSpPr/>
            <p:nvPr/>
          </p:nvSpPr>
          <p:spPr>
            <a:xfrm>
              <a:off x="7131312" y="3401619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7"/>
            <p:cNvSpPr/>
            <p:nvPr/>
          </p:nvSpPr>
          <p:spPr>
            <a:xfrm>
              <a:off x="7211663" y="3402731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8"/>
            <p:cNvSpPr/>
            <p:nvPr/>
          </p:nvSpPr>
          <p:spPr>
            <a:xfrm>
              <a:off x="7290690" y="3402731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9"/>
            <p:cNvSpPr/>
            <p:nvPr/>
          </p:nvSpPr>
          <p:spPr>
            <a:xfrm>
              <a:off x="7350874" y="3402731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30"/>
            <p:cNvSpPr/>
            <p:nvPr/>
          </p:nvSpPr>
          <p:spPr>
            <a:xfrm>
              <a:off x="7422385" y="3402731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1"/>
            <p:cNvSpPr/>
            <p:nvPr/>
          </p:nvSpPr>
          <p:spPr>
            <a:xfrm>
              <a:off x="7501413" y="3402731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2"/>
            <p:cNvSpPr/>
            <p:nvPr/>
          </p:nvSpPr>
          <p:spPr>
            <a:xfrm>
              <a:off x="7517028" y="3414852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3"/>
            <p:cNvSpPr/>
            <p:nvPr/>
          </p:nvSpPr>
          <p:spPr>
            <a:xfrm>
              <a:off x="7575147" y="3402731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4"/>
            <p:cNvSpPr/>
            <p:nvPr/>
          </p:nvSpPr>
          <p:spPr>
            <a:xfrm>
              <a:off x="7600872" y="3414713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5"/>
            <p:cNvSpPr/>
            <p:nvPr/>
          </p:nvSpPr>
          <p:spPr>
            <a:xfrm>
              <a:off x="7657986" y="3402731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6"/>
            <p:cNvSpPr/>
            <p:nvPr/>
          </p:nvSpPr>
          <p:spPr>
            <a:xfrm>
              <a:off x="7750194" y="3401619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7823823" y="3401619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8"/>
            <p:cNvSpPr/>
            <p:nvPr/>
          </p:nvSpPr>
          <p:spPr>
            <a:xfrm>
              <a:off x="7904915" y="3402731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9"/>
            <p:cNvSpPr/>
            <p:nvPr/>
          </p:nvSpPr>
          <p:spPr>
            <a:xfrm>
              <a:off x="7935033" y="3402731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40"/>
            <p:cNvSpPr/>
            <p:nvPr/>
          </p:nvSpPr>
          <p:spPr>
            <a:xfrm>
              <a:off x="8007338" y="3402731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1"/>
            <p:cNvSpPr/>
            <p:nvPr/>
          </p:nvSpPr>
          <p:spPr>
            <a:xfrm>
              <a:off x="8082820" y="3401619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2"/>
            <p:cNvSpPr/>
            <p:nvPr/>
          </p:nvSpPr>
          <p:spPr>
            <a:xfrm>
              <a:off x="8163912" y="3402731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3"/>
            <p:cNvSpPr/>
            <p:nvPr/>
          </p:nvSpPr>
          <p:spPr>
            <a:xfrm>
              <a:off x="8232088" y="3401619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4"/>
            <p:cNvSpPr/>
            <p:nvPr/>
          </p:nvSpPr>
          <p:spPr>
            <a:xfrm>
              <a:off x="5758344" y="3665973"/>
              <a:ext cx="66112" cy="74581"/>
            </a:xfrm>
            <a:custGeom>
              <a:avLst/>
              <a:pathLst>
                <a:path w="66112" h="74581">
                  <a:moveTo>
                    <a:pt x="66112" y="53302"/>
                  </a:moveTo>
                  <a:lnTo>
                    <a:pt x="66089" y="54419"/>
                  </a:lnTo>
                  <a:lnTo>
                    <a:pt x="66021" y="55504"/>
                  </a:lnTo>
                  <a:lnTo>
                    <a:pt x="65907" y="56557"/>
                  </a:lnTo>
                  <a:lnTo>
                    <a:pt x="65748" y="57579"/>
                  </a:lnTo>
                  <a:lnTo>
                    <a:pt x="65543" y="58569"/>
                  </a:lnTo>
                  <a:lnTo>
                    <a:pt x="65292" y="59527"/>
                  </a:lnTo>
                  <a:lnTo>
                    <a:pt x="64996" y="60453"/>
                  </a:lnTo>
                  <a:lnTo>
                    <a:pt x="64655" y="61348"/>
                  </a:lnTo>
                  <a:lnTo>
                    <a:pt x="64268" y="62211"/>
                  </a:lnTo>
                  <a:lnTo>
                    <a:pt x="63836" y="63042"/>
                  </a:lnTo>
                  <a:lnTo>
                    <a:pt x="63363" y="63832"/>
                  </a:lnTo>
                  <a:lnTo>
                    <a:pt x="62857" y="64594"/>
                  </a:lnTo>
                  <a:lnTo>
                    <a:pt x="62318" y="65327"/>
                  </a:lnTo>
                  <a:lnTo>
                    <a:pt x="61744" y="66031"/>
                  </a:lnTo>
                  <a:lnTo>
                    <a:pt x="61136" y="66707"/>
                  </a:lnTo>
                  <a:lnTo>
                    <a:pt x="60495" y="67355"/>
                  </a:lnTo>
                  <a:lnTo>
                    <a:pt x="59819" y="67973"/>
                  </a:lnTo>
                  <a:lnTo>
                    <a:pt x="59110" y="68564"/>
                  </a:lnTo>
                  <a:lnTo>
                    <a:pt x="58367" y="69125"/>
                  </a:lnTo>
                  <a:lnTo>
                    <a:pt x="57590" y="69658"/>
                  </a:lnTo>
                  <a:lnTo>
                    <a:pt x="56793" y="70153"/>
                  </a:lnTo>
                  <a:lnTo>
                    <a:pt x="55970" y="70622"/>
                  </a:lnTo>
                  <a:lnTo>
                    <a:pt x="55120" y="71064"/>
                  </a:lnTo>
                  <a:lnTo>
                    <a:pt x="54244" y="71479"/>
                  </a:lnTo>
                  <a:lnTo>
                    <a:pt x="53342" y="71868"/>
                  </a:lnTo>
                  <a:lnTo>
                    <a:pt x="52413" y="72231"/>
                  </a:lnTo>
                  <a:lnTo>
                    <a:pt x="51457" y="72567"/>
                  </a:lnTo>
                  <a:lnTo>
                    <a:pt x="50476" y="72876"/>
                  </a:lnTo>
                  <a:lnTo>
                    <a:pt x="49467" y="73160"/>
                  </a:lnTo>
                  <a:lnTo>
                    <a:pt x="48432" y="73416"/>
                  </a:lnTo>
                  <a:lnTo>
                    <a:pt x="47378" y="73638"/>
                  </a:lnTo>
                  <a:lnTo>
                    <a:pt x="46311" y="73836"/>
                  </a:lnTo>
                  <a:lnTo>
                    <a:pt x="45231" y="74010"/>
                  </a:lnTo>
                  <a:lnTo>
                    <a:pt x="44139" y="74162"/>
                  </a:lnTo>
                  <a:lnTo>
                    <a:pt x="43033" y="74290"/>
                  </a:lnTo>
                  <a:lnTo>
                    <a:pt x="41915" y="74395"/>
                  </a:lnTo>
                  <a:lnTo>
                    <a:pt x="40785" y="74476"/>
                  </a:lnTo>
                  <a:lnTo>
                    <a:pt x="39641" y="74534"/>
                  </a:lnTo>
                  <a:lnTo>
                    <a:pt x="38485" y="74569"/>
                  </a:lnTo>
                  <a:lnTo>
                    <a:pt x="3731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4141" y="0"/>
                  </a:lnTo>
                  <a:lnTo>
                    <a:pt x="35449" y="11"/>
                  </a:lnTo>
                  <a:lnTo>
                    <a:pt x="36728" y="46"/>
                  </a:lnTo>
                  <a:lnTo>
                    <a:pt x="37977" y="104"/>
                  </a:lnTo>
                  <a:lnTo>
                    <a:pt x="39197" y="186"/>
                  </a:lnTo>
                  <a:lnTo>
                    <a:pt x="40387" y="291"/>
                  </a:lnTo>
                  <a:lnTo>
                    <a:pt x="41547" y="419"/>
                  </a:lnTo>
                  <a:lnTo>
                    <a:pt x="42678" y="570"/>
                  </a:lnTo>
                  <a:lnTo>
                    <a:pt x="43779" y="745"/>
                  </a:lnTo>
                  <a:lnTo>
                    <a:pt x="44850" y="943"/>
                  </a:lnTo>
                  <a:lnTo>
                    <a:pt x="45892" y="1164"/>
                  </a:lnTo>
                  <a:lnTo>
                    <a:pt x="46913" y="1398"/>
                  </a:lnTo>
                  <a:lnTo>
                    <a:pt x="47901" y="1657"/>
                  </a:lnTo>
                  <a:lnTo>
                    <a:pt x="48856" y="1941"/>
                  </a:lnTo>
                  <a:lnTo>
                    <a:pt x="49779" y="2248"/>
                  </a:lnTo>
                  <a:lnTo>
                    <a:pt x="50669" y="2580"/>
                  </a:lnTo>
                  <a:lnTo>
                    <a:pt x="51526" y="2936"/>
                  </a:lnTo>
                  <a:lnTo>
                    <a:pt x="52350" y="3317"/>
                  </a:lnTo>
                  <a:lnTo>
                    <a:pt x="53141" y="3722"/>
                  </a:lnTo>
                  <a:lnTo>
                    <a:pt x="53900" y="4151"/>
                  </a:lnTo>
                  <a:lnTo>
                    <a:pt x="54625" y="4605"/>
                  </a:lnTo>
                  <a:lnTo>
                    <a:pt x="55317" y="5083"/>
                  </a:lnTo>
                  <a:lnTo>
                    <a:pt x="55974" y="5585"/>
                  </a:lnTo>
                  <a:lnTo>
                    <a:pt x="56596" y="6112"/>
                  </a:lnTo>
                  <a:lnTo>
                    <a:pt x="57183" y="6663"/>
                  </a:lnTo>
                  <a:lnTo>
                    <a:pt x="57735" y="7238"/>
                  </a:lnTo>
                  <a:lnTo>
                    <a:pt x="58252" y="7838"/>
                  </a:lnTo>
                  <a:lnTo>
                    <a:pt x="58735" y="8462"/>
                  </a:lnTo>
                  <a:lnTo>
                    <a:pt x="59182" y="9110"/>
                  </a:lnTo>
                  <a:lnTo>
                    <a:pt x="59594" y="9783"/>
                  </a:lnTo>
                  <a:lnTo>
                    <a:pt x="59972" y="10480"/>
                  </a:lnTo>
                  <a:lnTo>
                    <a:pt x="60324" y="11191"/>
                  </a:lnTo>
                  <a:lnTo>
                    <a:pt x="60639" y="11928"/>
                  </a:lnTo>
                  <a:lnTo>
                    <a:pt x="60916" y="12691"/>
                  </a:lnTo>
                  <a:lnTo>
                    <a:pt x="61157" y="13478"/>
                  </a:lnTo>
                  <a:lnTo>
                    <a:pt x="61361" y="14291"/>
                  </a:lnTo>
                  <a:lnTo>
                    <a:pt x="61528" y="15130"/>
                  </a:lnTo>
                  <a:lnTo>
                    <a:pt x="61657" y="15993"/>
                  </a:lnTo>
                  <a:lnTo>
                    <a:pt x="61750" y="16883"/>
                  </a:lnTo>
                  <a:lnTo>
                    <a:pt x="61806" y="17797"/>
                  </a:lnTo>
                  <a:lnTo>
                    <a:pt x="61824" y="18737"/>
                  </a:lnTo>
                  <a:lnTo>
                    <a:pt x="61789" y="19988"/>
                  </a:lnTo>
                  <a:lnTo>
                    <a:pt x="61682" y="21200"/>
                  </a:lnTo>
                  <a:lnTo>
                    <a:pt x="61505" y="22372"/>
                  </a:lnTo>
                  <a:lnTo>
                    <a:pt x="61257" y="23506"/>
                  </a:lnTo>
                  <a:lnTo>
                    <a:pt x="60938" y="24600"/>
                  </a:lnTo>
                  <a:lnTo>
                    <a:pt x="60548" y="25655"/>
                  </a:lnTo>
                  <a:lnTo>
                    <a:pt x="60086" y="26670"/>
                  </a:lnTo>
                  <a:lnTo>
                    <a:pt x="59554" y="27647"/>
                  </a:lnTo>
                  <a:lnTo>
                    <a:pt x="58952" y="28584"/>
                  </a:lnTo>
                  <a:lnTo>
                    <a:pt x="58278" y="29483"/>
                  </a:lnTo>
                  <a:lnTo>
                    <a:pt x="57542" y="30323"/>
                  </a:lnTo>
                  <a:lnTo>
                    <a:pt x="56732" y="31107"/>
                  </a:lnTo>
                  <a:lnTo>
                    <a:pt x="55848" y="31834"/>
                  </a:lnTo>
                  <a:lnTo>
                    <a:pt x="54890" y="32506"/>
                  </a:lnTo>
                  <a:lnTo>
                    <a:pt x="53858" y="33122"/>
                  </a:lnTo>
                  <a:lnTo>
                    <a:pt x="52752" y="33681"/>
                  </a:lnTo>
                  <a:lnTo>
                    <a:pt x="51571" y="34185"/>
                  </a:lnTo>
                  <a:lnTo>
                    <a:pt x="50317" y="34632"/>
                  </a:lnTo>
                  <a:lnTo>
                    <a:pt x="48988" y="35023"/>
                  </a:lnTo>
                  <a:lnTo>
                    <a:pt x="47585" y="35358"/>
                  </a:lnTo>
                  <a:lnTo>
                    <a:pt x="49352" y="35606"/>
                  </a:lnTo>
                  <a:lnTo>
                    <a:pt x="51032" y="35926"/>
                  </a:lnTo>
                  <a:lnTo>
                    <a:pt x="52626" y="36317"/>
                  </a:lnTo>
                  <a:lnTo>
                    <a:pt x="54132" y="36781"/>
                  </a:lnTo>
                  <a:lnTo>
                    <a:pt x="55552" y="37317"/>
                  </a:lnTo>
                  <a:lnTo>
                    <a:pt x="56885" y="37924"/>
                  </a:lnTo>
                  <a:lnTo>
                    <a:pt x="58131" y="38604"/>
                  </a:lnTo>
                  <a:lnTo>
                    <a:pt x="59290" y="39356"/>
                  </a:lnTo>
                  <a:lnTo>
                    <a:pt x="60362" y="40179"/>
                  </a:lnTo>
                  <a:lnTo>
                    <a:pt x="61348" y="41075"/>
                  </a:lnTo>
                  <a:lnTo>
                    <a:pt x="62253" y="42026"/>
                  </a:lnTo>
                  <a:lnTo>
                    <a:pt x="63063" y="43038"/>
                  </a:lnTo>
                  <a:lnTo>
                    <a:pt x="63777" y="44109"/>
                  </a:lnTo>
                  <a:lnTo>
                    <a:pt x="64397" y="45242"/>
                  </a:lnTo>
                  <a:lnTo>
                    <a:pt x="64921" y="46434"/>
                  </a:lnTo>
                  <a:lnTo>
                    <a:pt x="65350" y="47687"/>
                  </a:lnTo>
                  <a:lnTo>
                    <a:pt x="65683" y="49000"/>
                  </a:lnTo>
                  <a:lnTo>
                    <a:pt x="65921" y="50374"/>
                  </a:lnTo>
                  <a:lnTo>
                    <a:pt x="66064" y="51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5"/>
            <p:cNvSpPr/>
            <p:nvPr/>
          </p:nvSpPr>
          <p:spPr>
            <a:xfrm>
              <a:off x="5773959" y="3677565"/>
              <a:ext cx="30488" cy="18473"/>
            </a:xfrm>
            <a:custGeom>
              <a:avLst/>
              <a:pathLst>
                <a:path w="30488" h="18473">
                  <a:moveTo>
                    <a:pt x="30488" y="9263"/>
                  </a:moveTo>
                  <a:lnTo>
                    <a:pt x="30456" y="8286"/>
                  </a:lnTo>
                  <a:lnTo>
                    <a:pt x="30359" y="7368"/>
                  </a:lnTo>
                  <a:lnTo>
                    <a:pt x="30198" y="6508"/>
                  </a:lnTo>
                  <a:lnTo>
                    <a:pt x="29972" y="5706"/>
                  </a:lnTo>
                  <a:lnTo>
                    <a:pt x="29681" y="4962"/>
                  </a:lnTo>
                  <a:lnTo>
                    <a:pt x="29326" y="4276"/>
                  </a:lnTo>
                  <a:lnTo>
                    <a:pt x="28906" y="3649"/>
                  </a:lnTo>
                  <a:lnTo>
                    <a:pt x="28422" y="3080"/>
                  </a:lnTo>
                  <a:lnTo>
                    <a:pt x="27873" y="2569"/>
                  </a:lnTo>
                  <a:lnTo>
                    <a:pt x="27260" y="2117"/>
                  </a:lnTo>
                  <a:lnTo>
                    <a:pt x="26593" y="1715"/>
                  </a:lnTo>
                  <a:lnTo>
                    <a:pt x="25864" y="1355"/>
                  </a:lnTo>
                  <a:lnTo>
                    <a:pt x="25073" y="1037"/>
                  </a:lnTo>
                  <a:lnTo>
                    <a:pt x="24219" y="762"/>
                  </a:lnTo>
                  <a:lnTo>
                    <a:pt x="23303" y="529"/>
                  </a:lnTo>
                  <a:lnTo>
                    <a:pt x="22324" y="338"/>
                  </a:lnTo>
                  <a:lnTo>
                    <a:pt x="21283" y="190"/>
                  </a:lnTo>
                  <a:lnTo>
                    <a:pt x="20179" y="84"/>
                  </a:lnTo>
                  <a:lnTo>
                    <a:pt x="19013" y="21"/>
                  </a:lnTo>
                  <a:lnTo>
                    <a:pt x="17785" y="0"/>
                  </a:lnTo>
                  <a:lnTo>
                    <a:pt x="0" y="0"/>
                  </a:lnTo>
                  <a:lnTo>
                    <a:pt x="0" y="18473"/>
                  </a:lnTo>
                  <a:lnTo>
                    <a:pt x="17891" y="18473"/>
                  </a:lnTo>
                  <a:lnTo>
                    <a:pt x="19177" y="18450"/>
                  </a:lnTo>
                  <a:lnTo>
                    <a:pt x="20391" y="18382"/>
                  </a:lnTo>
                  <a:lnTo>
                    <a:pt x="21532" y="18268"/>
                  </a:lnTo>
                  <a:lnTo>
                    <a:pt x="22599" y="18109"/>
                  </a:lnTo>
                  <a:lnTo>
                    <a:pt x="23594" y="17904"/>
                  </a:lnTo>
                  <a:lnTo>
                    <a:pt x="24516" y="17653"/>
                  </a:lnTo>
                  <a:lnTo>
                    <a:pt x="25364" y="17358"/>
                  </a:lnTo>
                  <a:lnTo>
                    <a:pt x="26140" y="17016"/>
                  </a:lnTo>
                  <a:lnTo>
                    <a:pt x="26842" y="16629"/>
                  </a:lnTo>
                  <a:lnTo>
                    <a:pt x="27471" y="16197"/>
                  </a:lnTo>
                  <a:lnTo>
                    <a:pt x="28045" y="15708"/>
                  </a:lnTo>
                  <a:lnTo>
                    <a:pt x="28557" y="15174"/>
                  </a:lnTo>
                  <a:lnTo>
                    <a:pt x="29010" y="14594"/>
                  </a:lnTo>
                  <a:lnTo>
                    <a:pt x="29402" y="13969"/>
                  </a:lnTo>
                  <a:lnTo>
                    <a:pt x="29734" y="13299"/>
                  </a:lnTo>
                  <a:lnTo>
                    <a:pt x="30006" y="12583"/>
                  </a:lnTo>
                  <a:lnTo>
                    <a:pt x="30217" y="11821"/>
                  </a:lnTo>
                  <a:lnTo>
                    <a:pt x="30368" y="11014"/>
                  </a:lnTo>
                  <a:lnTo>
                    <a:pt x="30458" y="10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6"/>
            <p:cNvSpPr/>
            <p:nvPr/>
          </p:nvSpPr>
          <p:spPr>
            <a:xfrm>
              <a:off x="5773959" y="3707578"/>
              <a:ext cx="34829" cy="21384"/>
            </a:xfrm>
            <a:custGeom>
              <a:avLst/>
              <a:pathLst>
                <a:path w="34829" h="21384">
                  <a:moveTo>
                    <a:pt x="34829" y="10480"/>
                  </a:moveTo>
                  <a:lnTo>
                    <a:pt x="34817" y="9897"/>
                  </a:lnTo>
                  <a:lnTo>
                    <a:pt x="34782" y="9332"/>
                  </a:lnTo>
                  <a:lnTo>
                    <a:pt x="34724" y="8787"/>
                  </a:lnTo>
                  <a:lnTo>
                    <a:pt x="34643" y="8261"/>
                  </a:lnTo>
                  <a:lnTo>
                    <a:pt x="34538" y="7754"/>
                  </a:lnTo>
                  <a:lnTo>
                    <a:pt x="34410" y="7266"/>
                  </a:lnTo>
                  <a:lnTo>
                    <a:pt x="34258" y="6797"/>
                  </a:lnTo>
                  <a:lnTo>
                    <a:pt x="34084" y="6347"/>
                  </a:lnTo>
                  <a:lnTo>
                    <a:pt x="33886" y="5916"/>
                  </a:lnTo>
                  <a:lnTo>
                    <a:pt x="33664" y="5504"/>
                  </a:lnTo>
                  <a:lnTo>
                    <a:pt x="33422" y="5110"/>
                  </a:lnTo>
                  <a:lnTo>
                    <a:pt x="33163" y="4732"/>
                  </a:lnTo>
                  <a:lnTo>
                    <a:pt x="32885" y="4369"/>
                  </a:lnTo>
                  <a:lnTo>
                    <a:pt x="32589" y="4022"/>
                  </a:lnTo>
                  <a:lnTo>
                    <a:pt x="32275" y="3692"/>
                  </a:lnTo>
                  <a:lnTo>
                    <a:pt x="31943" y="3377"/>
                  </a:lnTo>
                  <a:lnTo>
                    <a:pt x="31593" y="3078"/>
                  </a:lnTo>
                  <a:lnTo>
                    <a:pt x="31225" y="2794"/>
                  </a:lnTo>
                  <a:lnTo>
                    <a:pt x="30839" y="2527"/>
                  </a:lnTo>
                  <a:lnTo>
                    <a:pt x="30435" y="2276"/>
                  </a:lnTo>
                  <a:lnTo>
                    <a:pt x="30026" y="2039"/>
                  </a:lnTo>
                  <a:lnTo>
                    <a:pt x="29601" y="1816"/>
                  </a:lnTo>
                  <a:lnTo>
                    <a:pt x="29162" y="1607"/>
                  </a:lnTo>
                  <a:lnTo>
                    <a:pt x="28708" y="1412"/>
                  </a:lnTo>
                  <a:lnTo>
                    <a:pt x="28239" y="1230"/>
                  </a:lnTo>
                  <a:lnTo>
                    <a:pt x="27755" y="1062"/>
                  </a:lnTo>
                  <a:lnTo>
                    <a:pt x="27256" y="908"/>
                  </a:lnTo>
                  <a:lnTo>
                    <a:pt x="26743" y="768"/>
                  </a:lnTo>
                  <a:lnTo>
                    <a:pt x="26215" y="642"/>
                  </a:lnTo>
                  <a:lnTo>
                    <a:pt x="25672" y="529"/>
                  </a:lnTo>
                  <a:lnTo>
                    <a:pt x="25127" y="428"/>
                  </a:lnTo>
                  <a:lnTo>
                    <a:pt x="24573" y="338"/>
                  </a:lnTo>
                  <a:lnTo>
                    <a:pt x="24009" y="259"/>
                  </a:lnTo>
                  <a:lnTo>
                    <a:pt x="23436" y="190"/>
                  </a:lnTo>
                  <a:lnTo>
                    <a:pt x="22853" y="132"/>
                  </a:lnTo>
                  <a:lnTo>
                    <a:pt x="22261" y="84"/>
                  </a:lnTo>
                  <a:lnTo>
                    <a:pt x="21659" y="47"/>
                  </a:lnTo>
                  <a:lnTo>
                    <a:pt x="21047" y="21"/>
                  </a:lnTo>
                  <a:lnTo>
                    <a:pt x="20427" y="5"/>
                  </a:lnTo>
                  <a:lnTo>
                    <a:pt x="19796" y="0"/>
                  </a:lnTo>
                  <a:lnTo>
                    <a:pt x="0" y="0"/>
                  </a:lnTo>
                  <a:lnTo>
                    <a:pt x="0" y="21384"/>
                  </a:lnTo>
                  <a:lnTo>
                    <a:pt x="20378" y="21384"/>
                  </a:lnTo>
                  <a:lnTo>
                    <a:pt x="20988" y="21379"/>
                  </a:lnTo>
                  <a:lnTo>
                    <a:pt x="21589" y="21365"/>
                  </a:lnTo>
                  <a:lnTo>
                    <a:pt x="22182" y="21341"/>
                  </a:lnTo>
                  <a:lnTo>
                    <a:pt x="22767" y="21308"/>
                  </a:lnTo>
                  <a:lnTo>
                    <a:pt x="23343" y="21265"/>
                  </a:lnTo>
                  <a:lnTo>
                    <a:pt x="23910" y="21213"/>
                  </a:lnTo>
                  <a:lnTo>
                    <a:pt x="24469" y="21151"/>
                  </a:lnTo>
                  <a:lnTo>
                    <a:pt x="25019" y="21079"/>
                  </a:lnTo>
                  <a:lnTo>
                    <a:pt x="25561" y="20998"/>
                  </a:lnTo>
                  <a:lnTo>
                    <a:pt x="26095" y="20908"/>
                  </a:lnTo>
                  <a:lnTo>
                    <a:pt x="26617" y="20795"/>
                  </a:lnTo>
                  <a:lnTo>
                    <a:pt x="27124" y="20668"/>
                  </a:lnTo>
                  <a:lnTo>
                    <a:pt x="27616" y="20528"/>
                  </a:lnTo>
                  <a:lnTo>
                    <a:pt x="28094" y="20374"/>
                  </a:lnTo>
                  <a:lnTo>
                    <a:pt x="28556" y="20206"/>
                  </a:lnTo>
                  <a:lnTo>
                    <a:pt x="29004" y="20025"/>
                  </a:lnTo>
                  <a:lnTo>
                    <a:pt x="29437" y="19829"/>
                  </a:lnTo>
                  <a:lnTo>
                    <a:pt x="29855" y="19620"/>
                  </a:lnTo>
                  <a:lnTo>
                    <a:pt x="30259" y="19398"/>
                  </a:lnTo>
                  <a:lnTo>
                    <a:pt x="30647" y="19161"/>
                  </a:lnTo>
                  <a:lnTo>
                    <a:pt x="31030" y="18898"/>
                  </a:lnTo>
                  <a:lnTo>
                    <a:pt x="31397" y="18619"/>
                  </a:lnTo>
                  <a:lnTo>
                    <a:pt x="31746" y="18322"/>
                  </a:lnTo>
                  <a:lnTo>
                    <a:pt x="32078" y="18009"/>
                  </a:lnTo>
                  <a:lnTo>
                    <a:pt x="32394" y="17679"/>
                  </a:lnTo>
                  <a:lnTo>
                    <a:pt x="32693" y="17332"/>
                  </a:lnTo>
                  <a:lnTo>
                    <a:pt x="32974" y="16967"/>
                  </a:lnTo>
                  <a:lnTo>
                    <a:pt x="33239" y="16586"/>
                  </a:lnTo>
                  <a:lnTo>
                    <a:pt x="33486" y="16188"/>
                  </a:lnTo>
                  <a:lnTo>
                    <a:pt x="33717" y="15773"/>
                  </a:lnTo>
                  <a:lnTo>
                    <a:pt x="33928" y="15339"/>
                  </a:lnTo>
                  <a:lnTo>
                    <a:pt x="34117" y="14884"/>
                  </a:lnTo>
                  <a:lnTo>
                    <a:pt x="34284" y="14408"/>
                  </a:lnTo>
                  <a:lnTo>
                    <a:pt x="34429" y="13910"/>
                  </a:lnTo>
                  <a:lnTo>
                    <a:pt x="34551" y="13391"/>
                  </a:lnTo>
                  <a:lnTo>
                    <a:pt x="34651" y="12851"/>
                  </a:lnTo>
                  <a:lnTo>
                    <a:pt x="34729" y="12290"/>
                  </a:lnTo>
                  <a:lnTo>
                    <a:pt x="34784" y="11708"/>
                  </a:lnTo>
                  <a:lnTo>
                    <a:pt x="34818" y="11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7"/>
            <p:cNvSpPr/>
            <p:nvPr/>
          </p:nvSpPr>
          <p:spPr>
            <a:xfrm>
              <a:off x="5836631" y="3665973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8"/>
            <p:cNvSpPr/>
            <p:nvPr/>
          </p:nvSpPr>
          <p:spPr>
            <a:xfrm>
              <a:off x="5908936" y="3665973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9"/>
            <p:cNvSpPr/>
            <p:nvPr/>
          </p:nvSpPr>
          <p:spPr>
            <a:xfrm>
              <a:off x="5933444" y="3665973"/>
              <a:ext cx="51238" cy="75640"/>
            </a:xfrm>
            <a:custGeom>
              <a:avLst/>
              <a:pathLst>
                <a:path w="51238" h="75640">
                  <a:moveTo>
                    <a:pt x="26095" y="75640"/>
                  </a:moveTo>
                  <a:lnTo>
                    <a:pt x="24985" y="75628"/>
                  </a:lnTo>
                  <a:lnTo>
                    <a:pt x="23899" y="75593"/>
                  </a:lnTo>
                  <a:lnTo>
                    <a:pt x="22838" y="75535"/>
                  </a:lnTo>
                  <a:lnTo>
                    <a:pt x="21801" y="75453"/>
                  </a:lnTo>
                  <a:lnTo>
                    <a:pt x="20789" y="75348"/>
                  </a:lnTo>
                  <a:lnTo>
                    <a:pt x="19800" y="75220"/>
                  </a:lnTo>
                  <a:lnTo>
                    <a:pt x="18836" y="75069"/>
                  </a:lnTo>
                  <a:lnTo>
                    <a:pt x="17897" y="74894"/>
                  </a:lnTo>
                  <a:lnTo>
                    <a:pt x="16982" y="74696"/>
                  </a:lnTo>
                  <a:lnTo>
                    <a:pt x="16091" y="74475"/>
                  </a:lnTo>
                  <a:lnTo>
                    <a:pt x="15224" y="74228"/>
                  </a:lnTo>
                  <a:lnTo>
                    <a:pt x="14380" y="73954"/>
                  </a:lnTo>
                  <a:lnTo>
                    <a:pt x="13560" y="73652"/>
                  </a:lnTo>
                  <a:lnTo>
                    <a:pt x="12762" y="73323"/>
                  </a:lnTo>
                  <a:lnTo>
                    <a:pt x="11989" y="72966"/>
                  </a:lnTo>
                  <a:lnTo>
                    <a:pt x="11238" y="72582"/>
                  </a:lnTo>
                  <a:lnTo>
                    <a:pt x="10511" y="72170"/>
                  </a:lnTo>
                  <a:lnTo>
                    <a:pt x="9807" y="71731"/>
                  </a:lnTo>
                  <a:lnTo>
                    <a:pt x="9126" y="71264"/>
                  </a:lnTo>
                  <a:lnTo>
                    <a:pt x="8469" y="70770"/>
                  </a:lnTo>
                  <a:lnTo>
                    <a:pt x="7834" y="70247"/>
                  </a:lnTo>
                  <a:lnTo>
                    <a:pt x="7222" y="69694"/>
                  </a:lnTo>
                  <a:lnTo>
                    <a:pt x="6631" y="69112"/>
                  </a:lnTo>
                  <a:lnTo>
                    <a:pt x="6063" y="68500"/>
                  </a:lnTo>
                  <a:lnTo>
                    <a:pt x="5518" y="67858"/>
                  </a:lnTo>
                  <a:lnTo>
                    <a:pt x="4994" y="67187"/>
                  </a:lnTo>
                  <a:lnTo>
                    <a:pt x="4493" y="66486"/>
                  </a:lnTo>
                  <a:lnTo>
                    <a:pt x="4014" y="65756"/>
                  </a:lnTo>
                  <a:lnTo>
                    <a:pt x="3557" y="64996"/>
                  </a:lnTo>
                  <a:lnTo>
                    <a:pt x="3122" y="64206"/>
                  </a:lnTo>
                  <a:lnTo>
                    <a:pt x="2720" y="63374"/>
                  </a:lnTo>
                  <a:lnTo>
                    <a:pt x="2337" y="62508"/>
                  </a:lnTo>
                  <a:lnTo>
                    <a:pt x="1974" y="61608"/>
                  </a:lnTo>
                  <a:lnTo>
                    <a:pt x="1632" y="60675"/>
                  </a:lnTo>
                  <a:lnTo>
                    <a:pt x="1310" y="59707"/>
                  </a:lnTo>
                  <a:lnTo>
                    <a:pt x="1007" y="58705"/>
                  </a:lnTo>
                  <a:lnTo>
                    <a:pt x="725" y="57670"/>
                  </a:lnTo>
                  <a:lnTo>
                    <a:pt x="463" y="56601"/>
                  </a:lnTo>
                  <a:lnTo>
                    <a:pt x="221" y="55498"/>
                  </a:lnTo>
                  <a:lnTo>
                    <a:pt x="0" y="54361"/>
                  </a:lnTo>
                  <a:lnTo>
                    <a:pt x="15509" y="52085"/>
                  </a:lnTo>
                  <a:lnTo>
                    <a:pt x="15619" y="52700"/>
                  </a:lnTo>
                  <a:lnTo>
                    <a:pt x="15737" y="53296"/>
                  </a:lnTo>
                  <a:lnTo>
                    <a:pt x="15864" y="53873"/>
                  </a:lnTo>
                  <a:lnTo>
                    <a:pt x="16000" y="54431"/>
                  </a:lnTo>
                  <a:lnTo>
                    <a:pt x="16144" y="54970"/>
                  </a:lnTo>
                  <a:lnTo>
                    <a:pt x="16296" y="55489"/>
                  </a:lnTo>
                  <a:lnTo>
                    <a:pt x="16457" y="55990"/>
                  </a:lnTo>
                  <a:lnTo>
                    <a:pt x="16627" y="56472"/>
                  </a:lnTo>
                  <a:lnTo>
                    <a:pt x="16804" y="56934"/>
                  </a:lnTo>
                  <a:lnTo>
                    <a:pt x="16991" y="57378"/>
                  </a:lnTo>
                  <a:lnTo>
                    <a:pt x="17185" y="57794"/>
                  </a:lnTo>
                  <a:lnTo>
                    <a:pt x="17387" y="58195"/>
                  </a:lnTo>
                  <a:lnTo>
                    <a:pt x="17596" y="58582"/>
                  </a:lnTo>
                  <a:lnTo>
                    <a:pt x="17812" y="58953"/>
                  </a:lnTo>
                  <a:lnTo>
                    <a:pt x="18036" y="59310"/>
                  </a:lnTo>
                  <a:lnTo>
                    <a:pt x="18267" y="59652"/>
                  </a:lnTo>
                  <a:lnTo>
                    <a:pt x="18506" y="59979"/>
                  </a:lnTo>
                  <a:lnTo>
                    <a:pt x="18752" y="60291"/>
                  </a:lnTo>
                  <a:lnTo>
                    <a:pt x="19006" y="60589"/>
                  </a:lnTo>
                  <a:lnTo>
                    <a:pt x="19267" y="60871"/>
                  </a:lnTo>
                  <a:lnTo>
                    <a:pt x="19546" y="61129"/>
                  </a:lnTo>
                  <a:lnTo>
                    <a:pt x="19832" y="61373"/>
                  </a:lnTo>
                  <a:lnTo>
                    <a:pt x="20126" y="61603"/>
                  </a:lnTo>
                  <a:lnTo>
                    <a:pt x="20427" y="61820"/>
                  </a:lnTo>
                  <a:lnTo>
                    <a:pt x="20736" y="62023"/>
                  </a:lnTo>
                  <a:lnTo>
                    <a:pt x="21052" y="62212"/>
                  </a:lnTo>
                  <a:lnTo>
                    <a:pt x="21375" y="62387"/>
                  </a:lnTo>
                  <a:lnTo>
                    <a:pt x="21706" y="62548"/>
                  </a:lnTo>
                  <a:lnTo>
                    <a:pt x="22044" y="62696"/>
                  </a:lnTo>
                  <a:lnTo>
                    <a:pt x="22390" y="62830"/>
                  </a:lnTo>
                  <a:lnTo>
                    <a:pt x="22742" y="62941"/>
                  </a:lnTo>
                  <a:lnTo>
                    <a:pt x="23101" y="63040"/>
                  </a:lnTo>
                  <a:lnTo>
                    <a:pt x="23466" y="63127"/>
                  </a:lnTo>
                  <a:lnTo>
                    <a:pt x="23838" y="63203"/>
                  </a:lnTo>
                  <a:lnTo>
                    <a:pt x="24216" y="63267"/>
                  </a:lnTo>
                  <a:lnTo>
                    <a:pt x="24600" y="63319"/>
                  </a:lnTo>
                  <a:lnTo>
                    <a:pt x="24991" y="63360"/>
                  </a:lnTo>
                  <a:lnTo>
                    <a:pt x="25388" y="63389"/>
                  </a:lnTo>
                  <a:lnTo>
                    <a:pt x="25791" y="63406"/>
                  </a:lnTo>
                  <a:lnTo>
                    <a:pt x="26201" y="63412"/>
                  </a:lnTo>
                  <a:lnTo>
                    <a:pt x="27110" y="63381"/>
                  </a:lnTo>
                  <a:lnTo>
                    <a:pt x="27973" y="63287"/>
                  </a:lnTo>
                  <a:lnTo>
                    <a:pt x="28791" y="63131"/>
                  </a:lnTo>
                  <a:lnTo>
                    <a:pt x="29563" y="62913"/>
                  </a:lnTo>
                  <a:lnTo>
                    <a:pt x="30290" y="62631"/>
                  </a:lnTo>
                  <a:lnTo>
                    <a:pt x="30971" y="62288"/>
                  </a:lnTo>
                  <a:lnTo>
                    <a:pt x="31607" y="61882"/>
                  </a:lnTo>
                  <a:lnTo>
                    <a:pt x="32197" y="61413"/>
                  </a:lnTo>
                  <a:lnTo>
                    <a:pt x="32742" y="60883"/>
                  </a:lnTo>
                  <a:lnTo>
                    <a:pt x="33241" y="60289"/>
                  </a:lnTo>
                  <a:lnTo>
                    <a:pt x="33704" y="59638"/>
                  </a:lnTo>
                  <a:lnTo>
                    <a:pt x="34117" y="58932"/>
                  </a:lnTo>
                  <a:lnTo>
                    <a:pt x="34483" y="58172"/>
                  </a:lnTo>
                  <a:lnTo>
                    <a:pt x="34799" y="57359"/>
                  </a:lnTo>
                  <a:lnTo>
                    <a:pt x="35067" y="56491"/>
                  </a:lnTo>
                  <a:lnTo>
                    <a:pt x="35286" y="55570"/>
                  </a:lnTo>
                  <a:lnTo>
                    <a:pt x="35457" y="54594"/>
                  </a:lnTo>
                  <a:lnTo>
                    <a:pt x="35578" y="53565"/>
                  </a:lnTo>
                  <a:lnTo>
                    <a:pt x="35651" y="52481"/>
                  </a:lnTo>
                  <a:lnTo>
                    <a:pt x="35676" y="51344"/>
                  </a:lnTo>
                  <a:lnTo>
                    <a:pt x="35676" y="12227"/>
                  </a:lnTo>
                  <a:lnTo>
                    <a:pt x="20802" y="12227"/>
                  </a:lnTo>
                  <a:lnTo>
                    <a:pt x="20802" y="0"/>
                  </a:lnTo>
                  <a:lnTo>
                    <a:pt x="51238" y="0"/>
                  </a:lnTo>
                  <a:lnTo>
                    <a:pt x="51238" y="50973"/>
                  </a:lnTo>
                  <a:lnTo>
                    <a:pt x="51221" y="52095"/>
                  </a:lnTo>
                  <a:lnTo>
                    <a:pt x="51172" y="53196"/>
                  </a:lnTo>
                  <a:lnTo>
                    <a:pt x="51090" y="54276"/>
                  </a:lnTo>
                  <a:lnTo>
                    <a:pt x="50975" y="55335"/>
                  </a:lnTo>
                  <a:lnTo>
                    <a:pt x="50828" y="56372"/>
                  </a:lnTo>
                  <a:lnTo>
                    <a:pt x="50647" y="57389"/>
                  </a:lnTo>
                  <a:lnTo>
                    <a:pt x="50434" y="58384"/>
                  </a:lnTo>
                  <a:lnTo>
                    <a:pt x="50188" y="59358"/>
                  </a:lnTo>
                  <a:lnTo>
                    <a:pt x="49909" y="60310"/>
                  </a:lnTo>
                  <a:lnTo>
                    <a:pt x="49597" y="61242"/>
                  </a:lnTo>
                  <a:lnTo>
                    <a:pt x="49253" y="62139"/>
                  </a:lnTo>
                  <a:lnTo>
                    <a:pt x="48877" y="63010"/>
                  </a:lnTo>
                  <a:lnTo>
                    <a:pt x="48469" y="63854"/>
                  </a:lnTo>
                  <a:lnTo>
                    <a:pt x="48030" y="64672"/>
                  </a:lnTo>
                  <a:lnTo>
                    <a:pt x="47559" y="65463"/>
                  </a:lnTo>
                  <a:lnTo>
                    <a:pt x="47056" y="66228"/>
                  </a:lnTo>
                  <a:lnTo>
                    <a:pt x="46522" y="66967"/>
                  </a:lnTo>
                  <a:lnTo>
                    <a:pt x="45955" y="67679"/>
                  </a:lnTo>
                  <a:lnTo>
                    <a:pt x="45357" y="68364"/>
                  </a:lnTo>
                  <a:lnTo>
                    <a:pt x="44727" y="69023"/>
                  </a:lnTo>
                  <a:lnTo>
                    <a:pt x="44077" y="69644"/>
                  </a:lnTo>
                  <a:lnTo>
                    <a:pt x="43395" y="70236"/>
                  </a:lnTo>
                  <a:lnTo>
                    <a:pt x="42683" y="70800"/>
                  </a:lnTo>
                  <a:lnTo>
                    <a:pt x="41941" y="71335"/>
                  </a:lnTo>
                  <a:lnTo>
                    <a:pt x="41167" y="71842"/>
                  </a:lnTo>
                  <a:lnTo>
                    <a:pt x="40363" y="72320"/>
                  </a:lnTo>
                  <a:lnTo>
                    <a:pt x="39529" y="72769"/>
                  </a:lnTo>
                  <a:lnTo>
                    <a:pt x="38663" y="73190"/>
                  </a:lnTo>
                  <a:lnTo>
                    <a:pt x="37767" y="73582"/>
                  </a:lnTo>
                  <a:lnTo>
                    <a:pt x="36840" y="73946"/>
                  </a:lnTo>
                  <a:lnTo>
                    <a:pt x="35894" y="74268"/>
                  </a:lnTo>
                  <a:lnTo>
                    <a:pt x="34920" y="74555"/>
                  </a:lnTo>
                  <a:lnTo>
                    <a:pt x="33917" y="74810"/>
                  </a:lnTo>
                  <a:lnTo>
                    <a:pt x="32885" y="75030"/>
                  </a:lnTo>
                  <a:lnTo>
                    <a:pt x="31825" y="75216"/>
                  </a:lnTo>
                  <a:lnTo>
                    <a:pt x="30736" y="75368"/>
                  </a:lnTo>
                  <a:lnTo>
                    <a:pt x="29619" y="75487"/>
                  </a:lnTo>
                  <a:lnTo>
                    <a:pt x="28473" y="75572"/>
                  </a:lnTo>
                  <a:lnTo>
                    <a:pt x="27298" y="756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50"/>
            <p:cNvSpPr/>
            <p:nvPr/>
          </p:nvSpPr>
          <p:spPr>
            <a:xfrm>
              <a:off x="5999344" y="3665973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1"/>
            <p:cNvSpPr/>
            <p:nvPr/>
          </p:nvSpPr>
          <p:spPr>
            <a:xfrm>
              <a:off x="6029463" y="3665973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2"/>
            <p:cNvSpPr/>
            <p:nvPr/>
          </p:nvSpPr>
          <p:spPr>
            <a:xfrm>
              <a:off x="6104944" y="3664861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3"/>
            <p:cNvSpPr/>
            <p:nvPr/>
          </p:nvSpPr>
          <p:spPr>
            <a:xfrm>
              <a:off x="6216154" y="3665973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4"/>
            <p:cNvSpPr/>
            <p:nvPr/>
          </p:nvSpPr>
          <p:spPr>
            <a:xfrm>
              <a:off x="6288407" y="3665973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5"/>
            <p:cNvSpPr/>
            <p:nvPr/>
          </p:nvSpPr>
          <p:spPr>
            <a:xfrm>
              <a:off x="6357907" y="3664861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6"/>
            <p:cNvSpPr/>
            <p:nvPr/>
          </p:nvSpPr>
          <p:spPr>
            <a:xfrm>
              <a:off x="6438999" y="3665973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7"/>
            <p:cNvSpPr/>
            <p:nvPr/>
          </p:nvSpPr>
          <p:spPr>
            <a:xfrm>
              <a:off x="6517285" y="3665973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8"/>
            <p:cNvSpPr/>
            <p:nvPr/>
          </p:nvSpPr>
          <p:spPr>
            <a:xfrm>
              <a:off x="6592767" y="3664861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9"/>
            <p:cNvSpPr/>
            <p:nvPr/>
          </p:nvSpPr>
          <p:spPr>
            <a:xfrm>
              <a:off x="6608487" y="3677142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60"/>
            <p:cNvSpPr/>
            <p:nvPr/>
          </p:nvSpPr>
          <p:spPr>
            <a:xfrm>
              <a:off x="6679893" y="3665973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1"/>
            <p:cNvSpPr/>
            <p:nvPr/>
          </p:nvSpPr>
          <p:spPr>
            <a:xfrm>
              <a:off x="6743305" y="3664861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2"/>
            <p:cNvSpPr/>
            <p:nvPr/>
          </p:nvSpPr>
          <p:spPr>
            <a:xfrm>
              <a:off x="6759026" y="3677142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3"/>
            <p:cNvSpPr/>
            <p:nvPr/>
          </p:nvSpPr>
          <p:spPr>
            <a:xfrm>
              <a:off x="6827626" y="3664861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4"/>
            <p:cNvSpPr/>
            <p:nvPr/>
          </p:nvSpPr>
          <p:spPr>
            <a:xfrm>
              <a:off x="6909354" y="3665973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5"/>
            <p:cNvSpPr/>
            <p:nvPr/>
          </p:nvSpPr>
          <p:spPr>
            <a:xfrm>
              <a:off x="7017176" y="3665973"/>
              <a:ext cx="66112" cy="74581"/>
            </a:xfrm>
            <a:custGeom>
              <a:avLst/>
              <a:pathLst>
                <a:path w="66112" h="74581">
                  <a:moveTo>
                    <a:pt x="66112" y="53302"/>
                  </a:moveTo>
                  <a:lnTo>
                    <a:pt x="66089" y="54419"/>
                  </a:lnTo>
                  <a:lnTo>
                    <a:pt x="66021" y="55504"/>
                  </a:lnTo>
                  <a:lnTo>
                    <a:pt x="65907" y="56557"/>
                  </a:lnTo>
                  <a:lnTo>
                    <a:pt x="65748" y="57579"/>
                  </a:lnTo>
                  <a:lnTo>
                    <a:pt x="65543" y="58569"/>
                  </a:lnTo>
                  <a:lnTo>
                    <a:pt x="65292" y="59527"/>
                  </a:lnTo>
                  <a:lnTo>
                    <a:pt x="64996" y="60453"/>
                  </a:lnTo>
                  <a:lnTo>
                    <a:pt x="64655" y="61348"/>
                  </a:lnTo>
                  <a:lnTo>
                    <a:pt x="64268" y="62211"/>
                  </a:lnTo>
                  <a:lnTo>
                    <a:pt x="63836" y="63042"/>
                  </a:lnTo>
                  <a:lnTo>
                    <a:pt x="63363" y="63832"/>
                  </a:lnTo>
                  <a:lnTo>
                    <a:pt x="62857" y="64594"/>
                  </a:lnTo>
                  <a:lnTo>
                    <a:pt x="62318" y="65327"/>
                  </a:lnTo>
                  <a:lnTo>
                    <a:pt x="61744" y="66031"/>
                  </a:lnTo>
                  <a:lnTo>
                    <a:pt x="61136" y="66707"/>
                  </a:lnTo>
                  <a:lnTo>
                    <a:pt x="60495" y="67355"/>
                  </a:lnTo>
                  <a:lnTo>
                    <a:pt x="59819" y="67973"/>
                  </a:lnTo>
                  <a:lnTo>
                    <a:pt x="59110" y="68564"/>
                  </a:lnTo>
                  <a:lnTo>
                    <a:pt x="58367" y="69125"/>
                  </a:lnTo>
                  <a:lnTo>
                    <a:pt x="57590" y="69658"/>
                  </a:lnTo>
                  <a:lnTo>
                    <a:pt x="56793" y="70153"/>
                  </a:lnTo>
                  <a:lnTo>
                    <a:pt x="55970" y="70622"/>
                  </a:lnTo>
                  <a:lnTo>
                    <a:pt x="55120" y="71064"/>
                  </a:lnTo>
                  <a:lnTo>
                    <a:pt x="54244" y="71479"/>
                  </a:lnTo>
                  <a:lnTo>
                    <a:pt x="53342" y="71868"/>
                  </a:lnTo>
                  <a:lnTo>
                    <a:pt x="52413" y="72231"/>
                  </a:lnTo>
                  <a:lnTo>
                    <a:pt x="51457" y="72567"/>
                  </a:lnTo>
                  <a:lnTo>
                    <a:pt x="50476" y="72876"/>
                  </a:lnTo>
                  <a:lnTo>
                    <a:pt x="49467" y="73160"/>
                  </a:lnTo>
                  <a:lnTo>
                    <a:pt x="48432" y="73416"/>
                  </a:lnTo>
                  <a:lnTo>
                    <a:pt x="47378" y="73638"/>
                  </a:lnTo>
                  <a:lnTo>
                    <a:pt x="46311" y="73836"/>
                  </a:lnTo>
                  <a:lnTo>
                    <a:pt x="45231" y="74010"/>
                  </a:lnTo>
                  <a:lnTo>
                    <a:pt x="44139" y="74162"/>
                  </a:lnTo>
                  <a:lnTo>
                    <a:pt x="43033" y="74290"/>
                  </a:lnTo>
                  <a:lnTo>
                    <a:pt x="41915" y="74395"/>
                  </a:lnTo>
                  <a:lnTo>
                    <a:pt x="40785" y="74476"/>
                  </a:lnTo>
                  <a:lnTo>
                    <a:pt x="39641" y="74534"/>
                  </a:lnTo>
                  <a:lnTo>
                    <a:pt x="38485" y="74569"/>
                  </a:lnTo>
                  <a:lnTo>
                    <a:pt x="37317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4141" y="0"/>
                  </a:lnTo>
                  <a:lnTo>
                    <a:pt x="35449" y="11"/>
                  </a:lnTo>
                  <a:lnTo>
                    <a:pt x="36728" y="46"/>
                  </a:lnTo>
                  <a:lnTo>
                    <a:pt x="37977" y="104"/>
                  </a:lnTo>
                  <a:lnTo>
                    <a:pt x="39197" y="186"/>
                  </a:lnTo>
                  <a:lnTo>
                    <a:pt x="40387" y="291"/>
                  </a:lnTo>
                  <a:lnTo>
                    <a:pt x="41547" y="419"/>
                  </a:lnTo>
                  <a:lnTo>
                    <a:pt x="42678" y="570"/>
                  </a:lnTo>
                  <a:lnTo>
                    <a:pt x="43779" y="745"/>
                  </a:lnTo>
                  <a:lnTo>
                    <a:pt x="44850" y="943"/>
                  </a:lnTo>
                  <a:lnTo>
                    <a:pt x="45892" y="1164"/>
                  </a:lnTo>
                  <a:lnTo>
                    <a:pt x="46913" y="1398"/>
                  </a:lnTo>
                  <a:lnTo>
                    <a:pt x="47901" y="1657"/>
                  </a:lnTo>
                  <a:lnTo>
                    <a:pt x="48856" y="1941"/>
                  </a:lnTo>
                  <a:lnTo>
                    <a:pt x="49779" y="2248"/>
                  </a:lnTo>
                  <a:lnTo>
                    <a:pt x="50669" y="2580"/>
                  </a:lnTo>
                  <a:lnTo>
                    <a:pt x="51526" y="2936"/>
                  </a:lnTo>
                  <a:lnTo>
                    <a:pt x="52350" y="3317"/>
                  </a:lnTo>
                  <a:lnTo>
                    <a:pt x="53141" y="3722"/>
                  </a:lnTo>
                  <a:lnTo>
                    <a:pt x="53900" y="4151"/>
                  </a:lnTo>
                  <a:lnTo>
                    <a:pt x="54625" y="4605"/>
                  </a:lnTo>
                  <a:lnTo>
                    <a:pt x="55317" y="5083"/>
                  </a:lnTo>
                  <a:lnTo>
                    <a:pt x="55974" y="5585"/>
                  </a:lnTo>
                  <a:lnTo>
                    <a:pt x="56596" y="6112"/>
                  </a:lnTo>
                  <a:lnTo>
                    <a:pt x="57183" y="6663"/>
                  </a:lnTo>
                  <a:lnTo>
                    <a:pt x="57735" y="7238"/>
                  </a:lnTo>
                  <a:lnTo>
                    <a:pt x="58252" y="7838"/>
                  </a:lnTo>
                  <a:lnTo>
                    <a:pt x="58735" y="8462"/>
                  </a:lnTo>
                  <a:lnTo>
                    <a:pt x="59182" y="9110"/>
                  </a:lnTo>
                  <a:lnTo>
                    <a:pt x="59594" y="9783"/>
                  </a:lnTo>
                  <a:lnTo>
                    <a:pt x="59972" y="10480"/>
                  </a:lnTo>
                  <a:lnTo>
                    <a:pt x="60324" y="11191"/>
                  </a:lnTo>
                  <a:lnTo>
                    <a:pt x="60639" y="11928"/>
                  </a:lnTo>
                  <a:lnTo>
                    <a:pt x="60916" y="12691"/>
                  </a:lnTo>
                  <a:lnTo>
                    <a:pt x="61157" y="13478"/>
                  </a:lnTo>
                  <a:lnTo>
                    <a:pt x="61361" y="14291"/>
                  </a:lnTo>
                  <a:lnTo>
                    <a:pt x="61528" y="15130"/>
                  </a:lnTo>
                  <a:lnTo>
                    <a:pt x="61657" y="15993"/>
                  </a:lnTo>
                  <a:lnTo>
                    <a:pt x="61750" y="16883"/>
                  </a:lnTo>
                  <a:lnTo>
                    <a:pt x="61806" y="17797"/>
                  </a:lnTo>
                  <a:lnTo>
                    <a:pt x="61824" y="18737"/>
                  </a:lnTo>
                  <a:lnTo>
                    <a:pt x="61789" y="19988"/>
                  </a:lnTo>
                  <a:lnTo>
                    <a:pt x="61682" y="21200"/>
                  </a:lnTo>
                  <a:lnTo>
                    <a:pt x="61505" y="22372"/>
                  </a:lnTo>
                  <a:lnTo>
                    <a:pt x="61257" y="23506"/>
                  </a:lnTo>
                  <a:lnTo>
                    <a:pt x="60938" y="24600"/>
                  </a:lnTo>
                  <a:lnTo>
                    <a:pt x="60548" y="25655"/>
                  </a:lnTo>
                  <a:lnTo>
                    <a:pt x="60086" y="26670"/>
                  </a:lnTo>
                  <a:lnTo>
                    <a:pt x="59554" y="27647"/>
                  </a:lnTo>
                  <a:lnTo>
                    <a:pt x="58952" y="28584"/>
                  </a:lnTo>
                  <a:lnTo>
                    <a:pt x="58278" y="29483"/>
                  </a:lnTo>
                  <a:lnTo>
                    <a:pt x="57542" y="30323"/>
                  </a:lnTo>
                  <a:lnTo>
                    <a:pt x="56732" y="31107"/>
                  </a:lnTo>
                  <a:lnTo>
                    <a:pt x="55848" y="31834"/>
                  </a:lnTo>
                  <a:lnTo>
                    <a:pt x="54890" y="32506"/>
                  </a:lnTo>
                  <a:lnTo>
                    <a:pt x="53858" y="33122"/>
                  </a:lnTo>
                  <a:lnTo>
                    <a:pt x="52752" y="33681"/>
                  </a:lnTo>
                  <a:lnTo>
                    <a:pt x="51571" y="34185"/>
                  </a:lnTo>
                  <a:lnTo>
                    <a:pt x="50317" y="34632"/>
                  </a:lnTo>
                  <a:lnTo>
                    <a:pt x="48988" y="35023"/>
                  </a:lnTo>
                  <a:lnTo>
                    <a:pt x="47585" y="35358"/>
                  </a:lnTo>
                  <a:lnTo>
                    <a:pt x="49352" y="35606"/>
                  </a:lnTo>
                  <a:lnTo>
                    <a:pt x="51032" y="35926"/>
                  </a:lnTo>
                  <a:lnTo>
                    <a:pt x="52626" y="36317"/>
                  </a:lnTo>
                  <a:lnTo>
                    <a:pt x="54132" y="36781"/>
                  </a:lnTo>
                  <a:lnTo>
                    <a:pt x="55552" y="37317"/>
                  </a:lnTo>
                  <a:lnTo>
                    <a:pt x="56885" y="37924"/>
                  </a:lnTo>
                  <a:lnTo>
                    <a:pt x="58131" y="38604"/>
                  </a:lnTo>
                  <a:lnTo>
                    <a:pt x="59290" y="39356"/>
                  </a:lnTo>
                  <a:lnTo>
                    <a:pt x="60362" y="40179"/>
                  </a:lnTo>
                  <a:lnTo>
                    <a:pt x="61348" y="41075"/>
                  </a:lnTo>
                  <a:lnTo>
                    <a:pt x="62253" y="42026"/>
                  </a:lnTo>
                  <a:lnTo>
                    <a:pt x="63063" y="43038"/>
                  </a:lnTo>
                  <a:lnTo>
                    <a:pt x="63777" y="44109"/>
                  </a:lnTo>
                  <a:lnTo>
                    <a:pt x="64397" y="45242"/>
                  </a:lnTo>
                  <a:lnTo>
                    <a:pt x="64921" y="46434"/>
                  </a:lnTo>
                  <a:lnTo>
                    <a:pt x="65350" y="47687"/>
                  </a:lnTo>
                  <a:lnTo>
                    <a:pt x="65683" y="49000"/>
                  </a:lnTo>
                  <a:lnTo>
                    <a:pt x="65921" y="50374"/>
                  </a:lnTo>
                  <a:lnTo>
                    <a:pt x="66064" y="518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6"/>
            <p:cNvSpPr/>
            <p:nvPr/>
          </p:nvSpPr>
          <p:spPr>
            <a:xfrm>
              <a:off x="7032791" y="3677565"/>
              <a:ext cx="30488" cy="18473"/>
            </a:xfrm>
            <a:custGeom>
              <a:avLst/>
              <a:pathLst>
                <a:path w="30488" h="18473">
                  <a:moveTo>
                    <a:pt x="30488" y="9263"/>
                  </a:moveTo>
                  <a:lnTo>
                    <a:pt x="30456" y="8286"/>
                  </a:lnTo>
                  <a:lnTo>
                    <a:pt x="30359" y="7368"/>
                  </a:lnTo>
                  <a:lnTo>
                    <a:pt x="30198" y="6508"/>
                  </a:lnTo>
                  <a:lnTo>
                    <a:pt x="29972" y="5706"/>
                  </a:lnTo>
                  <a:lnTo>
                    <a:pt x="29681" y="4962"/>
                  </a:lnTo>
                  <a:lnTo>
                    <a:pt x="29326" y="4276"/>
                  </a:lnTo>
                  <a:lnTo>
                    <a:pt x="28906" y="3649"/>
                  </a:lnTo>
                  <a:lnTo>
                    <a:pt x="28422" y="3080"/>
                  </a:lnTo>
                  <a:lnTo>
                    <a:pt x="27873" y="2569"/>
                  </a:lnTo>
                  <a:lnTo>
                    <a:pt x="27260" y="2117"/>
                  </a:lnTo>
                  <a:lnTo>
                    <a:pt x="26593" y="1715"/>
                  </a:lnTo>
                  <a:lnTo>
                    <a:pt x="25864" y="1355"/>
                  </a:lnTo>
                  <a:lnTo>
                    <a:pt x="25073" y="1037"/>
                  </a:lnTo>
                  <a:lnTo>
                    <a:pt x="24219" y="762"/>
                  </a:lnTo>
                  <a:lnTo>
                    <a:pt x="23303" y="529"/>
                  </a:lnTo>
                  <a:lnTo>
                    <a:pt x="22324" y="338"/>
                  </a:lnTo>
                  <a:lnTo>
                    <a:pt x="21283" y="190"/>
                  </a:lnTo>
                  <a:lnTo>
                    <a:pt x="20179" y="84"/>
                  </a:lnTo>
                  <a:lnTo>
                    <a:pt x="19013" y="21"/>
                  </a:lnTo>
                  <a:lnTo>
                    <a:pt x="17785" y="0"/>
                  </a:lnTo>
                  <a:lnTo>
                    <a:pt x="0" y="0"/>
                  </a:lnTo>
                  <a:lnTo>
                    <a:pt x="0" y="18473"/>
                  </a:lnTo>
                  <a:lnTo>
                    <a:pt x="17891" y="18473"/>
                  </a:lnTo>
                  <a:lnTo>
                    <a:pt x="19177" y="18450"/>
                  </a:lnTo>
                  <a:lnTo>
                    <a:pt x="20391" y="18382"/>
                  </a:lnTo>
                  <a:lnTo>
                    <a:pt x="21532" y="18268"/>
                  </a:lnTo>
                  <a:lnTo>
                    <a:pt x="22599" y="18109"/>
                  </a:lnTo>
                  <a:lnTo>
                    <a:pt x="23594" y="17904"/>
                  </a:lnTo>
                  <a:lnTo>
                    <a:pt x="24516" y="17653"/>
                  </a:lnTo>
                  <a:lnTo>
                    <a:pt x="25364" y="17358"/>
                  </a:lnTo>
                  <a:lnTo>
                    <a:pt x="26140" y="17016"/>
                  </a:lnTo>
                  <a:lnTo>
                    <a:pt x="26842" y="16629"/>
                  </a:lnTo>
                  <a:lnTo>
                    <a:pt x="27471" y="16197"/>
                  </a:lnTo>
                  <a:lnTo>
                    <a:pt x="28045" y="15708"/>
                  </a:lnTo>
                  <a:lnTo>
                    <a:pt x="28557" y="15174"/>
                  </a:lnTo>
                  <a:lnTo>
                    <a:pt x="29010" y="14594"/>
                  </a:lnTo>
                  <a:lnTo>
                    <a:pt x="29402" y="13969"/>
                  </a:lnTo>
                  <a:lnTo>
                    <a:pt x="29734" y="13299"/>
                  </a:lnTo>
                  <a:lnTo>
                    <a:pt x="30006" y="12583"/>
                  </a:lnTo>
                  <a:lnTo>
                    <a:pt x="30217" y="11821"/>
                  </a:lnTo>
                  <a:lnTo>
                    <a:pt x="30368" y="11014"/>
                  </a:lnTo>
                  <a:lnTo>
                    <a:pt x="30458" y="101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7"/>
            <p:cNvSpPr/>
            <p:nvPr/>
          </p:nvSpPr>
          <p:spPr>
            <a:xfrm>
              <a:off x="7032791" y="3707578"/>
              <a:ext cx="34829" cy="21384"/>
            </a:xfrm>
            <a:custGeom>
              <a:avLst/>
              <a:pathLst>
                <a:path w="34829" h="21384">
                  <a:moveTo>
                    <a:pt x="34829" y="10480"/>
                  </a:moveTo>
                  <a:lnTo>
                    <a:pt x="34817" y="9897"/>
                  </a:lnTo>
                  <a:lnTo>
                    <a:pt x="34782" y="9332"/>
                  </a:lnTo>
                  <a:lnTo>
                    <a:pt x="34724" y="8787"/>
                  </a:lnTo>
                  <a:lnTo>
                    <a:pt x="34643" y="8261"/>
                  </a:lnTo>
                  <a:lnTo>
                    <a:pt x="34538" y="7754"/>
                  </a:lnTo>
                  <a:lnTo>
                    <a:pt x="34410" y="7266"/>
                  </a:lnTo>
                  <a:lnTo>
                    <a:pt x="34258" y="6797"/>
                  </a:lnTo>
                  <a:lnTo>
                    <a:pt x="34084" y="6347"/>
                  </a:lnTo>
                  <a:lnTo>
                    <a:pt x="33886" y="5916"/>
                  </a:lnTo>
                  <a:lnTo>
                    <a:pt x="33664" y="5504"/>
                  </a:lnTo>
                  <a:lnTo>
                    <a:pt x="33422" y="5110"/>
                  </a:lnTo>
                  <a:lnTo>
                    <a:pt x="33163" y="4732"/>
                  </a:lnTo>
                  <a:lnTo>
                    <a:pt x="32885" y="4369"/>
                  </a:lnTo>
                  <a:lnTo>
                    <a:pt x="32589" y="4022"/>
                  </a:lnTo>
                  <a:lnTo>
                    <a:pt x="32275" y="3692"/>
                  </a:lnTo>
                  <a:lnTo>
                    <a:pt x="31943" y="3377"/>
                  </a:lnTo>
                  <a:lnTo>
                    <a:pt x="31593" y="3078"/>
                  </a:lnTo>
                  <a:lnTo>
                    <a:pt x="31225" y="2794"/>
                  </a:lnTo>
                  <a:lnTo>
                    <a:pt x="30839" y="2527"/>
                  </a:lnTo>
                  <a:lnTo>
                    <a:pt x="30435" y="2276"/>
                  </a:lnTo>
                  <a:lnTo>
                    <a:pt x="30026" y="2039"/>
                  </a:lnTo>
                  <a:lnTo>
                    <a:pt x="29601" y="1816"/>
                  </a:lnTo>
                  <a:lnTo>
                    <a:pt x="29162" y="1607"/>
                  </a:lnTo>
                  <a:lnTo>
                    <a:pt x="28708" y="1412"/>
                  </a:lnTo>
                  <a:lnTo>
                    <a:pt x="28239" y="1230"/>
                  </a:lnTo>
                  <a:lnTo>
                    <a:pt x="27755" y="1062"/>
                  </a:lnTo>
                  <a:lnTo>
                    <a:pt x="27256" y="908"/>
                  </a:lnTo>
                  <a:lnTo>
                    <a:pt x="26743" y="768"/>
                  </a:lnTo>
                  <a:lnTo>
                    <a:pt x="26215" y="642"/>
                  </a:lnTo>
                  <a:lnTo>
                    <a:pt x="25672" y="529"/>
                  </a:lnTo>
                  <a:lnTo>
                    <a:pt x="25127" y="428"/>
                  </a:lnTo>
                  <a:lnTo>
                    <a:pt x="24573" y="338"/>
                  </a:lnTo>
                  <a:lnTo>
                    <a:pt x="24009" y="259"/>
                  </a:lnTo>
                  <a:lnTo>
                    <a:pt x="23436" y="190"/>
                  </a:lnTo>
                  <a:lnTo>
                    <a:pt x="22853" y="132"/>
                  </a:lnTo>
                  <a:lnTo>
                    <a:pt x="22261" y="84"/>
                  </a:lnTo>
                  <a:lnTo>
                    <a:pt x="21659" y="47"/>
                  </a:lnTo>
                  <a:lnTo>
                    <a:pt x="21047" y="21"/>
                  </a:lnTo>
                  <a:lnTo>
                    <a:pt x="20427" y="5"/>
                  </a:lnTo>
                  <a:lnTo>
                    <a:pt x="19796" y="0"/>
                  </a:lnTo>
                  <a:lnTo>
                    <a:pt x="0" y="0"/>
                  </a:lnTo>
                  <a:lnTo>
                    <a:pt x="0" y="21384"/>
                  </a:lnTo>
                  <a:lnTo>
                    <a:pt x="20378" y="21384"/>
                  </a:lnTo>
                  <a:lnTo>
                    <a:pt x="20988" y="21379"/>
                  </a:lnTo>
                  <a:lnTo>
                    <a:pt x="21589" y="21365"/>
                  </a:lnTo>
                  <a:lnTo>
                    <a:pt x="22182" y="21341"/>
                  </a:lnTo>
                  <a:lnTo>
                    <a:pt x="22767" y="21308"/>
                  </a:lnTo>
                  <a:lnTo>
                    <a:pt x="23343" y="21265"/>
                  </a:lnTo>
                  <a:lnTo>
                    <a:pt x="23910" y="21213"/>
                  </a:lnTo>
                  <a:lnTo>
                    <a:pt x="24469" y="21151"/>
                  </a:lnTo>
                  <a:lnTo>
                    <a:pt x="25019" y="21079"/>
                  </a:lnTo>
                  <a:lnTo>
                    <a:pt x="25561" y="20998"/>
                  </a:lnTo>
                  <a:lnTo>
                    <a:pt x="26095" y="20908"/>
                  </a:lnTo>
                  <a:lnTo>
                    <a:pt x="26617" y="20795"/>
                  </a:lnTo>
                  <a:lnTo>
                    <a:pt x="27124" y="20668"/>
                  </a:lnTo>
                  <a:lnTo>
                    <a:pt x="27616" y="20528"/>
                  </a:lnTo>
                  <a:lnTo>
                    <a:pt x="28094" y="20374"/>
                  </a:lnTo>
                  <a:lnTo>
                    <a:pt x="28556" y="20206"/>
                  </a:lnTo>
                  <a:lnTo>
                    <a:pt x="29004" y="20025"/>
                  </a:lnTo>
                  <a:lnTo>
                    <a:pt x="29437" y="19829"/>
                  </a:lnTo>
                  <a:lnTo>
                    <a:pt x="29855" y="19620"/>
                  </a:lnTo>
                  <a:lnTo>
                    <a:pt x="30259" y="19398"/>
                  </a:lnTo>
                  <a:lnTo>
                    <a:pt x="30647" y="19161"/>
                  </a:lnTo>
                  <a:lnTo>
                    <a:pt x="31030" y="18898"/>
                  </a:lnTo>
                  <a:lnTo>
                    <a:pt x="31397" y="18619"/>
                  </a:lnTo>
                  <a:lnTo>
                    <a:pt x="31746" y="18322"/>
                  </a:lnTo>
                  <a:lnTo>
                    <a:pt x="32078" y="18009"/>
                  </a:lnTo>
                  <a:lnTo>
                    <a:pt x="32394" y="17679"/>
                  </a:lnTo>
                  <a:lnTo>
                    <a:pt x="32693" y="17332"/>
                  </a:lnTo>
                  <a:lnTo>
                    <a:pt x="32974" y="16967"/>
                  </a:lnTo>
                  <a:lnTo>
                    <a:pt x="33239" y="16586"/>
                  </a:lnTo>
                  <a:lnTo>
                    <a:pt x="33486" y="16188"/>
                  </a:lnTo>
                  <a:lnTo>
                    <a:pt x="33717" y="15773"/>
                  </a:lnTo>
                  <a:lnTo>
                    <a:pt x="33928" y="15339"/>
                  </a:lnTo>
                  <a:lnTo>
                    <a:pt x="34117" y="14884"/>
                  </a:lnTo>
                  <a:lnTo>
                    <a:pt x="34284" y="14408"/>
                  </a:lnTo>
                  <a:lnTo>
                    <a:pt x="34429" y="13910"/>
                  </a:lnTo>
                  <a:lnTo>
                    <a:pt x="34551" y="13391"/>
                  </a:lnTo>
                  <a:lnTo>
                    <a:pt x="34651" y="12851"/>
                  </a:lnTo>
                  <a:lnTo>
                    <a:pt x="34729" y="12290"/>
                  </a:lnTo>
                  <a:lnTo>
                    <a:pt x="34784" y="11708"/>
                  </a:lnTo>
                  <a:lnTo>
                    <a:pt x="34818" y="111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8"/>
            <p:cNvSpPr/>
            <p:nvPr/>
          </p:nvSpPr>
          <p:spPr>
            <a:xfrm>
              <a:off x="7094722" y="3665973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9"/>
            <p:cNvSpPr/>
            <p:nvPr/>
          </p:nvSpPr>
          <p:spPr>
            <a:xfrm>
              <a:off x="7169621" y="3664861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70"/>
            <p:cNvSpPr/>
            <p:nvPr/>
          </p:nvSpPr>
          <p:spPr>
            <a:xfrm>
              <a:off x="7246055" y="3665973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1"/>
            <p:cNvSpPr/>
            <p:nvPr/>
          </p:nvSpPr>
          <p:spPr>
            <a:xfrm>
              <a:off x="7276173" y="3665973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2"/>
            <p:cNvSpPr/>
            <p:nvPr/>
          </p:nvSpPr>
          <p:spPr>
            <a:xfrm>
              <a:off x="7354460" y="3665973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3"/>
            <p:cNvSpPr/>
            <p:nvPr/>
          </p:nvSpPr>
          <p:spPr>
            <a:xfrm>
              <a:off x="7422636" y="3664861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4"/>
            <p:cNvSpPr/>
            <p:nvPr/>
          </p:nvSpPr>
          <p:spPr>
            <a:xfrm>
              <a:off x="7494942" y="3664861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5"/>
            <p:cNvSpPr/>
            <p:nvPr/>
          </p:nvSpPr>
          <p:spPr>
            <a:xfrm>
              <a:off x="7600753" y="3665973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6"/>
            <p:cNvSpPr/>
            <p:nvPr/>
          </p:nvSpPr>
          <p:spPr>
            <a:xfrm>
              <a:off x="7679781" y="3665973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7"/>
            <p:cNvSpPr/>
            <p:nvPr/>
          </p:nvSpPr>
          <p:spPr>
            <a:xfrm>
              <a:off x="7758067" y="3665973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8"/>
            <p:cNvSpPr/>
            <p:nvPr/>
          </p:nvSpPr>
          <p:spPr>
            <a:xfrm>
              <a:off x="7781675" y="3665973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9"/>
            <p:cNvSpPr/>
            <p:nvPr/>
          </p:nvSpPr>
          <p:spPr>
            <a:xfrm>
              <a:off x="7860491" y="3665973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80"/>
            <p:cNvSpPr/>
            <p:nvPr/>
          </p:nvSpPr>
          <p:spPr>
            <a:xfrm>
              <a:off x="7932796" y="3665973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1"/>
            <p:cNvSpPr/>
            <p:nvPr/>
          </p:nvSpPr>
          <p:spPr>
            <a:xfrm>
              <a:off x="7948411" y="3678094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2"/>
            <p:cNvSpPr/>
            <p:nvPr/>
          </p:nvSpPr>
          <p:spPr>
            <a:xfrm>
              <a:off x="8006954" y="3664861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3"/>
            <p:cNvSpPr/>
            <p:nvPr/>
          </p:nvSpPr>
          <p:spPr>
            <a:xfrm>
              <a:off x="8083388" y="3665973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4"/>
            <p:cNvSpPr/>
            <p:nvPr/>
          </p:nvSpPr>
          <p:spPr>
            <a:xfrm>
              <a:off x="8107472" y="3665973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5"/>
            <p:cNvSpPr/>
            <p:nvPr/>
          </p:nvSpPr>
          <p:spPr>
            <a:xfrm>
              <a:off x="8174326" y="3665973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6"/>
            <p:cNvSpPr/>
            <p:nvPr/>
          </p:nvSpPr>
          <p:spPr>
            <a:xfrm>
              <a:off x="6321753" y="392921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7"/>
            <p:cNvSpPr/>
            <p:nvPr/>
          </p:nvSpPr>
          <p:spPr>
            <a:xfrm>
              <a:off x="6395487" y="3929215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8"/>
            <p:cNvSpPr/>
            <p:nvPr/>
          </p:nvSpPr>
          <p:spPr>
            <a:xfrm>
              <a:off x="6421212" y="3941197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9"/>
            <p:cNvSpPr/>
            <p:nvPr/>
          </p:nvSpPr>
          <p:spPr>
            <a:xfrm>
              <a:off x="6472292" y="3929215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90"/>
            <p:cNvSpPr/>
            <p:nvPr/>
          </p:nvSpPr>
          <p:spPr>
            <a:xfrm>
              <a:off x="6544544" y="392921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1"/>
            <p:cNvSpPr/>
            <p:nvPr/>
          </p:nvSpPr>
          <p:spPr>
            <a:xfrm>
              <a:off x="6571857" y="3928103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2"/>
            <p:cNvSpPr/>
            <p:nvPr/>
          </p:nvSpPr>
          <p:spPr>
            <a:xfrm>
              <a:off x="6587578" y="3940384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3"/>
            <p:cNvSpPr/>
            <p:nvPr/>
          </p:nvSpPr>
          <p:spPr>
            <a:xfrm>
              <a:off x="6658983" y="392921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4"/>
            <p:cNvSpPr/>
            <p:nvPr/>
          </p:nvSpPr>
          <p:spPr>
            <a:xfrm>
              <a:off x="6732718" y="3929215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5"/>
            <p:cNvSpPr/>
            <p:nvPr/>
          </p:nvSpPr>
          <p:spPr>
            <a:xfrm>
              <a:off x="6758443" y="3941197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6"/>
            <p:cNvSpPr/>
            <p:nvPr/>
          </p:nvSpPr>
          <p:spPr>
            <a:xfrm>
              <a:off x="6815556" y="3929215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7"/>
            <p:cNvSpPr/>
            <p:nvPr/>
          </p:nvSpPr>
          <p:spPr>
            <a:xfrm>
              <a:off x="6905859" y="3929215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8"/>
            <p:cNvSpPr/>
            <p:nvPr/>
          </p:nvSpPr>
          <p:spPr>
            <a:xfrm>
              <a:off x="6973559" y="3929215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9"/>
            <p:cNvSpPr/>
            <p:nvPr/>
          </p:nvSpPr>
          <p:spPr>
            <a:xfrm>
              <a:off x="6999284" y="3941197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300"/>
            <p:cNvSpPr/>
            <p:nvPr/>
          </p:nvSpPr>
          <p:spPr>
            <a:xfrm>
              <a:off x="7056398" y="392921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1"/>
            <p:cNvSpPr/>
            <p:nvPr/>
          </p:nvSpPr>
          <p:spPr>
            <a:xfrm>
              <a:off x="7079370" y="3929215"/>
              <a:ext cx="102106" cy="74581"/>
            </a:xfrm>
            <a:custGeom>
              <a:avLst/>
              <a:pathLst>
                <a:path w="102106" h="74581">
                  <a:moveTo>
                    <a:pt x="82838" y="74581"/>
                  </a:moveTo>
                  <a:lnTo>
                    <a:pt x="64312" y="74581"/>
                  </a:lnTo>
                  <a:lnTo>
                    <a:pt x="54202" y="31441"/>
                  </a:lnTo>
                  <a:lnTo>
                    <a:pt x="54106" y="31042"/>
                  </a:lnTo>
                  <a:lnTo>
                    <a:pt x="54007" y="30628"/>
                  </a:lnTo>
                  <a:lnTo>
                    <a:pt x="53907" y="30199"/>
                  </a:lnTo>
                  <a:lnTo>
                    <a:pt x="53804" y="29756"/>
                  </a:lnTo>
                  <a:lnTo>
                    <a:pt x="53699" y="29297"/>
                  </a:lnTo>
                  <a:lnTo>
                    <a:pt x="53592" y="28824"/>
                  </a:lnTo>
                  <a:lnTo>
                    <a:pt x="53483" y="28336"/>
                  </a:lnTo>
                  <a:lnTo>
                    <a:pt x="53372" y="27833"/>
                  </a:lnTo>
                  <a:lnTo>
                    <a:pt x="53259" y="27316"/>
                  </a:lnTo>
                  <a:lnTo>
                    <a:pt x="53143" y="26783"/>
                  </a:lnTo>
                  <a:lnTo>
                    <a:pt x="53038" y="26245"/>
                  </a:lnTo>
                  <a:lnTo>
                    <a:pt x="52934" y="25710"/>
                  </a:lnTo>
                  <a:lnTo>
                    <a:pt x="52831" y="25178"/>
                  </a:lnTo>
                  <a:lnTo>
                    <a:pt x="52728" y="24649"/>
                  </a:lnTo>
                  <a:lnTo>
                    <a:pt x="52627" y="24123"/>
                  </a:lnTo>
                  <a:lnTo>
                    <a:pt x="52527" y="23601"/>
                  </a:lnTo>
                  <a:lnTo>
                    <a:pt x="52428" y="23082"/>
                  </a:lnTo>
                  <a:lnTo>
                    <a:pt x="52330" y="22566"/>
                  </a:lnTo>
                  <a:lnTo>
                    <a:pt x="52233" y="22053"/>
                  </a:lnTo>
                  <a:lnTo>
                    <a:pt x="52138" y="21543"/>
                  </a:lnTo>
                  <a:lnTo>
                    <a:pt x="52022" y="20959"/>
                  </a:lnTo>
                  <a:lnTo>
                    <a:pt x="51909" y="20370"/>
                  </a:lnTo>
                  <a:lnTo>
                    <a:pt x="51798" y="19777"/>
                  </a:lnTo>
                  <a:lnTo>
                    <a:pt x="51689" y="19180"/>
                  </a:lnTo>
                  <a:lnTo>
                    <a:pt x="51582" y="18579"/>
                  </a:lnTo>
                  <a:lnTo>
                    <a:pt x="51477" y="17973"/>
                  </a:lnTo>
                  <a:lnTo>
                    <a:pt x="51374" y="17363"/>
                  </a:lnTo>
                  <a:lnTo>
                    <a:pt x="51274" y="16749"/>
                  </a:lnTo>
                  <a:lnTo>
                    <a:pt x="51175" y="16131"/>
                  </a:lnTo>
                  <a:lnTo>
                    <a:pt x="51079" y="15509"/>
                  </a:lnTo>
                  <a:lnTo>
                    <a:pt x="50963" y="16132"/>
                  </a:lnTo>
                  <a:lnTo>
                    <a:pt x="50846" y="16751"/>
                  </a:lnTo>
                  <a:lnTo>
                    <a:pt x="50730" y="17368"/>
                  </a:lnTo>
                  <a:lnTo>
                    <a:pt x="50613" y="17982"/>
                  </a:lnTo>
                  <a:lnTo>
                    <a:pt x="50497" y="18592"/>
                  </a:lnTo>
                  <a:lnTo>
                    <a:pt x="50380" y="19199"/>
                  </a:lnTo>
                  <a:lnTo>
                    <a:pt x="50264" y="19803"/>
                  </a:lnTo>
                  <a:lnTo>
                    <a:pt x="50147" y="20404"/>
                  </a:lnTo>
                  <a:lnTo>
                    <a:pt x="50031" y="21001"/>
                  </a:lnTo>
                  <a:lnTo>
                    <a:pt x="49914" y="21596"/>
                  </a:lnTo>
                  <a:lnTo>
                    <a:pt x="49862" y="21851"/>
                  </a:lnTo>
                  <a:lnTo>
                    <a:pt x="49809" y="22108"/>
                  </a:lnTo>
                  <a:lnTo>
                    <a:pt x="49756" y="22368"/>
                  </a:lnTo>
                  <a:lnTo>
                    <a:pt x="49703" y="22629"/>
                  </a:lnTo>
                  <a:lnTo>
                    <a:pt x="49650" y="22893"/>
                  </a:lnTo>
                  <a:lnTo>
                    <a:pt x="49597" y="23158"/>
                  </a:lnTo>
                  <a:lnTo>
                    <a:pt x="49544" y="23426"/>
                  </a:lnTo>
                  <a:lnTo>
                    <a:pt x="49491" y="23696"/>
                  </a:lnTo>
                  <a:lnTo>
                    <a:pt x="49438" y="23968"/>
                  </a:lnTo>
                  <a:lnTo>
                    <a:pt x="49385" y="24242"/>
                  </a:lnTo>
                  <a:lnTo>
                    <a:pt x="49332" y="24507"/>
                  </a:lnTo>
                  <a:lnTo>
                    <a:pt x="49277" y="24772"/>
                  </a:lnTo>
                  <a:lnTo>
                    <a:pt x="49222" y="25036"/>
                  </a:lnTo>
                  <a:lnTo>
                    <a:pt x="49165" y="25301"/>
                  </a:lnTo>
                  <a:lnTo>
                    <a:pt x="49107" y="25566"/>
                  </a:lnTo>
                  <a:lnTo>
                    <a:pt x="49049" y="25830"/>
                  </a:lnTo>
                  <a:lnTo>
                    <a:pt x="48989" y="26095"/>
                  </a:lnTo>
                  <a:lnTo>
                    <a:pt x="48928" y="26360"/>
                  </a:lnTo>
                  <a:lnTo>
                    <a:pt x="48866" y="26624"/>
                  </a:lnTo>
                  <a:lnTo>
                    <a:pt x="48803" y="26889"/>
                  </a:lnTo>
                  <a:lnTo>
                    <a:pt x="48750" y="27142"/>
                  </a:lnTo>
                  <a:lnTo>
                    <a:pt x="48697" y="27393"/>
                  </a:lnTo>
                  <a:lnTo>
                    <a:pt x="48644" y="27642"/>
                  </a:lnTo>
                  <a:lnTo>
                    <a:pt x="48591" y="27888"/>
                  </a:lnTo>
                  <a:lnTo>
                    <a:pt x="48538" y="28133"/>
                  </a:lnTo>
                  <a:lnTo>
                    <a:pt x="48485" y="28375"/>
                  </a:lnTo>
                  <a:lnTo>
                    <a:pt x="48432" y="28616"/>
                  </a:lnTo>
                  <a:lnTo>
                    <a:pt x="48379" y="28854"/>
                  </a:lnTo>
                  <a:lnTo>
                    <a:pt x="48327" y="29090"/>
                  </a:lnTo>
                  <a:lnTo>
                    <a:pt x="48274" y="29324"/>
                  </a:lnTo>
                  <a:lnTo>
                    <a:pt x="48231" y="29555"/>
                  </a:lnTo>
                  <a:lnTo>
                    <a:pt x="48187" y="29781"/>
                  </a:lnTo>
                  <a:lnTo>
                    <a:pt x="48142" y="30004"/>
                  </a:lnTo>
                  <a:lnTo>
                    <a:pt x="48096" y="30222"/>
                  </a:lnTo>
                  <a:lnTo>
                    <a:pt x="48049" y="30435"/>
                  </a:lnTo>
                  <a:lnTo>
                    <a:pt x="48000" y="30645"/>
                  </a:lnTo>
                  <a:lnTo>
                    <a:pt x="47951" y="30850"/>
                  </a:lnTo>
                  <a:lnTo>
                    <a:pt x="47901" y="31052"/>
                  </a:lnTo>
                  <a:lnTo>
                    <a:pt x="47850" y="31249"/>
                  </a:lnTo>
                  <a:lnTo>
                    <a:pt x="47797" y="31441"/>
                  </a:lnTo>
                  <a:lnTo>
                    <a:pt x="37740" y="74581"/>
                  </a:lnTo>
                  <a:lnTo>
                    <a:pt x="19214" y="74581"/>
                  </a:lnTo>
                  <a:lnTo>
                    <a:pt x="0" y="0"/>
                  </a:lnTo>
                  <a:lnTo>
                    <a:pt x="15826" y="0"/>
                  </a:lnTo>
                  <a:lnTo>
                    <a:pt x="25142" y="41498"/>
                  </a:lnTo>
                  <a:lnTo>
                    <a:pt x="25300" y="42175"/>
                  </a:lnTo>
                  <a:lnTo>
                    <a:pt x="25456" y="42849"/>
                  </a:lnTo>
                  <a:lnTo>
                    <a:pt x="25609" y="43521"/>
                  </a:lnTo>
                  <a:lnTo>
                    <a:pt x="25761" y="44191"/>
                  </a:lnTo>
                  <a:lnTo>
                    <a:pt x="25910" y="44859"/>
                  </a:lnTo>
                  <a:lnTo>
                    <a:pt x="26057" y="45525"/>
                  </a:lnTo>
                  <a:lnTo>
                    <a:pt x="26202" y="46189"/>
                  </a:lnTo>
                  <a:lnTo>
                    <a:pt x="26345" y="46851"/>
                  </a:lnTo>
                  <a:lnTo>
                    <a:pt x="26486" y="47510"/>
                  </a:lnTo>
                  <a:lnTo>
                    <a:pt x="26624" y="48168"/>
                  </a:lnTo>
                  <a:lnTo>
                    <a:pt x="26761" y="48817"/>
                  </a:lnTo>
                  <a:lnTo>
                    <a:pt x="26895" y="49453"/>
                  </a:lnTo>
                  <a:lnTo>
                    <a:pt x="27028" y="50075"/>
                  </a:lnTo>
                  <a:lnTo>
                    <a:pt x="27158" y="50683"/>
                  </a:lnTo>
                  <a:lnTo>
                    <a:pt x="27286" y="51277"/>
                  </a:lnTo>
                  <a:lnTo>
                    <a:pt x="27412" y="51858"/>
                  </a:lnTo>
                  <a:lnTo>
                    <a:pt x="27536" y="52425"/>
                  </a:lnTo>
                  <a:lnTo>
                    <a:pt x="27658" y="52978"/>
                  </a:lnTo>
                  <a:lnTo>
                    <a:pt x="27777" y="53518"/>
                  </a:lnTo>
                  <a:lnTo>
                    <a:pt x="27895" y="54043"/>
                  </a:lnTo>
                  <a:lnTo>
                    <a:pt x="28021" y="54644"/>
                  </a:lnTo>
                  <a:lnTo>
                    <a:pt x="28145" y="55239"/>
                  </a:lnTo>
                  <a:lnTo>
                    <a:pt x="28266" y="55830"/>
                  </a:lnTo>
                  <a:lnTo>
                    <a:pt x="28386" y="56415"/>
                  </a:lnTo>
                  <a:lnTo>
                    <a:pt x="28503" y="56994"/>
                  </a:lnTo>
                  <a:lnTo>
                    <a:pt x="28619" y="57568"/>
                  </a:lnTo>
                  <a:lnTo>
                    <a:pt x="28732" y="58138"/>
                  </a:lnTo>
                  <a:lnTo>
                    <a:pt x="28843" y="58701"/>
                  </a:lnTo>
                  <a:lnTo>
                    <a:pt x="28952" y="59260"/>
                  </a:lnTo>
                  <a:lnTo>
                    <a:pt x="29059" y="59813"/>
                  </a:lnTo>
                  <a:lnTo>
                    <a:pt x="29218" y="59032"/>
                  </a:lnTo>
                  <a:lnTo>
                    <a:pt x="29375" y="58254"/>
                  </a:lnTo>
                  <a:lnTo>
                    <a:pt x="29531" y="57482"/>
                  </a:lnTo>
                  <a:lnTo>
                    <a:pt x="29686" y="56713"/>
                  </a:lnTo>
                  <a:lnTo>
                    <a:pt x="29840" y="55949"/>
                  </a:lnTo>
                  <a:lnTo>
                    <a:pt x="29993" y="55189"/>
                  </a:lnTo>
                  <a:lnTo>
                    <a:pt x="30145" y="54433"/>
                  </a:lnTo>
                  <a:lnTo>
                    <a:pt x="30296" y="53681"/>
                  </a:lnTo>
                  <a:lnTo>
                    <a:pt x="30446" y="52934"/>
                  </a:lnTo>
                  <a:lnTo>
                    <a:pt x="30594" y="52191"/>
                  </a:lnTo>
                  <a:lnTo>
                    <a:pt x="30658" y="51872"/>
                  </a:lnTo>
                  <a:lnTo>
                    <a:pt x="30723" y="51551"/>
                  </a:lnTo>
                  <a:lnTo>
                    <a:pt x="30790" y="51228"/>
                  </a:lnTo>
                  <a:lnTo>
                    <a:pt x="30857" y="50903"/>
                  </a:lnTo>
                  <a:lnTo>
                    <a:pt x="30925" y="50576"/>
                  </a:lnTo>
                  <a:lnTo>
                    <a:pt x="30994" y="50247"/>
                  </a:lnTo>
                  <a:lnTo>
                    <a:pt x="31065" y="49916"/>
                  </a:lnTo>
                  <a:lnTo>
                    <a:pt x="31136" y="49582"/>
                  </a:lnTo>
                  <a:lnTo>
                    <a:pt x="31209" y="49246"/>
                  </a:lnTo>
                  <a:lnTo>
                    <a:pt x="31282" y="48909"/>
                  </a:lnTo>
                  <a:lnTo>
                    <a:pt x="31356" y="48571"/>
                  </a:lnTo>
                  <a:lnTo>
                    <a:pt x="31428" y="48233"/>
                  </a:lnTo>
                  <a:lnTo>
                    <a:pt x="31500" y="47897"/>
                  </a:lnTo>
                  <a:lnTo>
                    <a:pt x="31570" y="47562"/>
                  </a:lnTo>
                  <a:lnTo>
                    <a:pt x="31640" y="47228"/>
                  </a:lnTo>
                  <a:lnTo>
                    <a:pt x="31708" y="46895"/>
                  </a:lnTo>
                  <a:lnTo>
                    <a:pt x="31775" y="46563"/>
                  </a:lnTo>
                  <a:lnTo>
                    <a:pt x="31841" y="46233"/>
                  </a:lnTo>
                  <a:lnTo>
                    <a:pt x="31906" y="45903"/>
                  </a:lnTo>
                  <a:lnTo>
                    <a:pt x="31971" y="45574"/>
                  </a:lnTo>
                  <a:lnTo>
                    <a:pt x="32044" y="45247"/>
                  </a:lnTo>
                  <a:lnTo>
                    <a:pt x="32117" y="44924"/>
                  </a:lnTo>
                  <a:lnTo>
                    <a:pt x="32188" y="44604"/>
                  </a:lnTo>
                  <a:lnTo>
                    <a:pt x="32258" y="44287"/>
                  </a:lnTo>
                  <a:lnTo>
                    <a:pt x="32328" y="43973"/>
                  </a:lnTo>
                  <a:lnTo>
                    <a:pt x="32396" y="43662"/>
                  </a:lnTo>
                  <a:lnTo>
                    <a:pt x="32463" y="43355"/>
                  </a:lnTo>
                  <a:lnTo>
                    <a:pt x="32529" y="43050"/>
                  </a:lnTo>
                  <a:lnTo>
                    <a:pt x="32595" y="42749"/>
                  </a:lnTo>
                  <a:lnTo>
                    <a:pt x="32659" y="42451"/>
                  </a:lnTo>
                  <a:lnTo>
                    <a:pt x="32732" y="42147"/>
                  </a:lnTo>
                  <a:lnTo>
                    <a:pt x="32803" y="41850"/>
                  </a:lnTo>
                  <a:lnTo>
                    <a:pt x="32871" y="41559"/>
                  </a:lnTo>
                  <a:lnTo>
                    <a:pt x="32938" y="41274"/>
                  </a:lnTo>
                  <a:lnTo>
                    <a:pt x="33003" y="40995"/>
                  </a:lnTo>
                  <a:lnTo>
                    <a:pt x="33065" y="40723"/>
                  </a:lnTo>
                  <a:lnTo>
                    <a:pt x="33125" y="40458"/>
                  </a:lnTo>
                  <a:lnTo>
                    <a:pt x="33184" y="40198"/>
                  </a:lnTo>
                  <a:lnTo>
                    <a:pt x="33240" y="39945"/>
                  </a:lnTo>
                  <a:lnTo>
                    <a:pt x="33294" y="39699"/>
                  </a:lnTo>
                  <a:lnTo>
                    <a:pt x="42504" y="0"/>
                  </a:lnTo>
                  <a:lnTo>
                    <a:pt x="59972" y="0"/>
                  </a:lnTo>
                  <a:lnTo>
                    <a:pt x="69394" y="39699"/>
                  </a:lnTo>
                  <a:lnTo>
                    <a:pt x="69457" y="39956"/>
                  </a:lnTo>
                  <a:lnTo>
                    <a:pt x="69521" y="40219"/>
                  </a:lnTo>
                  <a:lnTo>
                    <a:pt x="69584" y="40489"/>
                  </a:lnTo>
                  <a:lnTo>
                    <a:pt x="69648" y="40766"/>
                  </a:lnTo>
                  <a:lnTo>
                    <a:pt x="69711" y="41048"/>
                  </a:lnTo>
                  <a:lnTo>
                    <a:pt x="69775" y="41337"/>
                  </a:lnTo>
                  <a:lnTo>
                    <a:pt x="69838" y="41633"/>
                  </a:lnTo>
                  <a:lnTo>
                    <a:pt x="69902" y="41934"/>
                  </a:lnTo>
                  <a:lnTo>
                    <a:pt x="69965" y="42243"/>
                  </a:lnTo>
                  <a:lnTo>
                    <a:pt x="70029" y="42557"/>
                  </a:lnTo>
                  <a:lnTo>
                    <a:pt x="70092" y="42866"/>
                  </a:lnTo>
                  <a:lnTo>
                    <a:pt x="70156" y="43177"/>
                  </a:lnTo>
                  <a:lnTo>
                    <a:pt x="70219" y="43492"/>
                  </a:lnTo>
                  <a:lnTo>
                    <a:pt x="70283" y="43810"/>
                  </a:lnTo>
                  <a:lnTo>
                    <a:pt x="70346" y="44132"/>
                  </a:lnTo>
                  <a:lnTo>
                    <a:pt x="70410" y="44456"/>
                  </a:lnTo>
                  <a:lnTo>
                    <a:pt x="70473" y="44784"/>
                  </a:lnTo>
                  <a:lnTo>
                    <a:pt x="70537" y="45115"/>
                  </a:lnTo>
                  <a:lnTo>
                    <a:pt x="70600" y="45449"/>
                  </a:lnTo>
                  <a:lnTo>
                    <a:pt x="70664" y="45786"/>
                  </a:lnTo>
                  <a:lnTo>
                    <a:pt x="70727" y="46115"/>
                  </a:lnTo>
                  <a:lnTo>
                    <a:pt x="70791" y="46444"/>
                  </a:lnTo>
                  <a:lnTo>
                    <a:pt x="70854" y="46775"/>
                  </a:lnTo>
                  <a:lnTo>
                    <a:pt x="70918" y="47107"/>
                  </a:lnTo>
                  <a:lnTo>
                    <a:pt x="70981" y="47440"/>
                  </a:lnTo>
                  <a:lnTo>
                    <a:pt x="71045" y="47774"/>
                  </a:lnTo>
                  <a:lnTo>
                    <a:pt x="71109" y="48109"/>
                  </a:lnTo>
                  <a:lnTo>
                    <a:pt x="71172" y="48445"/>
                  </a:lnTo>
                  <a:lnTo>
                    <a:pt x="71236" y="48782"/>
                  </a:lnTo>
                  <a:lnTo>
                    <a:pt x="71299" y="49121"/>
                  </a:lnTo>
                  <a:lnTo>
                    <a:pt x="71362" y="49448"/>
                  </a:lnTo>
                  <a:lnTo>
                    <a:pt x="71424" y="49775"/>
                  </a:lnTo>
                  <a:lnTo>
                    <a:pt x="71485" y="50100"/>
                  </a:lnTo>
                  <a:lnTo>
                    <a:pt x="71545" y="50425"/>
                  </a:lnTo>
                  <a:lnTo>
                    <a:pt x="71603" y="50748"/>
                  </a:lnTo>
                  <a:lnTo>
                    <a:pt x="71661" y="51071"/>
                  </a:lnTo>
                  <a:lnTo>
                    <a:pt x="71718" y="51392"/>
                  </a:lnTo>
                  <a:lnTo>
                    <a:pt x="71773" y="51712"/>
                  </a:lnTo>
                  <a:lnTo>
                    <a:pt x="71828" y="52031"/>
                  </a:lnTo>
                  <a:lnTo>
                    <a:pt x="71881" y="52349"/>
                  </a:lnTo>
                  <a:lnTo>
                    <a:pt x="72008" y="53091"/>
                  </a:lnTo>
                  <a:lnTo>
                    <a:pt x="72135" y="53834"/>
                  </a:lnTo>
                  <a:lnTo>
                    <a:pt x="72262" y="54577"/>
                  </a:lnTo>
                  <a:lnTo>
                    <a:pt x="72389" y="55322"/>
                  </a:lnTo>
                  <a:lnTo>
                    <a:pt x="72517" y="56068"/>
                  </a:lnTo>
                  <a:lnTo>
                    <a:pt x="72644" y="56815"/>
                  </a:lnTo>
                  <a:lnTo>
                    <a:pt x="72771" y="57563"/>
                  </a:lnTo>
                  <a:lnTo>
                    <a:pt x="72898" y="58312"/>
                  </a:lnTo>
                  <a:lnTo>
                    <a:pt x="73025" y="59062"/>
                  </a:lnTo>
                  <a:lnTo>
                    <a:pt x="73152" y="59813"/>
                  </a:lnTo>
                  <a:lnTo>
                    <a:pt x="73279" y="59218"/>
                  </a:lnTo>
                  <a:lnTo>
                    <a:pt x="73408" y="58619"/>
                  </a:lnTo>
                  <a:lnTo>
                    <a:pt x="73538" y="58015"/>
                  </a:lnTo>
                  <a:lnTo>
                    <a:pt x="73668" y="57408"/>
                  </a:lnTo>
                  <a:lnTo>
                    <a:pt x="73800" y="56796"/>
                  </a:lnTo>
                  <a:lnTo>
                    <a:pt x="73933" y="56180"/>
                  </a:lnTo>
                  <a:lnTo>
                    <a:pt x="74067" y="55559"/>
                  </a:lnTo>
                  <a:lnTo>
                    <a:pt x="74202" y="54935"/>
                  </a:lnTo>
                  <a:lnTo>
                    <a:pt x="74338" y="54306"/>
                  </a:lnTo>
                  <a:lnTo>
                    <a:pt x="74475" y="53673"/>
                  </a:lnTo>
                  <a:lnTo>
                    <a:pt x="74593" y="53127"/>
                  </a:lnTo>
                  <a:lnTo>
                    <a:pt x="74714" y="52572"/>
                  </a:lnTo>
                  <a:lnTo>
                    <a:pt x="74839" y="52005"/>
                  </a:lnTo>
                  <a:lnTo>
                    <a:pt x="74966" y="51428"/>
                  </a:lnTo>
                  <a:lnTo>
                    <a:pt x="75097" y="50841"/>
                  </a:lnTo>
                  <a:lnTo>
                    <a:pt x="75231" y="50243"/>
                  </a:lnTo>
                  <a:lnTo>
                    <a:pt x="75368" y="49634"/>
                  </a:lnTo>
                  <a:lnTo>
                    <a:pt x="75508" y="49015"/>
                  </a:lnTo>
                  <a:lnTo>
                    <a:pt x="75652" y="48385"/>
                  </a:lnTo>
                  <a:lnTo>
                    <a:pt x="75798" y="47744"/>
                  </a:lnTo>
                  <a:lnTo>
                    <a:pt x="75947" y="47101"/>
                  </a:lnTo>
                  <a:lnTo>
                    <a:pt x="76095" y="46461"/>
                  </a:lnTo>
                  <a:lnTo>
                    <a:pt x="76243" y="45826"/>
                  </a:lnTo>
                  <a:lnTo>
                    <a:pt x="76391" y="45195"/>
                  </a:lnTo>
                  <a:lnTo>
                    <a:pt x="76539" y="44568"/>
                  </a:lnTo>
                  <a:lnTo>
                    <a:pt x="76688" y="43946"/>
                  </a:lnTo>
                  <a:lnTo>
                    <a:pt x="76836" y="43328"/>
                  </a:lnTo>
                  <a:lnTo>
                    <a:pt x="76984" y="42714"/>
                  </a:lnTo>
                  <a:lnTo>
                    <a:pt x="77132" y="42104"/>
                  </a:lnTo>
                  <a:lnTo>
                    <a:pt x="77280" y="41498"/>
                  </a:lnTo>
                  <a:lnTo>
                    <a:pt x="86279" y="0"/>
                  </a:lnTo>
                  <a:lnTo>
                    <a:pt x="10210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2"/>
            <p:cNvSpPr/>
            <p:nvPr/>
          </p:nvSpPr>
          <p:spPr>
            <a:xfrm>
              <a:off x="7184282" y="3929215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3"/>
            <p:cNvSpPr/>
            <p:nvPr/>
          </p:nvSpPr>
          <p:spPr>
            <a:xfrm>
              <a:off x="7210007" y="3941197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4"/>
            <p:cNvSpPr/>
            <p:nvPr/>
          </p:nvSpPr>
          <p:spPr>
            <a:xfrm>
              <a:off x="7267120" y="392921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5"/>
            <p:cNvSpPr/>
            <p:nvPr/>
          </p:nvSpPr>
          <p:spPr>
            <a:xfrm>
              <a:off x="7374784" y="3929215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6"/>
            <p:cNvSpPr/>
            <p:nvPr/>
          </p:nvSpPr>
          <p:spPr>
            <a:xfrm>
              <a:off x="7453812" y="3929215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7"/>
            <p:cNvSpPr/>
            <p:nvPr/>
          </p:nvSpPr>
          <p:spPr>
            <a:xfrm>
              <a:off x="7532099" y="392921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8"/>
            <p:cNvSpPr/>
            <p:nvPr/>
          </p:nvSpPr>
          <p:spPr>
            <a:xfrm>
              <a:off x="7555706" y="3929215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9"/>
            <p:cNvSpPr/>
            <p:nvPr/>
          </p:nvSpPr>
          <p:spPr>
            <a:xfrm>
              <a:off x="7634522" y="3929215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10"/>
            <p:cNvSpPr/>
            <p:nvPr/>
          </p:nvSpPr>
          <p:spPr>
            <a:xfrm>
              <a:off x="7706828" y="3929215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1"/>
            <p:cNvSpPr/>
            <p:nvPr/>
          </p:nvSpPr>
          <p:spPr>
            <a:xfrm>
              <a:off x="7722443" y="3941336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2"/>
            <p:cNvSpPr/>
            <p:nvPr/>
          </p:nvSpPr>
          <p:spPr>
            <a:xfrm>
              <a:off x="7780986" y="3928103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3"/>
            <p:cNvSpPr/>
            <p:nvPr/>
          </p:nvSpPr>
          <p:spPr>
            <a:xfrm>
              <a:off x="7857420" y="3929215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4"/>
            <p:cNvSpPr/>
            <p:nvPr/>
          </p:nvSpPr>
          <p:spPr>
            <a:xfrm>
              <a:off x="7881504" y="3929215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5"/>
            <p:cNvSpPr/>
            <p:nvPr/>
          </p:nvSpPr>
          <p:spPr>
            <a:xfrm>
              <a:off x="7948357" y="3929215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6"/>
            <p:cNvSpPr/>
            <p:nvPr/>
          </p:nvSpPr>
          <p:spPr>
            <a:xfrm>
              <a:off x="5293307" y="419245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7"/>
            <p:cNvSpPr/>
            <p:nvPr/>
          </p:nvSpPr>
          <p:spPr>
            <a:xfrm>
              <a:off x="5368788" y="4191346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8"/>
            <p:cNvSpPr/>
            <p:nvPr/>
          </p:nvSpPr>
          <p:spPr>
            <a:xfrm>
              <a:off x="5384509" y="4203626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9"/>
            <p:cNvSpPr/>
            <p:nvPr/>
          </p:nvSpPr>
          <p:spPr>
            <a:xfrm>
              <a:off x="5455915" y="4192457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20"/>
            <p:cNvSpPr/>
            <p:nvPr/>
          </p:nvSpPr>
          <p:spPr>
            <a:xfrm>
              <a:off x="5471530" y="4204579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1"/>
            <p:cNvSpPr/>
            <p:nvPr/>
          </p:nvSpPr>
          <p:spPr>
            <a:xfrm>
              <a:off x="5528167" y="4192457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2"/>
            <p:cNvSpPr/>
            <p:nvPr/>
          </p:nvSpPr>
          <p:spPr>
            <a:xfrm>
              <a:off x="5600419" y="4192457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3"/>
            <p:cNvSpPr/>
            <p:nvPr/>
          </p:nvSpPr>
          <p:spPr>
            <a:xfrm>
              <a:off x="5678706" y="419245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4"/>
            <p:cNvSpPr/>
            <p:nvPr/>
          </p:nvSpPr>
          <p:spPr>
            <a:xfrm>
              <a:off x="5746459" y="4192457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5"/>
            <p:cNvSpPr/>
            <p:nvPr/>
          </p:nvSpPr>
          <p:spPr>
            <a:xfrm>
              <a:off x="5772184" y="4204439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6"/>
            <p:cNvSpPr/>
            <p:nvPr/>
          </p:nvSpPr>
          <p:spPr>
            <a:xfrm>
              <a:off x="5825169" y="4191346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7"/>
            <p:cNvSpPr/>
            <p:nvPr/>
          </p:nvSpPr>
          <p:spPr>
            <a:xfrm>
              <a:off x="5895569" y="4192457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8"/>
            <p:cNvSpPr/>
            <p:nvPr/>
          </p:nvSpPr>
          <p:spPr>
            <a:xfrm>
              <a:off x="5993387" y="4192457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9"/>
            <p:cNvSpPr/>
            <p:nvPr/>
          </p:nvSpPr>
          <p:spPr>
            <a:xfrm>
              <a:off x="6019112" y="4204439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30"/>
            <p:cNvSpPr/>
            <p:nvPr/>
          </p:nvSpPr>
          <p:spPr>
            <a:xfrm>
              <a:off x="6073421" y="4191346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1"/>
            <p:cNvSpPr/>
            <p:nvPr/>
          </p:nvSpPr>
          <p:spPr>
            <a:xfrm>
              <a:off x="6160547" y="4192457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2"/>
            <p:cNvSpPr/>
            <p:nvPr/>
          </p:nvSpPr>
          <p:spPr>
            <a:xfrm>
              <a:off x="6176162" y="4204579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3"/>
            <p:cNvSpPr/>
            <p:nvPr/>
          </p:nvSpPr>
          <p:spPr>
            <a:xfrm>
              <a:off x="6238834" y="419245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4"/>
            <p:cNvSpPr/>
            <p:nvPr/>
          </p:nvSpPr>
          <p:spPr>
            <a:xfrm>
              <a:off x="6266147" y="4191346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5"/>
            <p:cNvSpPr/>
            <p:nvPr/>
          </p:nvSpPr>
          <p:spPr>
            <a:xfrm>
              <a:off x="6346498" y="4192457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6"/>
            <p:cNvSpPr/>
            <p:nvPr/>
          </p:nvSpPr>
          <p:spPr>
            <a:xfrm>
              <a:off x="6425525" y="4192457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7"/>
            <p:cNvSpPr/>
            <p:nvPr/>
          </p:nvSpPr>
          <p:spPr>
            <a:xfrm>
              <a:off x="6485709" y="4192457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8"/>
            <p:cNvSpPr/>
            <p:nvPr/>
          </p:nvSpPr>
          <p:spPr>
            <a:xfrm>
              <a:off x="6557220" y="4192457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9"/>
            <p:cNvSpPr/>
            <p:nvPr/>
          </p:nvSpPr>
          <p:spPr>
            <a:xfrm>
              <a:off x="6636248" y="4192457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40"/>
            <p:cNvSpPr/>
            <p:nvPr/>
          </p:nvSpPr>
          <p:spPr>
            <a:xfrm>
              <a:off x="6651863" y="4204579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1"/>
            <p:cNvSpPr/>
            <p:nvPr/>
          </p:nvSpPr>
          <p:spPr>
            <a:xfrm>
              <a:off x="6709983" y="4192457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2"/>
            <p:cNvSpPr/>
            <p:nvPr/>
          </p:nvSpPr>
          <p:spPr>
            <a:xfrm>
              <a:off x="6735708" y="4204439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3"/>
            <p:cNvSpPr/>
            <p:nvPr/>
          </p:nvSpPr>
          <p:spPr>
            <a:xfrm>
              <a:off x="6792821" y="4192457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4"/>
            <p:cNvSpPr/>
            <p:nvPr/>
          </p:nvSpPr>
          <p:spPr>
            <a:xfrm>
              <a:off x="6888417" y="4192457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5"/>
            <p:cNvSpPr/>
            <p:nvPr/>
          </p:nvSpPr>
          <p:spPr>
            <a:xfrm>
              <a:off x="6967444" y="419245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6"/>
            <p:cNvSpPr/>
            <p:nvPr/>
          </p:nvSpPr>
          <p:spPr>
            <a:xfrm>
              <a:off x="7045731" y="419245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7"/>
            <p:cNvSpPr/>
            <p:nvPr/>
          </p:nvSpPr>
          <p:spPr>
            <a:xfrm>
              <a:off x="7069339" y="4192457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8"/>
            <p:cNvSpPr/>
            <p:nvPr/>
          </p:nvSpPr>
          <p:spPr>
            <a:xfrm>
              <a:off x="7148155" y="4192457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9"/>
            <p:cNvSpPr/>
            <p:nvPr/>
          </p:nvSpPr>
          <p:spPr>
            <a:xfrm>
              <a:off x="7220460" y="4192457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50"/>
            <p:cNvSpPr/>
            <p:nvPr/>
          </p:nvSpPr>
          <p:spPr>
            <a:xfrm>
              <a:off x="7236075" y="4204579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1"/>
            <p:cNvSpPr/>
            <p:nvPr/>
          </p:nvSpPr>
          <p:spPr>
            <a:xfrm>
              <a:off x="7294618" y="4191346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2"/>
            <p:cNvSpPr/>
            <p:nvPr/>
          </p:nvSpPr>
          <p:spPr>
            <a:xfrm>
              <a:off x="7371052" y="419245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3"/>
            <p:cNvSpPr/>
            <p:nvPr/>
          </p:nvSpPr>
          <p:spPr>
            <a:xfrm>
              <a:off x="7395136" y="4192457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4"/>
            <p:cNvSpPr/>
            <p:nvPr/>
          </p:nvSpPr>
          <p:spPr>
            <a:xfrm>
              <a:off x="7461989" y="4192457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5"/>
            <p:cNvSpPr/>
            <p:nvPr/>
          </p:nvSpPr>
          <p:spPr>
            <a:xfrm>
              <a:off x="7567007" y="4191346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6"/>
            <p:cNvSpPr/>
            <p:nvPr/>
          </p:nvSpPr>
          <p:spPr>
            <a:xfrm>
              <a:off x="7648099" y="4192457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7"/>
            <p:cNvSpPr/>
            <p:nvPr/>
          </p:nvSpPr>
          <p:spPr>
            <a:xfrm>
              <a:off x="7726385" y="4192457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8"/>
            <p:cNvSpPr/>
            <p:nvPr/>
          </p:nvSpPr>
          <p:spPr>
            <a:xfrm>
              <a:off x="7756504" y="4192457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9"/>
            <p:cNvSpPr/>
            <p:nvPr/>
          </p:nvSpPr>
          <p:spPr>
            <a:xfrm>
              <a:off x="7830238" y="4192457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60"/>
            <p:cNvSpPr/>
            <p:nvPr/>
          </p:nvSpPr>
          <p:spPr>
            <a:xfrm>
              <a:off x="7855963" y="4204439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1"/>
            <p:cNvSpPr/>
            <p:nvPr/>
          </p:nvSpPr>
          <p:spPr>
            <a:xfrm>
              <a:off x="5208151" y="445569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2"/>
            <p:cNvSpPr/>
            <p:nvPr/>
          </p:nvSpPr>
          <p:spPr>
            <a:xfrm>
              <a:off x="5238270" y="445569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3"/>
            <p:cNvSpPr/>
            <p:nvPr/>
          </p:nvSpPr>
          <p:spPr>
            <a:xfrm>
              <a:off x="5316556" y="445569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4"/>
            <p:cNvSpPr/>
            <p:nvPr/>
          </p:nvSpPr>
          <p:spPr>
            <a:xfrm>
              <a:off x="5394843" y="4455699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5"/>
            <p:cNvSpPr/>
            <p:nvPr/>
          </p:nvSpPr>
          <p:spPr>
            <a:xfrm>
              <a:off x="5467148" y="4455699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6"/>
            <p:cNvSpPr/>
            <p:nvPr/>
          </p:nvSpPr>
          <p:spPr>
            <a:xfrm>
              <a:off x="5482763" y="4467821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7"/>
            <p:cNvSpPr/>
            <p:nvPr/>
          </p:nvSpPr>
          <p:spPr>
            <a:xfrm>
              <a:off x="5575553" y="4455699"/>
              <a:ext cx="75798" cy="74581"/>
            </a:xfrm>
            <a:custGeom>
              <a:avLst/>
              <a:pathLst>
                <a:path w="75798" h="74581">
                  <a:moveTo>
                    <a:pt x="61930" y="74581"/>
                  </a:moveTo>
                  <a:lnTo>
                    <a:pt x="61930" y="29377"/>
                  </a:lnTo>
                  <a:lnTo>
                    <a:pt x="61931" y="28835"/>
                  </a:lnTo>
                  <a:lnTo>
                    <a:pt x="61932" y="28291"/>
                  </a:lnTo>
                  <a:lnTo>
                    <a:pt x="61935" y="27743"/>
                  </a:lnTo>
                  <a:lnTo>
                    <a:pt x="61939" y="27192"/>
                  </a:lnTo>
                  <a:lnTo>
                    <a:pt x="61943" y="26638"/>
                  </a:lnTo>
                  <a:lnTo>
                    <a:pt x="61949" y="26080"/>
                  </a:lnTo>
                  <a:lnTo>
                    <a:pt x="61956" y="25520"/>
                  </a:lnTo>
                  <a:lnTo>
                    <a:pt x="61964" y="24956"/>
                  </a:lnTo>
                  <a:lnTo>
                    <a:pt x="61973" y="24389"/>
                  </a:lnTo>
                  <a:lnTo>
                    <a:pt x="61983" y="23819"/>
                  </a:lnTo>
                  <a:lnTo>
                    <a:pt x="62004" y="23252"/>
                  </a:lnTo>
                  <a:lnTo>
                    <a:pt x="62025" y="22695"/>
                  </a:lnTo>
                  <a:lnTo>
                    <a:pt x="62047" y="22147"/>
                  </a:lnTo>
                  <a:lnTo>
                    <a:pt x="62068" y="21609"/>
                  </a:lnTo>
                  <a:lnTo>
                    <a:pt x="62089" y="21080"/>
                  </a:lnTo>
                  <a:lnTo>
                    <a:pt x="62110" y="20560"/>
                  </a:lnTo>
                  <a:lnTo>
                    <a:pt x="62131" y="20051"/>
                  </a:lnTo>
                  <a:lnTo>
                    <a:pt x="62152" y="19551"/>
                  </a:lnTo>
                  <a:lnTo>
                    <a:pt x="62174" y="19060"/>
                  </a:lnTo>
                  <a:lnTo>
                    <a:pt x="62195" y="18579"/>
                  </a:lnTo>
                  <a:lnTo>
                    <a:pt x="62226" y="18019"/>
                  </a:lnTo>
                  <a:lnTo>
                    <a:pt x="62256" y="17463"/>
                  </a:lnTo>
                  <a:lnTo>
                    <a:pt x="62285" y="16910"/>
                  </a:lnTo>
                  <a:lnTo>
                    <a:pt x="62313" y="16360"/>
                  </a:lnTo>
                  <a:lnTo>
                    <a:pt x="62340" y="15813"/>
                  </a:lnTo>
                  <a:lnTo>
                    <a:pt x="62366" y="15269"/>
                  </a:lnTo>
                  <a:lnTo>
                    <a:pt x="62391" y="14729"/>
                  </a:lnTo>
                  <a:lnTo>
                    <a:pt x="62415" y="14192"/>
                  </a:lnTo>
                  <a:lnTo>
                    <a:pt x="62438" y="13658"/>
                  </a:lnTo>
                  <a:lnTo>
                    <a:pt x="62459" y="13127"/>
                  </a:lnTo>
                  <a:lnTo>
                    <a:pt x="62238" y="13959"/>
                  </a:lnTo>
                  <a:lnTo>
                    <a:pt x="62019" y="14782"/>
                  </a:lnTo>
                  <a:lnTo>
                    <a:pt x="61802" y="15598"/>
                  </a:lnTo>
                  <a:lnTo>
                    <a:pt x="61587" y="16404"/>
                  </a:lnTo>
                  <a:lnTo>
                    <a:pt x="61374" y="17202"/>
                  </a:lnTo>
                  <a:lnTo>
                    <a:pt x="61164" y="17992"/>
                  </a:lnTo>
                  <a:lnTo>
                    <a:pt x="60955" y="18773"/>
                  </a:lnTo>
                  <a:lnTo>
                    <a:pt x="60749" y="19546"/>
                  </a:lnTo>
                  <a:lnTo>
                    <a:pt x="60544" y="20311"/>
                  </a:lnTo>
                  <a:lnTo>
                    <a:pt x="60342" y="21066"/>
                  </a:lnTo>
                  <a:lnTo>
                    <a:pt x="60257" y="21385"/>
                  </a:lnTo>
                  <a:lnTo>
                    <a:pt x="60171" y="21706"/>
                  </a:lnTo>
                  <a:lnTo>
                    <a:pt x="60083" y="22029"/>
                  </a:lnTo>
                  <a:lnTo>
                    <a:pt x="59995" y="22354"/>
                  </a:lnTo>
                  <a:lnTo>
                    <a:pt x="59905" y="22681"/>
                  </a:lnTo>
                  <a:lnTo>
                    <a:pt x="59815" y="23010"/>
                  </a:lnTo>
                  <a:lnTo>
                    <a:pt x="59723" y="23342"/>
                  </a:lnTo>
                  <a:lnTo>
                    <a:pt x="59631" y="23675"/>
                  </a:lnTo>
                  <a:lnTo>
                    <a:pt x="59537" y="24011"/>
                  </a:lnTo>
                  <a:lnTo>
                    <a:pt x="59442" y="24348"/>
                  </a:lnTo>
                  <a:lnTo>
                    <a:pt x="59347" y="24686"/>
                  </a:lnTo>
                  <a:lnTo>
                    <a:pt x="59252" y="25022"/>
                  </a:lnTo>
                  <a:lnTo>
                    <a:pt x="59156" y="25355"/>
                  </a:lnTo>
                  <a:lnTo>
                    <a:pt x="59061" y="25686"/>
                  </a:lnTo>
                  <a:lnTo>
                    <a:pt x="58966" y="26016"/>
                  </a:lnTo>
                  <a:lnTo>
                    <a:pt x="58871" y="26343"/>
                  </a:lnTo>
                  <a:lnTo>
                    <a:pt x="58775" y="26668"/>
                  </a:lnTo>
                  <a:lnTo>
                    <a:pt x="58680" y="26991"/>
                  </a:lnTo>
                  <a:lnTo>
                    <a:pt x="58585" y="27311"/>
                  </a:lnTo>
                  <a:lnTo>
                    <a:pt x="58490" y="27630"/>
                  </a:lnTo>
                  <a:lnTo>
                    <a:pt x="58405" y="27946"/>
                  </a:lnTo>
                  <a:lnTo>
                    <a:pt x="58320" y="28257"/>
                  </a:lnTo>
                  <a:lnTo>
                    <a:pt x="58235" y="28564"/>
                  </a:lnTo>
                  <a:lnTo>
                    <a:pt x="58151" y="28867"/>
                  </a:lnTo>
                  <a:lnTo>
                    <a:pt x="58066" y="29165"/>
                  </a:lnTo>
                  <a:lnTo>
                    <a:pt x="57981" y="29459"/>
                  </a:lnTo>
                  <a:lnTo>
                    <a:pt x="57897" y="29749"/>
                  </a:lnTo>
                  <a:lnTo>
                    <a:pt x="57812" y="30035"/>
                  </a:lnTo>
                  <a:lnTo>
                    <a:pt x="57727" y="30317"/>
                  </a:lnTo>
                  <a:lnTo>
                    <a:pt x="57643" y="30594"/>
                  </a:lnTo>
                  <a:lnTo>
                    <a:pt x="57559" y="30866"/>
                  </a:lnTo>
                  <a:lnTo>
                    <a:pt x="57477" y="31130"/>
                  </a:lnTo>
                  <a:lnTo>
                    <a:pt x="57398" y="31387"/>
                  </a:lnTo>
                  <a:lnTo>
                    <a:pt x="57321" y="31636"/>
                  </a:lnTo>
                  <a:lnTo>
                    <a:pt x="57246" y="31878"/>
                  </a:lnTo>
                  <a:lnTo>
                    <a:pt x="57173" y="32112"/>
                  </a:lnTo>
                  <a:lnTo>
                    <a:pt x="57102" y="32339"/>
                  </a:lnTo>
                  <a:lnTo>
                    <a:pt x="57033" y="32559"/>
                  </a:lnTo>
                  <a:lnTo>
                    <a:pt x="56966" y="32771"/>
                  </a:lnTo>
                  <a:lnTo>
                    <a:pt x="56902" y="32976"/>
                  </a:lnTo>
                  <a:lnTo>
                    <a:pt x="43457" y="74581"/>
                  </a:lnTo>
                  <a:lnTo>
                    <a:pt x="32341" y="74581"/>
                  </a:lnTo>
                  <a:lnTo>
                    <a:pt x="18896" y="32976"/>
                  </a:lnTo>
                  <a:lnTo>
                    <a:pt x="18832" y="32771"/>
                  </a:lnTo>
                  <a:lnTo>
                    <a:pt x="18765" y="32559"/>
                  </a:lnTo>
                  <a:lnTo>
                    <a:pt x="18696" y="32339"/>
                  </a:lnTo>
                  <a:lnTo>
                    <a:pt x="18625" y="32112"/>
                  </a:lnTo>
                  <a:lnTo>
                    <a:pt x="18552" y="31878"/>
                  </a:lnTo>
                  <a:lnTo>
                    <a:pt x="18477" y="31636"/>
                  </a:lnTo>
                  <a:lnTo>
                    <a:pt x="18400" y="31387"/>
                  </a:lnTo>
                  <a:lnTo>
                    <a:pt x="18320" y="31130"/>
                  </a:lnTo>
                  <a:lnTo>
                    <a:pt x="18239" y="30866"/>
                  </a:lnTo>
                  <a:lnTo>
                    <a:pt x="18155" y="30594"/>
                  </a:lnTo>
                  <a:lnTo>
                    <a:pt x="18080" y="30317"/>
                  </a:lnTo>
                  <a:lnTo>
                    <a:pt x="18003" y="30035"/>
                  </a:lnTo>
                  <a:lnTo>
                    <a:pt x="17923" y="29749"/>
                  </a:lnTo>
                  <a:lnTo>
                    <a:pt x="17842" y="29459"/>
                  </a:lnTo>
                  <a:lnTo>
                    <a:pt x="17758" y="29165"/>
                  </a:lnTo>
                  <a:lnTo>
                    <a:pt x="17672" y="28867"/>
                  </a:lnTo>
                  <a:lnTo>
                    <a:pt x="17585" y="28564"/>
                  </a:lnTo>
                  <a:lnTo>
                    <a:pt x="17495" y="28257"/>
                  </a:lnTo>
                  <a:lnTo>
                    <a:pt x="17403" y="27946"/>
                  </a:lnTo>
                  <a:lnTo>
                    <a:pt x="17308" y="27630"/>
                  </a:lnTo>
                  <a:lnTo>
                    <a:pt x="17223" y="27311"/>
                  </a:lnTo>
                  <a:lnTo>
                    <a:pt x="17137" y="26991"/>
                  </a:lnTo>
                  <a:lnTo>
                    <a:pt x="17049" y="26668"/>
                  </a:lnTo>
                  <a:lnTo>
                    <a:pt x="16961" y="26343"/>
                  </a:lnTo>
                  <a:lnTo>
                    <a:pt x="16872" y="26016"/>
                  </a:lnTo>
                  <a:lnTo>
                    <a:pt x="16781" y="25686"/>
                  </a:lnTo>
                  <a:lnTo>
                    <a:pt x="16690" y="25355"/>
                  </a:lnTo>
                  <a:lnTo>
                    <a:pt x="16597" y="25022"/>
                  </a:lnTo>
                  <a:lnTo>
                    <a:pt x="16503" y="24686"/>
                  </a:lnTo>
                  <a:lnTo>
                    <a:pt x="16408" y="24348"/>
                  </a:lnTo>
                  <a:lnTo>
                    <a:pt x="16313" y="24011"/>
                  </a:lnTo>
                  <a:lnTo>
                    <a:pt x="16218" y="23675"/>
                  </a:lnTo>
                  <a:lnTo>
                    <a:pt x="16123" y="23342"/>
                  </a:lnTo>
                  <a:lnTo>
                    <a:pt x="16027" y="23010"/>
                  </a:lnTo>
                  <a:lnTo>
                    <a:pt x="15932" y="22681"/>
                  </a:lnTo>
                  <a:lnTo>
                    <a:pt x="15837" y="22354"/>
                  </a:lnTo>
                  <a:lnTo>
                    <a:pt x="15742" y="22029"/>
                  </a:lnTo>
                  <a:lnTo>
                    <a:pt x="15646" y="21706"/>
                  </a:lnTo>
                  <a:lnTo>
                    <a:pt x="15551" y="21385"/>
                  </a:lnTo>
                  <a:lnTo>
                    <a:pt x="15456" y="21066"/>
                  </a:lnTo>
                  <a:lnTo>
                    <a:pt x="15243" y="20311"/>
                  </a:lnTo>
                  <a:lnTo>
                    <a:pt x="15028" y="19546"/>
                  </a:lnTo>
                  <a:lnTo>
                    <a:pt x="14811" y="18773"/>
                  </a:lnTo>
                  <a:lnTo>
                    <a:pt x="14592" y="17992"/>
                  </a:lnTo>
                  <a:lnTo>
                    <a:pt x="14371" y="17202"/>
                  </a:lnTo>
                  <a:lnTo>
                    <a:pt x="14147" y="16404"/>
                  </a:lnTo>
                  <a:lnTo>
                    <a:pt x="13922" y="15598"/>
                  </a:lnTo>
                  <a:lnTo>
                    <a:pt x="13694" y="14782"/>
                  </a:lnTo>
                  <a:lnTo>
                    <a:pt x="13464" y="13959"/>
                  </a:lnTo>
                  <a:lnTo>
                    <a:pt x="13233" y="13127"/>
                  </a:lnTo>
                  <a:lnTo>
                    <a:pt x="13264" y="13740"/>
                  </a:lnTo>
                  <a:lnTo>
                    <a:pt x="13296" y="14350"/>
                  </a:lnTo>
                  <a:lnTo>
                    <a:pt x="13328" y="14959"/>
                  </a:lnTo>
                  <a:lnTo>
                    <a:pt x="13360" y="15566"/>
                  </a:lnTo>
                  <a:lnTo>
                    <a:pt x="13391" y="16170"/>
                  </a:lnTo>
                  <a:lnTo>
                    <a:pt x="13423" y="16773"/>
                  </a:lnTo>
                  <a:lnTo>
                    <a:pt x="13455" y="17373"/>
                  </a:lnTo>
                  <a:lnTo>
                    <a:pt x="13487" y="17971"/>
                  </a:lnTo>
                  <a:lnTo>
                    <a:pt x="13518" y="18567"/>
                  </a:lnTo>
                  <a:lnTo>
                    <a:pt x="13550" y="19161"/>
                  </a:lnTo>
                  <a:lnTo>
                    <a:pt x="13571" y="19672"/>
                  </a:lnTo>
                  <a:lnTo>
                    <a:pt x="13592" y="20188"/>
                  </a:lnTo>
                  <a:lnTo>
                    <a:pt x="13614" y="20709"/>
                  </a:lnTo>
                  <a:lnTo>
                    <a:pt x="13635" y="21236"/>
                  </a:lnTo>
                  <a:lnTo>
                    <a:pt x="13656" y="21768"/>
                  </a:lnTo>
                  <a:lnTo>
                    <a:pt x="13677" y="22305"/>
                  </a:lnTo>
                  <a:lnTo>
                    <a:pt x="13698" y="22848"/>
                  </a:lnTo>
                  <a:lnTo>
                    <a:pt x="13720" y="23396"/>
                  </a:lnTo>
                  <a:lnTo>
                    <a:pt x="13741" y="23949"/>
                  </a:lnTo>
                  <a:lnTo>
                    <a:pt x="13762" y="24507"/>
                  </a:lnTo>
                  <a:lnTo>
                    <a:pt x="13782" y="25061"/>
                  </a:lnTo>
                  <a:lnTo>
                    <a:pt x="13800" y="25600"/>
                  </a:lnTo>
                  <a:lnTo>
                    <a:pt x="13816" y="26124"/>
                  </a:lnTo>
                  <a:lnTo>
                    <a:pt x="13830" y="26633"/>
                  </a:lnTo>
                  <a:lnTo>
                    <a:pt x="13841" y="27127"/>
                  </a:lnTo>
                  <a:lnTo>
                    <a:pt x="13851" y="27607"/>
                  </a:lnTo>
                  <a:lnTo>
                    <a:pt x="13858" y="28072"/>
                  </a:lnTo>
                  <a:lnTo>
                    <a:pt x="13863" y="28521"/>
                  </a:lnTo>
                  <a:lnTo>
                    <a:pt x="13867" y="28957"/>
                  </a:lnTo>
                  <a:lnTo>
                    <a:pt x="13868" y="29377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0908" y="0"/>
                  </a:lnTo>
                  <a:lnTo>
                    <a:pt x="34247" y="41710"/>
                  </a:lnTo>
                  <a:lnTo>
                    <a:pt x="34353" y="42046"/>
                  </a:lnTo>
                  <a:lnTo>
                    <a:pt x="34460" y="42396"/>
                  </a:lnTo>
                  <a:lnTo>
                    <a:pt x="34569" y="42761"/>
                  </a:lnTo>
                  <a:lnTo>
                    <a:pt x="34679" y="43141"/>
                  </a:lnTo>
                  <a:lnTo>
                    <a:pt x="34789" y="43536"/>
                  </a:lnTo>
                  <a:lnTo>
                    <a:pt x="34901" y="43946"/>
                  </a:lnTo>
                  <a:lnTo>
                    <a:pt x="35014" y="44370"/>
                  </a:lnTo>
                  <a:lnTo>
                    <a:pt x="35127" y="44810"/>
                  </a:lnTo>
                  <a:lnTo>
                    <a:pt x="35242" y="45264"/>
                  </a:lnTo>
                  <a:lnTo>
                    <a:pt x="35358" y="45733"/>
                  </a:lnTo>
                  <a:lnTo>
                    <a:pt x="35485" y="46208"/>
                  </a:lnTo>
                  <a:lnTo>
                    <a:pt x="35610" y="46679"/>
                  </a:lnTo>
                  <a:lnTo>
                    <a:pt x="35735" y="47148"/>
                  </a:lnTo>
                  <a:lnTo>
                    <a:pt x="35858" y="47613"/>
                  </a:lnTo>
                  <a:lnTo>
                    <a:pt x="35980" y="48075"/>
                  </a:lnTo>
                  <a:lnTo>
                    <a:pt x="36101" y="48534"/>
                  </a:lnTo>
                  <a:lnTo>
                    <a:pt x="36221" y="48990"/>
                  </a:lnTo>
                  <a:lnTo>
                    <a:pt x="36341" y="49442"/>
                  </a:lnTo>
                  <a:lnTo>
                    <a:pt x="36459" y="49892"/>
                  </a:lnTo>
                  <a:lnTo>
                    <a:pt x="36576" y="50338"/>
                  </a:lnTo>
                  <a:lnTo>
                    <a:pt x="36704" y="50859"/>
                  </a:lnTo>
                  <a:lnTo>
                    <a:pt x="36834" y="51384"/>
                  </a:lnTo>
                  <a:lnTo>
                    <a:pt x="36966" y="51913"/>
                  </a:lnTo>
                  <a:lnTo>
                    <a:pt x="37101" y="52447"/>
                  </a:lnTo>
                  <a:lnTo>
                    <a:pt x="37237" y="52985"/>
                  </a:lnTo>
                  <a:lnTo>
                    <a:pt x="37376" y="53527"/>
                  </a:lnTo>
                  <a:lnTo>
                    <a:pt x="37517" y="54073"/>
                  </a:lnTo>
                  <a:lnTo>
                    <a:pt x="37660" y="54623"/>
                  </a:lnTo>
                  <a:lnTo>
                    <a:pt x="37805" y="55178"/>
                  </a:lnTo>
                  <a:lnTo>
                    <a:pt x="37952" y="55737"/>
                  </a:lnTo>
                  <a:lnTo>
                    <a:pt x="38100" y="55189"/>
                  </a:lnTo>
                  <a:lnTo>
                    <a:pt x="38246" y="54645"/>
                  </a:lnTo>
                  <a:lnTo>
                    <a:pt x="38392" y="54105"/>
                  </a:lnTo>
                  <a:lnTo>
                    <a:pt x="38536" y="53569"/>
                  </a:lnTo>
                  <a:lnTo>
                    <a:pt x="38680" y="53037"/>
                  </a:lnTo>
                  <a:lnTo>
                    <a:pt x="38822" y="52510"/>
                  </a:lnTo>
                  <a:lnTo>
                    <a:pt x="38963" y="51987"/>
                  </a:lnTo>
                  <a:lnTo>
                    <a:pt x="39104" y="51469"/>
                  </a:lnTo>
                  <a:lnTo>
                    <a:pt x="39243" y="50954"/>
                  </a:lnTo>
                  <a:lnTo>
                    <a:pt x="39381" y="50444"/>
                  </a:lnTo>
                  <a:lnTo>
                    <a:pt x="39445" y="50221"/>
                  </a:lnTo>
                  <a:lnTo>
                    <a:pt x="39508" y="49997"/>
                  </a:lnTo>
                  <a:lnTo>
                    <a:pt x="39572" y="49772"/>
                  </a:lnTo>
                  <a:lnTo>
                    <a:pt x="39635" y="49546"/>
                  </a:lnTo>
                  <a:lnTo>
                    <a:pt x="39699" y="49319"/>
                  </a:lnTo>
                  <a:lnTo>
                    <a:pt x="39762" y="49091"/>
                  </a:lnTo>
                  <a:lnTo>
                    <a:pt x="39826" y="48862"/>
                  </a:lnTo>
                  <a:lnTo>
                    <a:pt x="39889" y="48631"/>
                  </a:lnTo>
                  <a:lnTo>
                    <a:pt x="39953" y="48400"/>
                  </a:lnTo>
                  <a:lnTo>
                    <a:pt x="40016" y="48168"/>
                  </a:lnTo>
                  <a:lnTo>
                    <a:pt x="40080" y="47935"/>
                  </a:lnTo>
                  <a:lnTo>
                    <a:pt x="40143" y="47704"/>
                  </a:lnTo>
                  <a:lnTo>
                    <a:pt x="40207" y="47474"/>
                  </a:lnTo>
                  <a:lnTo>
                    <a:pt x="40270" y="47245"/>
                  </a:lnTo>
                  <a:lnTo>
                    <a:pt x="40334" y="47016"/>
                  </a:lnTo>
                  <a:lnTo>
                    <a:pt x="40397" y="46789"/>
                  </a:lnTo>
                  <a:lnTo>
                    <a:pt x="40461" y="46563"/>
                  </a:lnTo>
                  <a:lnTo>
                    <a:pt x="40524" y="46338"/>
                  </a:lnTo>
                  <a:lnTo>
                    <a:pt x="40588" y="46115"/>
                  </a:lnTo>
                  <a:lnTo>
                    <a:pt x="40651" y="45892"/>
                  </a:lnTo>
                  <a:lnTo>
                    <a:pt x="40715" y="45670"/>
                  </a:lnTo>
                  <a:lnTo>
                    <a:pt x="40778" y="45451"/>
                  </a:lnTo>
                  <a:lnTo>
                    <a:pt x="40842" y="45234"/>
                  </a:lnTo>
                  <a:lnTo>
                    <a:pt x="40905" y="45019"/>
                  </a:lnTo>
                  <a:lnTo>
                    <a:pt x="40969" y="44807"/>
                  </a:lnTo>
                  <a:lnTo>
                    <a:pt x="41032" y="44596"/>
                  </a:lnTo>
                  <a:lnTo>
                    <a:pt x="41096" y="44387"/>
                  </a:lnTo>
                  <a:lnTo>
                    <a:pt x="41160" y="44181"/>
                  </a:lnTo>
                  <a:lnTo>
                    <a:pt x="41223" y="43977"/>
                  </a:lnTo>
                  <a:lnTo>
                    <a:pt x="41287" y="43774"/>
                  </a:lnTo>
                  <a:lnTo>
                    <a:pt x="41350" y="43575"/>
                  </a:lnTo>
                  <a:lnTo>
                    <a:pt x="41411" y="43381"/>
                  </a:lnTo>
                  <a:lnTo>
                    <a:pt x="41472" y="43190"/>
                  </a:lnTo>
                  <a:lnTo>
                    <a:pt x="41532" y="43004"/>
                  </a:lnTo>
                  <a:lnTo>
                    <a:pt x="41591" y="42822"/>
                  </a:lnTo>
                  <a:lnTo>
                    <a:pt x="41649" y="42644"/>
                  </a:lnTo>
                  <a:lnTo>
                    <a:pt x="41705" y="42470"/>
                  </a:lnTo>
                  <a:lnTo>
                    <a:pt x="41761" y="42301"/>
                  </a:lnTo>
                  <a:lnTo>
                    <a:pt x="41815" y="42136"/>
                  </a:lnTo>
                  <a:lnTo>
                    <a:pt x="41869" y="41975"/>
                  </a:lnTo>
                  <a:lnTo>
                    <a:pt x="54996" y="0"/>
                  </a:lnTo>
                  <a:lnTo>
                    <a:pt x="75798" y="0"/>
                  </a:lnTo>
                  <a:lnTo>
                    <a:pt x="7579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8"/>
            <p:cNvSpPr/>
            <p:nvPr/>
          </p:nvSpPr>
          <p:spPr>
            <a:xfrm>
              <a:off x="5663050" y="445458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9"/>
            <p:cNvSpPr/>
            <p:nvPr/>
          </p:nvSpPr>
          <p:spPr>
            <a:xfrm>
              <a:off x="5678771" y="4466868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70"/>
            <p:cNvSpPr/>
            <p:nvPr/>
          </p:nvSpPr>
          <p:spPr>
            <a:xfrm>
              <a:off x="5750176" y="445569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1"/>
            <p:cNvSpPr/>
            <p:nvPr/>
          </p:nvSpPr>
          <p:spPr>
            <a:xfrm>
              <a:off x="5825658" y="4454588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2"/>
            <p:cNvSpPr/>
            <p:nvPr/>
          </p:nvSpPr>
          <p:spPr>
            <a:xfrm>
              <a:off x="5909979" y="4454588"/>
              <a:ext cx="75322" cy="76751"/>
            </a:xfrm>
            <a:custGeom>
              <a:avLst/>
              <a:pathLst>
                <a:path w="75322" h="76751">
                  <a:moveTo>
                    <a:pt x="75322" y="38058"/>
                  </a:moveTo>
                  <a:lnTo>
                    <a:pt x="75296" y="39789"/>
                  </a:lnTo>
                  <a:lnTo>
                    <a:pt x="75218" y="41488"/>
                  </a:lnTo>
                  <a:lnTo>
                    <a:pt x="75088" y="43155"/>
                  </a:lnTo>
                  <a:lnTo>
                    <a:pt x="74907" y="44791"/>
                  </a:lnTo>
                  <a:lnTo>
                    <a:pt x="74674" y="46395"/>
                  </a:lnTo>
                  <a:lnTo>
                    <a:pt x="74388" y="47967"/>
                  </a:lnTo>
                  <a:lnTo>
                    <a:pt x="74051" y="49507"/>
                  </a:lnTo>
                  <a:lnTo>
                    <a:pt x="73662" y="51015"/>
                  </a:lnTo>
                  <a:lnTo>
                    <a:pt x="73221" y="52492"/>
                  </a:lnTo>
                  <a:lnTo>
                    <a:pt x="72728" y="53937"/>
                  </a:lnTo>
                  <a:lnTo>
                    <a:pt x="72187" y="55346"/>
                  </a:lnTo>
                  <a:lnTo>
                    <a:pt x="71600" y="56713"/>
                  </a:lnTo>
                  <a:lnTo>
                    <a:pt x="70967" y="58039"/>
                  </a:lnTo>
                  <a:lnTo>
                    <a:pt x="70289" y="59324"/>
                  </a:lnTo>
                  <a:lnTo>
                    <a:pt x="69566" y="60567"/>
                  </a:lnTo>
                  <a:lnTo>
                    <a:pt x="68796" y="61769"/>
                  </a:lnTo>
                  <a:lnTo>
                    <a:pt x="67982" y="62930"/>
                  </a:lnTo>
                  <a:lnTo>
                    <a:pt x="67122" y="64049"/>
                  </a:lnTo>
                  <a:lnTo>
                    <a:pt x="66216" y="65128"/>
                  </a:lnTo>
                  <a:lnTo>
                    <a:pt x="65265" y="66165"/>
                  </a:lnTo>
                  <a:lnTo>
                    <a:pt x="64269" y="67158"/>
                  </a:lnTo>
                  <a:lnTo>
                    <a:pt x="63230" y="68104"/>
                  </a:lnTo>
                  <a:lnTo>
                    <a:pt x="62148" y="69004"/>
                  </a:lnTo>
                  <a:lnTo>
                    <a:pt x="61022" y="69857"/>
                  </a:lnTo>
                  <a:lnTo>
                    <a:pt x="59853" y="70664"/>
                  </a:lnTo>
                  <a:lnTo>
                    <a:pt x="58640" y="71424"/>
                  </a:lnTo>
                  <a:lnTo>
                    <a:pt x="57384" y="72138"/>
                  </a:lnTo>
                  <a:lnTo>
                    <a:pt x="56084" y="72804"/>
                  </a:lnTo>
                  <a:lnTo>
                    <a:pt x="54741" y="73425"/>
                  </a:lnTo>
                  <a:lnTo>
                    <a:pt x="53355" y="73999"/>
                  </a:lnTo>
                  <a:lnTo>
                    <a:pt x="51939" y="74522"/>
                  </a:lnTo>
                  <a:lnTo>
                    <a:pt x="50486" y="74990"/>
                  </a:lnTo>
                  <a:lnTo>
                    <a:pt x="48996" y="75402"/>
                  </a:lnTo>
                  <a:lnTo>
                    <a:pt x="47469" y="75760"/>
                  </a:lnTo>
                  <a:lnTo>
                    <a:pt x="45905" y="76063"/>
                  </a:lnTo>
                  <a:lnTo>
                    <a:pt x="44304" y="76311"/>
                  </a:lnTo>
                  <a:lnTo>
                    <a:pt x="42665" y="76503"/>
                  </a:lnTo>
                  <a:lnTo>
                    <a:pt x="40990" y="76641"/>
                  </a:lnTo>
                  <a:lnTo>
                    <a:pt x="39278" y="76724"/>
                  </a:lnTo>
                  <a:lnTo>
                    <a:pt x="37528" y="76751"/>
                  </a:lnTo>
                  <a:lnTo>
                    <a:pt x="35678" y="76723"/>
                  </a:lnTo>
                  <a:lnTo>
                    <a:pt x="33874" y="76637"/>
                  </a:lnTo>
                  <a:lnTo>
                    <a:pt x="32117" y="76494"/>
                  </a:lnTo>
                  <a:lnTo>
                    <a:pt x="30406" y="76294"/>
                  </a:lnTo>
                  <a:lnTo>
                    <a:pt x="28742" y="76037"/>
                  </a:lnTo>
                  <a:lnTo>
                    <a:pt x="27124" y="75722"/>
                  </a:lnTo>
                  <a:lnTo>
                    <a:pt x="25553" y="75351"/>
                  </a:lnTo>
                  <a:lnTo>
                    <a:pt x="24029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45" y="73288"/>
                  </a:lnTo>
                  <a:lnTo>
                    <a:pt x="18416" y="72639"/>
                  </a:lnTo>
                  <a:lnTo>
                    <a:pt x="17132" y="71946"/>
                  </a:lnTo>
                  <a:lnTo>
                    <a:pt x="15894" y="71208"/>
                  </a:lnTo>
                  <a:lnTo>
                    <a:pt x="14701" y="70426"/>
                  </a:lnTo>
                  <a:lnTo>
                    <a:pt x="13554" y="69599"/>
                  </a:lnTo>
                  <a:lnTo>
                    <a:pt x="12453" y="68728"/>
                  </a:lnTo>
                  <a:lnTo>
                    <a:pt x="11397" y="67812"/>
                  </a:lnTo>
                  <a:lnTo>
                    <a:pt x="10386" y="66852"/>
                  </a:lnTo>
                  <a:lnTo>
                    <a:pt x="9421" y="65847"/>
                  </a:lnTo>
                  <a:lnTo>
                    <a:pt x="8503" y="64791"/>
                  </a:lnTo>
                  <a:lnTo>
                    <a:pt x="7630" y="63696"/>
                  </a:lnTo>
                  <a:lnTo>
                    <a:pt x="6804" y="62563"/>
                  </a:lnTo>
                  <a:lnTo>
                    <a:pt x="6025" y="61392"/>
                  </a:lnTo>
                  <a:lnTo>
                    <a:pt x="5293" y="60183"/>
                  </a:lnTo>
                  <a:lnTo>
                    <a:pt x="4607" y="58936"/>
                  </a:lnTo>
                  <a:lnTo>
                    <a:pt x="3967" y="57651"/>
                  </a:lnTo>
                  <a:lnTo>
                    <a:pt x="3374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55" y="20897"/>
                  </a:lnTo>
                  <a:lnTo>
                    <a:pt x="3521" y="19553"/>
                  </a:lnTo>
                  <a:lnTo>
                    <a:pt x="4132" y="18250"/>
                  </a:lnTo>
                  <a:lnTo>
                    <a:pt x="4789" y="16991"/>
                  </a:lnTo>
                  <a:lnTo>
                    <a:pt x="5491" y="15773"/>
                  </a:lnTo>
                  <a:lnTo>
                    <a:pt x="6239" y="14598"/>
                  </a:lnTo>
                  <a:lnTo>
                    <a:pt x="7033" y="13465"/>
                  </a:lnTo>
                  <a:lnTo>
                    <a:pt x="7872" y="12375"/>
                  </a:lnTo>
                  <a:lnTo>
                    <a:pt x="8756" y="11327"/>
                  </a:lnTo>
                  <a:lnTo>
                    <a:pt x="9686" y="10321"/>
                  </a:lnTo>
                  <a:lnTo>
                    <a:pt x="10671" y="9349"/>
                  </a:lnTo>
                  <a:lnTo>
                    <a:pt x="11700" y="8424"/>
                  </a:lnTo>
                  <a:lnTo>
                    <a:pt x="12771" y="7546"/>
                  </a:lnTo>
                  <a:lnTo>
                    <a:pt x="13887" y="6713"/>
                  </a:lnTo>
                  <a:lnTo>
                    <a:pt x="15045" y="5928"/>
                  </a:lnTo>
                  <a:lnTo>
                    <a:pt x="16248" y="5189"/>
                  </a:lnTo>
                  <a:lnTo>
                    <a:pt x="17493" y="4497"/>
                  </a:lnTo>
                  <a:lnTo>
                    <a:pt x="18782" y="3851"/>
                  </a:lnTo>
                  <a:lnTo>
                    <a:pt x="20114" y="3252"/>
                  </a:lnTo>
                  <a:lnTo>
                    <a:pt x="21490" y="2699"/>
                  </a:lnTo>
                  <a:lnTo>
                    <a:pt x="22919" y="2186"/>
                  </a:lnTo>
                  <a:lnTo>
                    <a:pt x="24389" y="1727"/>
                  </a:lnTo>
                  <a:lnTo>
                    <a:pt x="25900" y="1322"/>
                  </a:lnTo>
                  <a:lnTo>
                    <a:pt x="27452" y="971"/>
                  </a:lnTo>
                  <a:lnTo>
                    <a:pt x="29046" y="674"/>
                  </a:lnTo>
                  <a:lnTo>
                    <a:pt x="30681" y="431"/>
                  </a:lnTo>
                  <a:lnTo>
                    <a:pt x="32357" y="242"/>
                  </a:lnTo>
                  <a:lnTo>
                    <a:pt x="34075" y="107"/>
                  </a:lnTo>
                  <a:lnTo>
                    <a:pt x="35834" y="26"/>
                  </a:lnTo>
                  <a:lnTo>
                    <a:pt x="37634" y="0"/>
                  </a:lnTo>
                  <a:lnTo>
                    <a:pt x="39434" y="26"/>
                  </a:lnTo>
                  <a:lnTo>
                    <a:pt x="41191" y="107"/>
                  </a:lnTo>
                  <a:lnTo>
                    <a:pt x="42906" y="242"/>
                  </a:lnTo>
                  <a:lnTo>
                    <a:pt x="44579" y="431"/>
                  </a:lnTo>
                  <a:lnTo>
                    <a:pt x="46209" y="674"/>
                  </a:lnTo>
                  <a:lnTo>
                    <a:pt x="47797" y="971"/>
                  </a:lnTo>
                  <a:lnTo>
                    <a:pt x="49343" y="1322"/>
                  </a:lnTo>
                  <a:lnTo>
                    <a:pt x="50846" y="1727"/>
                  </a:lnTo>
                  <a:lnTo>
                    <a:pt x="52307" y="2186"/>
                  </a:lnTo>
                  <a:lnTo>
                    <a:pt x="53726" y="2699"/>
                  </a:lnTo>
                  <a:lnTo>
                    <a:pt x="55111" y="3262"/>
                  </a:lnTo>
                  <a:lnTo>
                    <a:pt x="56451" y="3870"/>
                  </a:lnTo>
                  <a:lnTo>
                    <a:pt x="57745" y="4524"/>
                  </a:lnTo>
                  <a:lnTo>
                    <a:pt x="58993" y="5223"/>
                  </a:lnTo>
                  <a:lnTo>
                    <a:pt x="60197" y="5968"/>
                  </a:lnTo>
                  <a:lnTo>
                    <a:pt x="61354" y="6758"/>
                  </a:lnTo>
                  <a:lnTo>
                    <a:pt x="62466" y="7594"/>
                  </a:lnTo>
                  <a:lnTo>
                    <a:pt x="63533" y="8475"/>
                  </a:lnTo>
                  <a:lnTo>
                    <a:pt x="64554" y="9402"/>
                  </a:lnTo>
                  <a:lnTo>
                    <a:pt x="65529" y="10374"/>
                  </a:lnTo>
                  <a:lnTo>
                    <a:pt x="66470" y="11390"/>
                  </a:lnTo>
                  <a:lnTo>
                    <a:pt x="67363" y="12447"/>
                  </a:lnTo>
                  <a:lnTo>
                    <a:pt x="68210" y="13545"/>
                  </a:lnTo>
                  <a:lnTo>
                    <a:pt x="69010" y="14685"/>
                  </a:lnTo>
                  <a:lnTo>
                    <a:pt x="69764" y="15866"/>
                  </a:lnTo>
                  <a:lnTo>
                    <a:pt x="70471" y="17088"/>
                  </a:lnTo>
                  <a:lnTo>
                    <a:pt x="71132" y="18352"/>
                  </a:lnTo>
                  <a:lnTo>
                    <a:pt x="71746" y="19656"/>
                  </a:lnTo>
                  <a:lnTo>
                    <a:pt x="72313" y="21002"/>
                  </a:lnTo>
                  <a:lnTo>
                    <a:pt x="72834" y="22390"/>
                  </a:lnTo>
                  <a:lnTo>
                    <a:pt x="73307" y="23804"/>
                  </a:lnTo>
                  <a:lnTo>
                    <a:pt x="73730" y="25252"/>
                  </a:lnTo>
                  <a:lnTo>
                    <a:pt x="74103" y="26734"/>
                  </a:lnTo>
                  <a:lnTo>
                    <a:pt x="74426" y="28250"/>
                  </a:lnTo>
                  <a:lnTo>
                    <a:pt x="74700" y="29800"/>
                  </a:lnTo>
                  <a:lnTo>
                    <a:pt x="74924" y="31384"/>
                  </a:lnTo>
                  <a:lnTo>
                    <a:pt x="75098" y="33002"/>
                  </a:lnTo>
                  <a:lnTo>
                    <a:pt x="75222" y="34653"/>
                  </a:lnTo>
                  <a:lnTo>
                    <a:pt x="75297" y="36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3"/>
            <p:cNvSpPr/>
            <p:nvPr/>
          </p:nvSpPr>
          <p:spPr>
            <a:xfrm>
              <a:off x="5925699" y="4466868"/>
              <a:ext cx="43669" cy="52191"/>
            </a:xfrm>
            <a:custGeom>
              <a:avLst/>
              <a:pathLst>
                <a:path w="43669" h="52191">
                  <a:moveTo>
                    <a:pt x="43669" y="25777"/>
                  </a:moveTo>
                  <a:lnTo>
                    <a:pt x="43654" y="24614"/>
                  </a:lnTo>
                  <a:lnTo>
                    <a:pt x="43611" y="23474"/>
                  </a:lnTo>
                  <a:lnTo>
                    <a:pt x="43540" y="22357"/>
                  </a:lnTo>
                  <a:lnTo>
                    <a:pt x="43440" y="21263"/>
                  </a:lnTo>
                  <a:lnTo>
                    <a:pt x="43311" y="20193"/>
                  </a:lnTo>
                  <a:lnTo>
                    <a:pt x="43154" y="19146"/>
                  </a:lnTo>
                  <a:lnTo>
                    <a:pt x="42968" y="18122"/>
                  </a:lnTo>
                  <a:lnTo>
                    <a:pt x="42754" y="17122"/>
                  </a:lnTo>
                  <a:lnTo>
                    <a:pt x="42511" y="16145"/>
                  </a:lnTo>
                  <a:lnTo>
                    <a:pt x="42239" y="15191"/>
                  </a:lnTo>
                  <a:lnTo>
                    <a:pt x="41950" y="14252"/>
                  </a:lnTo>
                  <a:lnTo>
                    <a:pt x="41634" y="13341"/>
                  </a:lnTo>
                  <a:lnTo>
                    <a:pt x="41290" y="12457"/>
                  </a:lnTo>
                  <a:lnTo>
                    <a:pt x="40918" y="11600"/>
                  </a:lnTo>
                  <a:lnTo>
                    <a:pt x="40519" y="10771"/>
                  </a:lnTo>
                  <a:lnTo>
                    <a:pt x="40092" y="9970"/>
                  </a:lnTo>
                  <a:lnTo>
                    <a:pt x="39638" y="9196"/>
                  </a:lnTo>
                  <a:lnTo>
                    <a:pt x="39157" y="8450"/>
                  </a:lnTo>
                  <a:lnTo>
                    <a:pt x="38647" y="7731"/>
                  </a:lnTo>
                  <a:lnTo>
                    <a:pt x="38111" y="7039"/>
                  </a:lnTo>
                  <a:lnTo>
                    <a:pt x="37547" y="6378"/>
                  </a:lnTo>
                  <a:lnTo>
                    <a:pt x="36957" y="5748"/>
                  </a:lnTo>
                  <a:lnTo>
                    <a:pt x="36340" y="5150"/>
                  </a:lnTo>
                  <a:lnTo>
                    <a:pt x="35697" y="4583"/>
                  </a:lnTo>
                  <a:lnTo>
                    <a:pt x="35027" y="4049"/>
                  </a:lnTo>
                  <a:lnTo>
                    <a:pt x="34331" y="3546"/>
                  </a:lnTo>
                  <a:lnTo>
                    <a:pt x="33609" y="3075"/>
                  </a:lnTo>
                  <a:lnTo>
                    <a:pt x="32860" y="2636"/>
                  </a:lnTo>
                  <a:lnTo>
                    <a:pt x="32084" y="2228"/>
                  </a:lnTo>
                  <a:lnTo>
                    <a:pt x="31282" y="1852"/>
                  </a:lnTo>
                  <a:lnTo>
                    <a:pt x="30465" y="1500"/>
                  </a:lnTo>
                  <a:lnTo>
                    <a:pt x="29620" y="1185"/>
                  </a:lnTo>
                  <a:lnTo>
                    <a:pt x="28750" y="907"/>
                  </a:lnTo>
                  <a:lnTo>
                    <a:pt x="27852" y="666"/>
                  </a:lnTo>
                  <a:lnTo>
                    <a:pt x="26929" y="463"/>
                  </a:lnTo>
                  <a:lnTo>
                    <a:pt x="25979" y="296"/>
                  </a:lnTo>
                  <a:lnTo>
                    <a:pt x="25002" y="166"/>
                  </a:lnTo>
                  <a:lnTo>
                    <a:pt x="23999" y="74"/>
                  </a:lnTo>
                  <a:lnTo>
                    <a:pt x="22969" y="18"/>
                  </a:lnTo>
                  <a:lnTo>
                    <a:pt x="21913" y="0"/>
                  </a:lnTo>
                  <a:lnTo>
                    <a:pt x="20836" y="18"/>
                  </a:lnTo>
                  <a:lnTo>
                    <a:pt x="19786" y="74"/>
                  </a:lnTo>
                  <a:lnTo>
                    <a:pt x="18761" y="166"/>
                  </a:lnTo>
                  <a:lnTo>
                    <a:pt x="17764" y="296"/>
                  </a:lnTo>
                  <a:lnTo>
                    <a:pt x="16792" y="463"/>
                  </a:lnTo>
                  <a:lnTo>
                    <a:pt x="15847" y="666"/>
                  </a:lnTo>
                  <a:lnTo>
                    <a:pt x="14929" y="907"/>
                  </a:lnTo>
                  <a:lnTo>
                    <a:pt x="14037" y="1185"/>
                  </a:lnTo>
                  <a:lnTo>
                    <a:pt x="13172" y="1500"/>
                  </a:lnTo>
                  <a:lnTo>
                    <a:pt x="12333" y="1852"/>
                  </a:lnTo>
                  <a:lnTo>
                    <a:pt x="11531" y="2228"/>
                  </a:lnTo>
                  <a:lnTo>
                    <a:pt x="10755" y="2636"/>
                  </a:lnTo>
                  <a:lnTo>
                    <a:pt x="10006" y="3075"/>
                  </a:lnTo>
                  <a:lnTo>
                    <a:pt x="9284" y="3546"/>
                  </a:lnTo>
                  <a:lnTo>
                    <a:pt x="8588" y="4049"/>
                  </a:lnTo>
                  <a:lnTo>
                    <a:pt x="7918" y="4583"/>
                  </a:lnTo>
                  <a:lnTo>
                    <a:pt x="7275" y="5150"/>
                  </a:lnTo>
                  <a:lnTo>
                    <a:pt x="6658" y="5748"/>
                  </a:lnTo>
                  <a:lnTo>
                    <a:pt x="6068" y="6378"/>
                  </a:lnTo>
                  <a:lnTo>
                    <a:pt x="5504" y="7039"/>
                  </a:lnTo>
                  <a:lnTo>
                    <a:pt x="4968" y="7731"/>
                  </a:lnTo>
                  <a:lnTo>
                    <a:pt x="4459" y="8450"/>
                  </a:lnTo>
                  <a:lnTo>
                    <a:pt x="3977" y="9196"/>
                  </a:lnTo>
                  <a:lnTo>
                    <a:pt x="3523" y="9970"/>
                  </a:lnTo>
                  <a:lnTo>
                    <a:pt x="3096" y="10771"/>
                  </a:lnTo>
                  <a:lnTo>
                    <a:pt x="2697" y="11600"/>
                  </a:lnTo>
                  <a:lnTo>
                    <a:pt x="2325" y="12457"/>
                  </a:lnTo>
                  <a:lnTo>
                    <a:pt x="1981" y="13341"/>
                  </a:lnTo>
                  <a:lnTo>
                    <a:pt x="1665" y="14252"/>
                  </a:lnTo>
                  <a:lnTo>
                    <a:pt x="1376" y="15191"/>
                  </a:lnTo>
                  <a:lnTo>
                    <a:pt x="1114" y="16145"/>
                  </a:lnTo>
                  <a:lnTo>
                    <a:pt x="880" y="17122"/>
                  </a:lnTo>
                  <a:lnTo>
                    <a:pt x="674" y="18122"/>
                  </a:lnTo>
                  <a:lnTo>
                    <a:pt x="495" y="19146"/>
                  </a:lnTo>
                  <a:lnTo>
                    <a:pt x="344" y="20193"/>
                  </a:lnTo>
                  <a:lnTo>
                    <a:pt x="220" y="21263"/>
                  </a:lnTo>
                  <a:lnTo>
                    <a:pt x="123" y="22357"/>
                  </a:lnTo>
                  <a:lnTo>
                    <a:pt x="55" y="23474"/>
                  </a:lnTo>
                  <a:lnTo>
                    <a:pt x="13" y="24614"/>
                  </a:lnTo>
                  <a:lnTo>
                    <a:pt x="0" y="25777"/>
                  </a:lnTo>
                  <a:lnTo>
                    <a:pt x="13" y="26932"/>
                  </a:lnTo>
                  <a:lnTo>
                    <a:pt x="55" y="28068"/>
                  </a:lnTo>
                  <a:lnTo>
                    <a:pt x="123" y="29185"/>
                  </a:lnTo>
                  <a:lnTo>
                    <a:pt x="220" y="30283"/>
                  </a:lnTo>
                  <a:lnTo>
                    <a:pt x="344" y="31362"/>
                  </a:lnTo>
                  <a:lnTo>
                    <a:pt x="495" y="32421"/>
                  </a:lnTo>
                  <a:lnTo>
                    <a:pt x="674" y="33462"/>
                  </a:lnTo>
                  <a:lnTo>
                    <a:pt x="880" y="34484"/>
                  </a:lnTo>
                  <a:lnTo>
                    <a:pt x="1114" y="35486"/>
                  </a:lnTo>
                  <a:lnTo>
                    <a:pt x="1376" y="36470"/>
                  </a:lnTo>
                  <a:lnTo>
                    <a:pt x="1675" y="37420"/>
                  </a:lnTo>
                  <a:lnTo>
                    <a:pt x="2000" y="38344"/>
                  </a:lnTo>
                  <a:lnTo>
                    <a:pt x="2352" y="39241"/>
                  </a:lnTo>
                  <a:lnTo>
                    <a:pt x="2731" y="40111"/>
                  </a:lnTo>
                  <a:lnTo>
                    <a:pt x="3136" y="40956"/>
                  </a:lnTo>
                  <a:lnTo>
                    <a:pt x="3567" y="41774"/>
                  </a:lnTo>
                  <a:lnTo>
                    <a:pt x="4025" y="42565"/>
                  </a:lnTo>
                  <a:lnTo>
                    <a:pt x="4509" y="43330"/>
                  </a:lnTo>
                  <a:lnTo>
                    <a:pt x="5020" y="44068"/>
                  </a:lnTo>
                  <a:lnTo>
                    <a:pt x="5557" y="44780"/>
                  </a:lnTo>
                  <a:lnTo>
                    <a:pt x="6121" y="45463"/>
                  </a:lnTo>
                  <a:lnTo>
                    <a:pt x="6711" y="46116"/>
                  </a:lnTo>
                  <a:lnTo>
                    <a:pt x="7328" y="46738"/>
                  </a:lnTo>
                  <a:lnTo>
                    <a:pt x="7971" y="47329"/>
                  </a:lnTo>
                  <a:lnTo>
                    <a:pt x="8641" y="47890"/>
                  </a:lnTo>
                  <a:lnTo>
                    <a:pt x="9337" y="48420"/>
                  </a:lnTo>
                  <a:lnTo>
                    <a:pt x="10059" y="48919"/>
                  </a:lnTo>
                  <a:lnTo>
                    <a:pt x="10808" y="49387"/>
                  </a:lnTo>
                  <a:lnTo>
                    <a:pt x="11584" y="49825"/>
                  </a:lnTo>
                  <a:lnTo>
                    <a:pt x="12386" y="50232"/>
                  </a:lnTo>
                  <a:lnTo>
                    <a:pt x="13213" y="50604"/>
                  </a:lnTo>
                  <a:lnTo>
                    <a:pt x="14067" y="50937"/>
                  </a:lnTo>
                  <a:lnTo>
                    <a:pt x="14945" y="51231"/>
                  </a:lnTo>
                  <a:lnTo>
                    <a:pt x="15849" y="51486"/>
                  </a:lnTo>
                  <a:lnTo>
                    <a:pt x="16779" y="51701"/>
                  </a:lnTo>
                  <a:lnTo>
                    <a:pt x="17734" y="51877"/>
                  </a:lnTo>
                  <a:lnTo>
                    <a:pt x="18714" y="52014"/>
                  </a:lnTo>
                  <a:lnTo>
                    <a:pt x="19720" y="52112"/>
                  </a:lnTo>
                  <a:lnTo>
                    <a:pt x="20751" y="52171"/>
                  </a:lnTo>
                  <a:lnTo>
                    <a:pt x="21808" y="52191"/>
                  </a:lnTo>
                  <a:lnTo>
                    <a:pt x="22935" y="52171"/>
                  </a:lnTo>
                  <a:lnTo>
                    <a:pt x="24031" y="52112"/>
                  </a:lnTo>
                  <a:lnTo>
                    <a:pt x="25095" y="52014"/>
                  </a:lnTo>
                  <a:lnTo>
                    <a:pt x="26127" y="51877"/>
                  </a:lnTo>
                  <a:lnTo>
                    <a:pt x="27127" y="51701"/>
                  </a:lnTo>
                  <a:lnTo>
                    <a:pt x="28096" y="51486"/>
                  </a:lnTo>
                  <a:lnTo>
                    <a:pt x="29033" y="51231"/>
                  </a:lnTo>
                  <a:lnTo>
                    <a:pt x="29938" y="50937"/>
                  </a:lnTo>
                  <a:lnTo>
                    <a:pt x="30811" y="50604"/>
                  </a:lnTo>
                  <a:lnTo>
                    <a:pt x="31653" y="50232"/>
                  </a:lnTo>
                  <a:lnTo>
                    <a:pt x="32464" y="49815"/>
                  </a:lnTo>
                  <a:lnTo>
                    <a:pt x="33245" y="49368"/>
                  </a:lnTo>
                  <a:lnTo>
                    <a:pt x="33997" y="48892"/>
                  </a:lnTo>
                  <a:lnTo>
                    <a:pt x="34719" y="48386"/>
                  </a:lnTo>
                  <a:lnTo>
                    <a:pt x="35411" y="47850"/>
                  </a:lnTo>
                  <a:lnTo>
                    <a:pt x="36074" y="47285"/>
                  </a:lnTo>
                  <a:lnTo>
                    <a:pt x="36707" y="46690"/>
                  </a:lnTo>
                  <a:lnTo>
                    <a:pt x="37310" y="46065"/>
                  </a:lnTo>
                  <a:lnTo>
                    <a:pt x="37884" y="45411"/>
                  </a:lnTo>
                  <a:lnTo>
                    <a:pt x="38428" y="44727"/>
                  </a:lnTo>
                  <a:lnTo>
                    <a:pt x="38954" y="44005"/>
                  </a:lnTo>
                  <a:lnTo>
                    <a:pt x="39451" y="43258"/>
                  </a:lnTo>
                  <a:lnTo>
                    <a:pt x="39919" y="42485"/>
                  </a:lnTo>
                  <a:lnTo>
                    <a:pt x="40359" y="41687"/>
                  </a:lnTo>
                  <a:lnTo>
                    <a:pt x="40770" y="40863"/>
                  </a:lnTo>
                  <a:lnTo>
                    <a:pt x="41153" y="40014"/>
                  </a:lnTo>
                  <a:lnTo>
                    <a:pt x="41507" y="39140"/>
                  </a:lnTo>
                  <a:lnTo>
                    <a:pt x="41833" y="38240"/>
                  </a:lnTo>
                  <a:lnTo>
                    <a:pt x="42130" y="37315"/>
                  </a:lnTo>
                  <a:lnTo>
                    <a:pt x="42398" y="36364"/>
                  </a:lnTo>
                  <a:lnTo>
                    <a:pt x="42640" y="35381"/>
                  </a:lnTo>
                  <a:lnTo>
                    <a:pt x="42855" y="34382"/>
                  </a:lnTo>
                  <a:lnTo>
                    <a:pt x="43046" y="33366"/>
                  </a:lnTo>
                  <a:lnTo>
                    <a:pt x="43211" y="32333"/>
                  </a:lnTo>
                  <a:lnTo>
                    <a:pt x="43351" y="31282"/>
                  </a:lnTo>
                  <a:lnTo>
                    <a:pt x="43465" y="30215"/>
                  </a:lnTo>
                  <a:lnTo>
                    <a:pt x="43554" y="29131"/>
                  </a:lnTo>
                  <a:lnTo>
                    <a:pt x="43618" y="28030"/>
                  </a:lnTo>
                  <a:lnTo>
                    <a:pt x="43656" y="269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4"/>
            <p:cNvSpPr/>
            <p:nvPr/>
          </p:nvSpPr>
          <p:spPr>
            <a:xfrm>
              <a:off x="5997105" y="4455699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5"/>
            <p:cNvSpPr/>
            <p:nvPr/>
          </p:nvSpPr>
          <p:spPr>
            <a:xfrm>
              <a:off x="6063323" y="445569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6"/>
            <p:cNvSpPr/>
            <p:nvPr/>
          </p:nvSpPr>
          <p:spPr>
            <a:xfrm>
              <a:off x="6088889" y="4455699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7"/>
            <p:cNvSpPr/>
            <p:nvPr/>
          </p:nvSpPr>
          <p:spPr>
            <a:xfrm>
              <a:off x="6114614" y="4467681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8"/>
            <p:cNvSpPr/>
            <p:nvPr/>
          </p:nvSpPr>
          <p:spPr>
            <a:xfrm>
              <a:off x="6197294" y="4455699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9"/>
            <p:cNvSpPr/>
            <p:nvPr/>
          </p:nvSpPr>
          <p:spPr>
            <a:xfrm>
              <a:off x="6223019" y="4467681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80"/>
            <p:cNvSpPr/>
            <p:nvPr/>
          </p:nvSpPr>
          <p:spPr>
            <a:xfrm>
              <a:off x="6277328" y="4454588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1"/>
            <p:cNvSpPr/>
            <p:nvPr/>
          </p:nvSpPr>
          <p:spPr>
            <a:xfrm>
              <a:off x="6364454" y="4455699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2"/>
            <p:cNvSpPr/>
            <p:nvPr/>
          </p:nvSpPr>
          <p:spPr>
            <a:xfrm>
              <a:off x="6380069" y="4467821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3"/>
            <p:cNvSpPr/>
            <p:nvPr/>
          </p:nvSpPr>
          <p:spPr>
            <a:xfrm>
              <a:off x="6442740" y="445569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4"/>
            <p:cNvSpPr/>
            <p:nvPr/>
          </p:nvSpPr>
          <p:spPr>
            <a:xfrm>
              <a:off x="6470053" y="4454588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5"/>
            <p:cNvSpPr/>
            <p:nvPr/>
          </p:nvSpPr>
          <p:spPr>
            <a:xfrm>
              <a:off x="6550404" y="4455699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6"/>
            <p:cNvSpPr/>
            <p:nvPr/>
          </p:nvSpPr>
          <p:spPr>
            <a:xfrm>
              <a:off x="6629432" y="4455699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7"/>
            <p:cNvSpPr/>
            <p:nvPr/>
          </p:nvSpPr>
          <p:spPr>
            <a:xfrm>
              <a:off x="6689616" y="4455699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8"/>
            <p:cNvSpPr/>
            <p:nvPr/>
          </p:nvSpPr>
          <p:spPr>
            <a:xfrm>
              <a:off x="6761127" y="4455699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9"/>
            <p:cNvSpPr/>
            <p:nvPr/>
          </p:nvSpPr>
          <p:spPr>
            <a:xfrm>
              <a:off x="6840155" y="4455699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90"/>
            <p:cNvSpPr/>
            <p:nvPr/>
          </p:nvSpPr>
          <p:spPr>
            <a:xfrm>
              <a:off x="6855770" y="4467821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1"/>
            <p:cNvSpPr/>
            <p:nvPr/>
          </p:nvSpPr>
          <p:spPr>
            <a:xfrm>
              <a:off x="6913889" y="4455699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2"/>
            <p:cNvSpPr/>
            <p:nvPr/>
          </p:nvSpPr>
          <p:spPr>
            <a:xfrm>
              <a:off x="6939614" y="4467681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3"/>
            <p:cNvSpPr/>
            <p:nvPr/>
          </p:nvSpPr>
          <p:spPr>
            <a:xfrm>
              <a:off x="6996728" y="4455699"/>
              <a:ext cx="55631" cy="74581"/>
            </a:xfrm>
            <a:custGeom>
              <a:avLst/>
              <a:pathLst>
                <a:path w="55631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62512"/>
                  </a:lnTo>
                  <a:lnTo>
                    <a:pt x="55631" y="62512"/>
                  </a:lnTo>
                  <a:lnTo>
                    <a:pt x="5563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4"/>
            <p:cNvSpPr/>
            <p:nvPr/>
          </p:nvSpPr>
          <p:spPr>
            <a:xfrm>
              <a:off x="7092324" y="4455699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5"/>
            <p:cNvSpPr/>
            <p:nvPr/>
          </p:nvSpPr>
          <p:spPr>
            <a:xfrm>
              <a:off x="7171351" y="4455699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6"/>
            <p:cNvSpPr/>
            <p:nvPr/>
          </p:nvSpPr>
          <p:spPr>
            <a:xfrm>
              <a:off x="7249638" y="445569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7"/>
            <p:cNvSpPr/>
            <p:nvPr/>
          </p:nvSpPr>
          <p:spPr>
            <a:xfrm>
              <a:off x="7273246" y="4455699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8"/>
            <p:cNvSpPr/>
            <p:nvPr/>
          </p:nvSpPr>
          <p:spPr>
            <a:xfrm>
              <a:off x="7352061" y="4455699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9"/>
            <p:cNvSpPr/>
            <p:nvPr/>
          </p:nvSpPr>
          <p:spPr>
            <a:xfrm>
              <a:off x="7424367" y="4455699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400"/>
            <p:cNvSpPr/>
            <p:nvPr/>
          </p:nvSpPr>
          <p:spPr>
            <a:xfrm>
              <a:off x="7439982" y="4467821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1"/>
            <p:cNvSpPr/>
            <p:nvPr/>
          </p:nvSpPr>
          <p:spPr>
            <a:xfrm>
              <a:off x="7498525" y="4454588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2"/>
            <p:cNvSpPr/>
            <p:nvPr/>
          </p:nvSpPr>
          <p:spPr>
            <a:xfrm>
              <a:off x="7574959" y="4455699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3"/>
            <p:cNvSpPr/>
            <p:nvPr/>
          </p:nvSpPr>
          <p:spPr>
            <a:xfrm>
              <a:off x="7599043" y="4455699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4"/>
            <p:cNvSpPr/>
            <p:nvPr/>
          </p:nvSpPr>
          <p:spPr>
            <a:xfrm>
              <a:off x="7665896" y="4455699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5"/>
            <p:cNvSpPr/>
            <p:nvPr/>
          </p:nvSpPr>
          <p:spPr>
            <a:xfrm>
              <a:off x="6289389" y="4718941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6"/>
            <p:cNvSpPr/>
            <p:nvPr/>
          </p:nvSpPr>
          <p:spPr>
            <a:xfrm>
              <a:off x="6363123" y="4718941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7"/>
            <p:cNvSpPr/>
            <p:nvPr/>
          </p:nvSpPr>
          <p:spPr>
            <a:xfrm>
              <a:off x="6388848" y="4730923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8"/>
            <p:cNvSpPr/>
            <p:nvPr/>
          </p:nvSpPr>
          <p:spPr>
            <a:xfrm>
              <a:off x="6445962" y="4718941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9"/>
            <p:cNvSpPr/>
            <p:nvPr/>
          </p:nvSpPr>
          <p:spPr>
            <a:xfrm>
              <a:off x="6521443" y="4717830"/>
              <a:ext cx="70876" cy="76751"/>
            </a:xfrm>
            <a:custGeom>
              <a:avLst/>
              <a:pathLst>
                <a:path w="70876" h="76751">
                  <a:moveTo>
                    <a:pt x="37634" y="64471"/>
                  </a:moveTo>
                  <a:lnTo>
                    <a:pt x="38501" y="64459"/>
                  </a:lnTo>
                  <a:lnTo>
                    <a:pt x="39343" y="64422"/>
                  </a:lnTo>
                  <a:lnTo>
                    <a:pt x="40161" y="64361"/>
                  </a:lnTo>
                  <a:lnTo>
                    <a:pt x="40954" y="64276"/>
                  </a:lnTo>
                  <a:lnTo>
                    <a:pt x="41723" y="64166"/>
                  </a:lnTo>
                  <a:lnTo>
                    <a:pt x="42468" y="64033"/>
                  </a:lnTo>
                  <a:lnTo>
                    <a:pt x="43188" y="63874"/>
                  </a:lnTo>
                  <a:lnTo>
                    <a:pt x="43884" y="63692"/>
                  </a:lnTo>
                  <a:lnTo>
                    <a:pt x="44556" y="63485"/>
                  </a:lnTo>
                  <a:lnTo>
                    <a:pt x="45204" y="63253"/>
                  </a:lnTo>
                  <a:lnTo>
                    <a:pt x="45840" y="62992"/>
                  </a:lnTo>
                  <a:lnTo>
                    <a:pt x="46459" y="62716"/>
                  </a:lnTo>
                  <a:lnTo>
                    <a:pt x="47060" y="62424"/>
                  </a:lnTo>
                  <a:lnTo>
                    <a:pt x="47643" y="62119"/>
                  </a:lnTo>
                  <a:lnTo>
                    <a:pt x="48207" y="61798"/>
                  </a:lnTo>
                  <a:lnTo>
                    <a:pt x="48754" y="61462"/>
                  </a:lnTo>
                  <a:lnTo>
                    <a:pt x="49283" y="61112"/>
                  </a:lnTo>
                  <a:lnTo>
                    <a:pt x="49794" y="60747"/>
                  </a:lnTo>
                  <a:lnTo>
                    <a:pt x="50287" y="60366"/>
                  </a:lnTo>
                  <a:lnTo>
                    <a:pt x="50761" y="59972"/>
                  </a:lnTo>
                  <a:lnTo>
                    <a:pt x="51229" y="59564"/>
                  </a:lnTo>
                  <a:lnTo>
                    <a:pt x="51680" y="59146"/>
                  </a:lnTo>
                  <a:lnTo>
                    <a:pt x="52114" y="58717"/>
                  </a:lnTo>
                  <a:lnTo>
                    <a:pt x="52531" y="58278"/>
                  </a:lnTo>
                  <a:lnTo>
                    <a:pt x="52932" y="57828"/>
                  </a:lnTo>
                  <a:lnTo>
                    <a:pt x="53315" y="57367"/>
                  </a:lnTo>
                  <a:lnTo>
                    <a:pt x="53681" y="56896"/>
                  </a:lnTo>
                  <a:lnTo>
                    <a:pt x="54030" y="56415"/>
                  </a:lnTo>
                  <a:lnTo>
                    <a:pt x="54363" y="55922"/>
                  </a:lnTo>
                  <a:lnTo>
                    <a:pt x="54678" y="55419"/>
                  </a:lnTo>
                  <a:lnTo>
                    <a:pt x="54990" y="54911"/>
                  </a:lnTo>
                  <a:lnTo>
                    <a:pt x="55290" y="54401"/>
                  </a:lnTo>
                  <a:lnTo>
                    <a:pt x="55579" y="53890"/>
                  </a:lnTo>
                  <a:lnTo>
                    <a:pt x="55856" y="53378"/>
                  </a:lnTo>
                  <a:lnTo>
                    <a:pt x="56121" y="52865"/>
                  </a:lnTo>
                  <a:lnTo>
                    <a:pt x="56374" y="52351"/>
                  </a:lnTo>
                  <a:lnTo>
                    <a:pt x="56616" y="51836"/>
                  </a:lnTo>
                  <a:lnTo>
                    <a:pt x="56846" y="51320"/>
                  </a:lnTo>
                  <a:lnTo>
                    <a:pt x="57065" y="50803"/>
                  </a:lnTo>
                  <a:lnTo>
                    <a:pt x="57272" y="50285"/>
                  </a:lnTo>
                  <a:lnTo>
                    <a:pt x="70876" y="55419"/>
                  </a:lnTo>
                  <a:lnTo>
                    <a:pt x="70537" y="56222"/>
                  </a:lnTo>
                  <a:lnTo>
                    <a:pt x="70179" y="57022"/>
                  </a:lnTo>
                  <a:lnTo>
                    <a:pt x="69801" y="57819"/>
                  </a:lnTo>
                  <a:lnTo>
                    <a:pt x="69402" y="58612"/>
                  </a:lnTo>
                  <a:lnTo>
                    <a:pt x="68983" y="59403"/>
                  </a:lnTo>
                  <a:lnTo>
                    <a:pt x="68544" y="60190"/>
                  </a:lnTo>
                  <a:lnTo>
                    <a:pt x="68086" y="60974"/>
                  </a:lnTo>
                  <a:lnTo>
                    <a:pt x="67607" y="61754"/>
                  </a:lnTo>
                  <a:lnTo>
                    <a:pt x="67107" y="62532"/>
                  </a:lnTo>
                  <a:lnTo>
                    <a:pt x="66588" y="63306"/>
                  </a:lnTo>
                  <a:lnTo>
                    <a:pt x="66046" y="64070"/>
                  </a:lnTo>
                  <a:lnTo>
                    <a:pt x="65477" y="64816"/>
                  </a:lnTo>
                  <a:lnTo>
                    <a:pt x="64881" y="65544"/>
                  </a:lnTo>
                  <a:lnTo>
                    <a:pt x="64259" y="66254"/>
                  </a:lnTo>
                  <a:lnTo>
                    <a:pt x="63611" y="66945"/>
                  </a:lnTo>
                  <a:lnTo>
                    <a:pt x="62936" y="67619"/>
                  </a:lnTo>
                  <a:lnTo>
                    <a:pt x="62234" y="68275"/>
                  </a:lnTo>
                  <a:lnTo>
                    <a:pt x="61507" y="68913"/>
                  </a:lnTo>
                  <a:lnTo>
                    <a:pt x="60752" y="69533"/>
                  </a:lnTo>
                  <a:lnTo>
                    <a:pt x="59972" y="70135"/>
                  </a:lnTo>
                  <a:lnTo>
                    <a:pt x="59162" y="70716"/>
                  </a:lnTo>
                  <a:lnTo>
                    <a:pt x="58322" y="71276"/>
                  </a:lnTo>
                  <a:lnTo>
                    <a:pt x="57452" y="71813"/>
                  </a:lnTo>
                  <a:lnTo>
                    <a:pt x="56550" y="72328"/>
                  </a:lnTo>
                  <a:lnTo>
                    <a:pt x="55618" y="72821"/>
                  </a:lnTo>
                  <a:lnTo>
                    <a:pt x="54655" y="73291"/>
                  </a:lnTo>
                  <a:lnTo>
                    <a:pt x="53662" y="73740"/>
                  </a:lnTo>
                  <a:lnTo>
                    <a:pt x="52637" y="74166"/>
                  </a:lnTo>
                  <a:lnTo>
                    <a:pt x="51582" y="74570"/>
                  </a:lnTo>
                  <a:lnTo>
                    <a:pt x="50497" y="74951"/>
                  </a:lnTo>
                  <a:lnTo>
                    <a:pt x="49387" y="75293"/>
                  </a:lnTo>
                  <a:lnTo>
                    <a:pt x="48238" y="75599"/>
                  </a:lnTo>
                  <a:lnTo>
                    <a:pt x="47049" y="75869"/>
                  </a:lnTo>
                  <a:lnTo>
                    <a:pt x="45822" y="76103"/>
                  </a:lnTo>
                  <a:lnTo>
                    <a:pt x="44555" y="76301"/>
                  </a:lnTo>
                  <a:lnTo>
                    <a:pt x="43249" y="76463"/>
                  </a:lnTo>
                  <a:lnTo>
                    <a:pt x="41904" y="76589"/>
                  </a:lnTo>
                  <a:lnTo>
                    <a:pt x="40520" y="76679"/>
                  </a:lnTo>
                  <a:lnTo>
                    <a:pt x="39097" y="76733"/>
                  </a:lnTo>
                  <a:lnTo>
                    <a:pt x="37634" y="76751"/>
                  </a:lnTo>
                  <a:lnTo>
                    <a:pt x="35723" y="76723"/>
                  </a:lnTo>
                  <a:lnTo>
                    <a:pt x="33863" y="76637"/>
                  </a:lnTo>
                  <a:lnTo>
                    <a:pt x="32056" y="76494"/>
                  </a:lnTo>
                  <a:lnTo>
                    <a:pt x="30300" y="76294"/>
                  </a:lnTo>
                  <a:lnTo>
                    <a:pt x="28596" y="76037"/>
                  </a:lnTo>
                  <a:lnTo>
                    <a:pt x="26944" y="75722"/>
                  </a:lnTo>
                  <a:lnTo>
                    <a:pt x="25344" y="75351"/>
                  </a:lnTo>
                  <a:lnTo>
                    <a:pt x="23796" y="74922"/>
                  </a:lnTo>
                  <a:lnTo>
                    <a:pt x="22299" y="74436"/>
                  </a:lnTo>
                  <a:lnTo>
                    <a:pt x="20855" y="73893"/>
                  </a:lnTo>
                  <a:lnTo>
                    <a:pt x="19461" y="73288"/>
                  </a:lnTo>
                  <a:lnTo>
                    <a:pt x="18115" y="72639"/>
                  </a:lnTo>
                  <a:lnTo>
                    <a:pt x="16818" y="71946"/>
                  </a:lnTo>
                  <a:lnTo>
                    <a:pt x="15570" y="71208"/>
                  </a:lnTo>
                  <a:lnTo>
                    <a:pt x="14371" y="70426"/>
                  </a:lnTo>
                  <a:lnTo>
                    <a:pt x="13220" y="69599"/>
                  </a:lnTo>
                  <a:lnTo>
                    <a:pt x="12118" y="68728"/>
                  </a:lnTo>
                  <a:lnTo>
                    <a:pt x="11064" y="67812"/>
                  </a:lnTo>
                  <a:lnTo>
                    <a:pt x="10060" y="66852"/>
                  </a:lnTo>
                  <a:lnTo>
                    <a:pt x="9104" y="65847"/>
                  </a:lnTo>
                  <a:lnTo>
                    <a:pt x="8206" y="64791"/>
                  </a:lnTo>
                  <a:lnTo>
                    <a:pt x="7355" y="63696"/>
                  </a:lnTo>
                  <a:lnTo>
                    <a:pt x="6550" y="62563"/>
                  </a:lnTo>
                  <a:lnTo>
                    <a:pt x="5792" y="61392"/>
                  </a:lnTo>
                  <a:lnTo>
                    <a:pt x="5081" y="60183"/>
                  </a:lnTo>
                  <a:lnTo>
                    <a:pt x="4416" y="58936"/>
                  </a:lnTo>
                  <a:lnTo>
                    <a:pt x="3798" y="57651"/>
                  </a:lnTo>
                  <a:lnTo>
                    <a:pt x="3226" y="56328"/>
                  </a:lnTo>
                  <a:lnTo>
                    <a:pt x="2701" y="54966"/>
                  </a:lnTo>
                  <a:lnTo>
                    <a:pt x="2223" y="53567"/>
                  </a:lnTo>
                  <a:lnTo>
                    <a:pt x="1800" y="52135"/>
                  </a:lnTo>
                  <a:lnTo>
                    <a:pt x="1422" y="50677"/>
                  </a:lnTo>
                  <a:lnTo>
                    <a:pt x="1089" y="49192"/>
                  </a:lnTo>
                  <a:lnTo>
                    <a:pt x="800" y="47681"/>
                  </a:lnTo>
                  <a:lnTo>
                    <a:pt x="555" y="46143"/>
                  </a:lnTo>
                  <a:lnTo>
                    <a:pt x="355" y="44579"/>
                  </a:lnTo>
                  <a:lnTo>
                    <a:pt x="200" y="42988"/>
                  </a:lnTo>
                  <a:lnTo>
                    <a:pt x="88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2" y="36328"/>
                  </a:lnTo>
                  <a:lnTo>
                    <a:pt x="88" y="34632"/>
                  </a:lnTo>
                  <a:lnTo>
                    <a:pt x="200" y="32970"/>
                  </a:lnTo>
                  <a:lnTo>
                    <a:pt x="355" y="31342"/>
                  </a:lnTo>
                  <a:lnTo>
                    <a:pt x="555" y="29747"/>
                  </a:lnTo>
                  <a:lnTo>
                    <a:pt x="800" y="28187"/>
                  </a:lnTo>
                  <a:lnTo>
                    <a:pt x="1089" y="26660"/>
                  </a:lnTo>
                  <a:lnTo>
                    <a:pt x="1422" y="25168"/>
                  </a:lnTo>
                  <a:lnTo>
                    <a:pt x="1800" y="23709"/>
                  </a:lnTo>
                  <a:lnTo>
                    <a:pt x="2223" y="22284"/>
                  </a:lnTo>
                  <a:lnTo>
                    <a:pt x="2701" y="20897"/>
                  </a:lnTo>
                  <a:lnTo>
                    <a:pt x="3224" y="19553"/>
                  </a:lnTo>
                  <a:lnTo>
                    <a:pt x="3793" y="18250"/>
                  </a:lnTo>
                  <a:lnTo>
                    <a:pt x="4408" y="16991"/>
                  </a:lnTo>
                  <a:lnTo>
                    <a:pt x="5068" y="15773"/>
                  </a:lnTo>
                  <a:lnTo>
                    <a:pt x="5773" y="14598"/>
                  </a:lnTo>
                  <a:lnTo>
                    <a:pt x="6524" y="13465"/>
                  </a:lnTo>
                  <a:lnTo>
                    <a:pt x="7321" y="12375"/>
                  </a:lnTo>
                  <a:lnTo>
                    <a:pt x="8163" y="11327"/>
                  </a:lnTo>
                  <a:lnTo>
                    <a:pt x="9051" y="10321"/>
                  </a:lnTo>
                  <a:lnTo>
                    <a:pt x="9985" y="9349"/>
                  </a:lnTo>
                  <a:lnTo>
                    <a:pt x="10967" y="8424"/>
                  </a:lnTo>
                  <a:lnTo>
                    <a:pt x="11997" y="7546"/>
                  </a:lnTo>
                  <a:lnTo>
                    <a:pt x="13074" y="6713"/>
                  </a:lnTo>
                  <a:lnTo>
                    <a:pt x="14199" y="5928"/>
                  </a:lnTo>
                  <a:lnTo>
                    <a:pt x="15371" y="5189"/>
                  </a:lnTo>
                  <a:lnTo>
                    <a:pt x="16591" y="4497"/>
                  </a:lnTo>
                  <a:lnTo>
                    <a:pt x="17859" y="3851"/>
                  </a:lnTo>
                  <a:lnTo>
                    <a:pt x="19174" y="3252"/>
                  </a:lnTo>
                  <a:lnTo>
                    <a:pt x="20537" y="2699"/>
                  </a:lnTo>
                  <a:lnTo>
                    <a:pt x="21959" y="2186"/>
                  </a:lnTo>
                  <a:lnTo>
                    <a:pt x="23429" y="1727"/>
                  </a:lnTo>
                  <a:lnTo>
                    <a:pt x="24949" y="1322"/>
                  </a:lnTo>
                  <a:lnTo>
                    <a:pt x="26516" y="971"/>
                  </a:lnTo>
                  <a:lnTo>
                    <a:pt x="28133" y="674"/>
                  </a:lnTo>
                  <a:lnTo>
                    <a:pt x="29798" y="431"/>
                  </a:lnTo>
                  <a:lnTo>
                    <a:pt x="31512" y="242"/>
                  </a:lnTo>
                  <a:lnTo>
                    <a:pt x="33275" y="107"/>
                  </a:lnTo>
                  <a:lnTo>
                    <a:pt x="35086" y="26"/>
                  </a:lnTo>
                  <a:lnTo>
                    <a:pt x="36946" y="0"/>
                  </a:lnTo>
                  <a:lnTo>
                    <a:pt x="38389" y="15"/>
                  </a:lnTo>
                  <a:lnTo>
                    <a:pt x="39794" y="61"/>
                  </a:lnTo>
                  <a:lnTo>
                    <a:pt x="41162" y="138"/>
                  </a:lnTo>
                  <a:lnTo>
                    <a:pt x="42493" y="245"/>
                  </a:lnTo>
                  <a:lnTo>
                    <a:pt x="43788" y="383"/>
                  </a:lnTo>
                  <a:lnTo>
                    <a:pt x="45045" y="552"/>
                  </a:lnTo>
                  <a:lnTo>
                    <a:pt x="46265" y="752"/>
                  </a:lnTo>
                  <a:lnTo>
                    <a:pt x="47448" y="982"/>
                  </a:lnTo>
                  <a:lnTo>
                    <a:pt x="48594" y="1243"/>
                  </a:lnTo>
                  <a:lnTo>
                    <a:pt x="49703" y="1535"/>
                  </a:lnTo>
                  <a:lnTo>
                    <a:pt x="50788" y="1854"/>
                  </a:lnTo>
                  <a:lnTo>
                    <a:pt x="51843" y="2199"/>
                  </a:lnTo>
                  <a:lnTo>
                    <a:pt x="52868" y="2570"/>
                  </a:lnTo>
                  <a:lnTo>
                    <a:pt x="53861" y="2966"/>
                  </a:lnTo>
                  <a:lnTo>
                    <a:pt x="54824" y="3387"/>
                  </a:lnTo>
                  <a:lnTo>
                    <a:pt x="55756" y="3834"/>
                  </a:lnTo>
                  <a:lnTo>
                    <a:pt x="56658" y="4306"/>
                  </a:lnTo>
                  <a:lnTo>
                    <a:pt x="57528" y="4804"/>
                  </a:lnTo>
                  <a:lnTo>
                    <a:pt x="58368" y="5327"/>
                  </a:lnTo>
                  <a:lnTo>
                    <a:pt x="59178" y="5875"/>
                  </a:lnTo>
                  <a:lnTo>
                    <a:pt x="59968" y="6436"/>
                  </a:lnTo>
                  <a:lnTo>
                    <a:pt x="60730" y="7018"/>
                  </a:lnTo>
                  <a:lnTo>
                    <a:pt x="61463" y="7622"/>
                  </a:lnTo>
                  <a:lnTo>
                    <a:pt x="62167" y="8246"/>
                  </a:lnTo>
                  <a:lnTo>
                    <a:pt x="62843" y="8892"/>
                  </a:lnTo>
                  <a:lnTo>
                    <a:pt x="63491" y="9559"/>
                  </a:lnTo>
                  <a:lnTo>
                    <a:pt x="64109" y="10247"/>
                  </a:lnTo>
                  <a:lnTo>
                    <a:pt x="64699" y="10956"/>
                  </a:lnTo>
                  <a:lnTo>
                    <a:pt x="65261" y="11687"/>
                  </a:lnTo>
                  <a:lnTo>
                    <a:pt x="65794" y="12439"/>
                  </a:lnTo>
                  <a:lnTo>
                    <a:pt x="66312" y="13198"/>
                  </a:lnTo>
                  <a:lnTo>
                    <a:pt x="66806" y="13974"/>
                  </a:lnTo>
                  <a:lnTo>
                    <a:pt x="67277" y="14765"/>
                  </a:lnTo>
                  <a:lnTo>
                    <a:pt x="67725" y="15572"/>
                  </a:lnTo>
                  <a:lnTo>
                    <a:pt x="68150" y="16395"/>
                  </a:lnTo>
                  <a:lnTo>
                    <a:pt x="68551" y="17234"/>
                  </a:lnTo>
                  <a:lnTo>
                    <a:pt x="68929" y="18089"/>
                  </a:lnTo>
                  <a:lnTo>
                    <a:pt x="69283" y="18960"/>
                  </a:lnTo>
                  <a:lnTo>
                    <a:pt x="69615" y="19846"/>
                  </a:lnTo>
                  <a:lnTo>
                    <a:pt x="69923" y="20749"/>
                  </a:lnTo>
                  <a:lnTo>
                    <a:pt x="56160" y="24507"/>
                  </a:lnTo>
                  <a:lnTo>
                    <a:pt x="56004" y="24033"/>
                  </a:lnTo>
                  <a:lnTo>
                    <a:pt x="55832" y="23563"/>
                  </a:lnTo>
                  <a:lnTo>
                    <a:pt x="55644" y="23097"/>
                  </a:lnTo>
                  <a:lnTo>
                    <a:pt x="55441" y="22635"/>
                  </a:lnTo>
                  <a:lnTo>
                    <a:pt x="55221" y="22178"/>
                  </a:lnTo>
                  <a:lnTo>
                    <a:pt x="54985" y="21725"/>
                  </a:lnTo>
                  <a:lnTo>
                    <a:pt x="54734" y="21276"/>
                  </a:lnTo>
                  <a:lnTo>
                    <a:pt x="54467" y="20831"/>
                  </a:lnTo>
                  <a:lnTo>
                    <a:pt x="54183" y="20391"/>
                  </a:lnTo>
                  <a:lnTo>
                    <a:pt x="53884" y="19955"/>
                  </a:lnTo>
                  <a:lnTo>
                    <a:pt x="53569" y="19516"/>
                  </a:lnTo>
                  <a:lnTo>
                    <a:pt x="53237" y="19087"/>
                  </a:lnTo>
                  <a:lnTo>
                    <a:pt x="52887" y="18669"/>
                  </a:lnTo>
                  <a:lnTo>
                    <a:pt x="52521" y="18261"/>
                  </a:lnTo>
                  <a:lnTo>
                    <a:pt x="52138" y="17864"/>
                  </a:lnTo>
                  <a:lnTo>
                    <a:pt x="51737" y="17478"/>
                  </a:lnTo>
                  <a:lnTo>
                    <a:pt x="51320" y="17102"/>
                  </a:lnTo>
                  <a:lnTo>
                    <a:pt x="50886" y="16737"/>
                  </a:lnTo>
                  <a:lnTo>
                    <a:pt x="50435" y="16382"/>
                  </a:lnTo>
                  <a:lnTo>
                    <a:pt x="49967" y="16038"/>
                  </a:lnTo>
                  <a:lnTo>
                    <a:pt x="49493" y="15706"/>
                  </a:lnTo>
                  <a:lnTo>
                    <a:pt x="49002" y="15388"/>
                  </a:lnTo>
                  <a:lnTo>
                    <a:pt x="48494" y="15084"/>
                  </a:lnTo>
                  <a:lnTo>
                    <a:pt x="47969" y="14793"/>
                  </a:lnTo>
                  <a:lnTo>
                    <a:pt x="47427" y="14516"/>
                  </a:lnTo>
                  <a:lnTo>
                    <a:pt x="46868" y="14253"/>
                  </a:lnTo>
                  <a:lnTo>
                    <a:pt x="46292" y="14004"/>
                  </a:lnTo>
                  <a:lnTo>
                    <a:pt x="45699" y="13768"/>
                  </a:lnTo>
                  <a:lnTo>
                    <a:pt x="45089" y="13546"/>
                  </a:lnTo>
                  <a:lnTo>
                    <a:pt x="44462" y="13338"/>
                  </a:lnTo>
                  <a:lnTo>
                    <a:pt x="43819" y="13137"/>
                  </a:lnTo>
                  <a:lnTo>
                    <a:pt x="43158" y="12957"/>
                  </a:lnTo>
                  <a:lnTo>
                    <a:pt x="42481" y="12798"/>
                  </a:lnTo>
                  <a:lnTo>
                    <a:pt x="41786" y="12661"/>
                  </a:lnTo>
                  <a:lnTo>
                    <a:pt x="41075" y="12544"/>
                  </a:lnTo>
                  <a:lnTo>
                    <a:pt x="40346" y="12449"/>
                  </a:lnTo>
                  <a:lnTo>
                    <a:pt x="39601" y="12375"/>
                  </a:lnTo>
                  <a:lnTo>
                    <a:pt x="38839" y="12322"/>
                  </a:lnTo>
                  <a:lnTo>
                    <a:pt x="38060" y="12290"/>
                  </a:lnTo>
                  <a:lnTo>
                    <a:pt x="37264" y="12280"/>
                  </a:lnTo>
                  <a:lnTo>
                    <a:pt x="36147" y="12298"/>
                  </a:lnTo>
                  <a:lnTo>
                    <a:pt x="35062" y="12354"/>
                  </a:lnTo>
                  <a:lnTo>
                    <a:pt x="34008" y="12446"/>
                  </a:lnTo>
                  <a:lnTo>
                    <a:pt x="32987" y="12576"/>
                  </a:lnTo>
                  <a:lnTo>
                    <a:pt x="31997" y="12743"/>
                  </a:lnTo>
                  <a:lnTo>
                    <a:pt x="31039" y="12947"/>
                  </a:lnTo>
                  <a:lnTo>
                    <a:pt x="30113" y="13188"/>
                  </a:lnTo>
                  <a:lnTo>
                    <a:pt x="29218" y="13465"/>
                  </a:lnTo>
                  <a:lnTo>
                    <a:pt x="28355" y="13780"/>
                  </a:lnTo>
                  <a:lnTo>
                    <a:pt x="27524" y="14132"/>
                  </a:lnTo>
                  <a:lnTo>
                    <a:pt x="26723" y="14508"/>
                  </a:lnTo>
                  <a:lnTo>
                    <a:pt x="25951" y="14916"/>
                  </a:lnTo>
                  <a:lnTo>
                    <a:pt x="25207" y="15355"/>
                  </a:lnTo>
                  <a:lnTo>
                    <a:pt x="24492" y="15826"/>
                  </a:lnTo>
                  <a:lnTo>
                    <a:pt x="23806" y="16329"/>
                  </a:lnTo>
                  <a:lnTo>
                    <a:pt x="23148" y="16864"/>
                  </a:lnTo>
                  <a:lnTo>
                    <a:pt x="22518" y="17430"/>
                  </a:lnTo>
                  <a:lnTo>
                    <a:pt x="21918" y="18028"/>
                  </a:lnTo>
                  <a:lnTo>
                    <a:pt x="21345" y="18658"/>
                  </a:lnTo>
                  <a:lnTo>
                    <a:pt x="20802" y="19320"/>
                  </a:lnTo>
                  <a:lnTo>
                    <a:pt x="20296" y="20011"/>
                  </a:lnTo>
                  <a:lnTo>
                    <a:pt x="19817" y="20730"/>
                  </a:lnTo>
                  <a:lnTo>
                    <a:pt x="19365" y="21476"/>
                  </a:lnTo>
                  <a:lnTo>
                    <a:pt x="18939" y="22250"/>
                  </a:lnTo>
                  <a:lnTo>
                    <a:pt x="18539" y="23051"/>
                  </a:lnTo>
                  <a:lnTo>
                    <a:pt x="18166" y="23880"/>
                  </a:lnTo>
                  <a:lnTo>
                    <a:pt x="17819" y="24737"/>
                  </a:lnTo>
                  <a:lnTo>
                    <a:pt x="17499" y="25621"/>
                  </a:lnTo>
                  <a:lnTo>
                    <a:pt x="17205" y="26532"/>
                  </a:lnTo>
                  <a:lnTo>
                    <a:pt x="16938" y="27471"/>
                  </a:lnTo>
                  <a:lnTo>
                    <a:pt x="16706" y="28425"/>
                  </a:lnTo>
                  <a:lnTo>
                    <a:pt x="16500" y="29402"/>
                  </a:lnTo>
                  <a:lnTo>
                    <a:pt x="16317" y="30403"/>
                  </a:lnTo>
                  <a:lnTo>
                    <a:pt x="16159" y="31426"/>
                  </a:lnTo>
                  <a:lnTo>
                    <a:pt x="16025" y="32473"/>
                  </a:lnTo>
                  <a:lnTo>
                    <a:pt x="15915" y="33544"/>
                  </a:lnTo>
                  <a:lnTo>
                    <a:pt x="15830" y="34637"/>
                  </a:lnTo>
                  <a:lnTo>
                    <a:pt x="15769" y="35754"/>
                  </a:lnTo>
                  <a:lnTo>
                    <a:pt x="15733" y="36894"/>
                  </a:lnTo>
                  <a:lnTo>
                    <a:pt x="15720" y="38058"/>
                  </a:lnTo>
                  <a:lnTo>
                    <a:pt x="15733" y="39213"/>
                  </a:lnTo>
                  <a:lnTo>
                    <a:pt x="15769" y="40349"/>
                  </a:lnTo>
                  <a:lnTo>
                    <a:pt x="15830" y="41465"/>
                  </a:lnTo>
                  <a:lnTo>
                    <a:pt x="15915" y="42563"/>
                  </a:lnTo>
                  <a:lnTo>
                    <a:pt x="16025" y="43642"/>
                  </a:lnTo>
                  <a:lnTo>
                    <a:pt x="16159" y="44702"/>
                  </a:lnTo>
                  <a:lnTo>
                    <a:pt x="16317" y="45742"/>
                  </a:lnTo>
                  <a:lnTo>
                    <a:pt x="16500" y="46764"/>
                  </a:lnTo>
                  <a:lnTo>
                    <a:pt x="16706" y="47767"/>
                  </a:lnTo>
                  <a:lnTo>
                    <a:pt x="16938" y="48750"/>
                  </a:lnTo>
                  <a:lnTo>
                    <a:pt x="17206" y="49700"/>
                  </a:lnTo>
                  <a:lnTo>
                    <a:pt x="17501" y="50624"/>
                  </a:lnTo>
                  <a:lnTo>
                    <a:pt x="17824" y="51521"/>
                  </a:lnTo>
                  <a:lnTo>
                    <a:pt x="18174" y="52392"/>
                  </a:lnTo>
                  <a:lnTo>
                    <a:pt x="18552" y="53236"/>
                  </a:lnTo>
                  <a:lnTo>
                    <a:pt x="18958" y="54054"/>
                  </a:lnTo>
                  <a:lnTo>
                    <a:pt x="19391" y="54845"/>
                  </a:lnTo>
                  <a:lnTo>
                    <a:pt x="19851" y="55610"/>
                  </a:lnTo>
                  <a:lnTo>
                    <a:pt x="20339" y="56348"/>
                  </a:lnTo>
                  <a:lnTo>
                    <a:pt x="20855" y="57060"/>
                  </a:lnTo>
                  <a:lnTo>
                    <a:pt x="21399" y="57744"/>
                  </a:lnTo>
                  <a:lnTo>
                    <a:pt x="21973" y="58396"/>
                  </a:lnTo>
                  <a:lnTo>
                    <a:pt x="22576" y="59018"/>
                  </a:lnTo>
                  <a:lnTo>
                    <a:pt x="23209" y="59610"/>
                  </a:lnTo>
                  <a:lnTo>
                    <a:pt x="23872" y="60170"/>
                  </a:lnTo>
                  <a:lnTo>
                    <a:pt x="24564" y="60700"/>
                  </a:lnTo>
                  <a:lnTo>
                    <a:pt x="25286" y="61199"/>
                  </a:lnTo>
                  <a:lnTo>
                    <a:pt x="26038" y="61668"/>
                  </a:lnTo>
                  <a:lnTo>
                    <a:pt x="26819" y="62105"/>
                  </a:lnTo>
                  <a:lnTo>
                    <a:pt x="27630" y="62512"/>
                  </a:lnTo>
                  <a:lnTo>
                    <a:pt x="28483" y="62884"/>
                  </a:lnTo>
                  <a:lnTo>
                    <a:pt x="29368" y="63217"/>
                  </a:lnTo>
                  <a:lnTo>
                    <a:pt x="30287" y="63511"/>
                  </a:lnTo>
                  <a:lnTo>
                    <a:pt x="31238" y="63766"/>
                  </a:lnTo>
                  <a:lnTo>
                    <a:pt x="32222" y="63981"/>
                  </a:lnTo>
                  <a:lnTo>
                    <a:pt x="33239" y="64157"/>
                  </a:lnTo>
                  <a:lnTo>
                    <a:pt x="34288" y="64295"/>
                  </a:lnTo>
                  <a:lnTo>
                    <a:pt x="35371" y="64392"/>
                  </a:lnTo>
                  <a:lnTo>
                    <a:pt x="36486" y="644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10"/>
            <p:cNvSpPr/>
            <p:nvPr/>
          </p:nvSpPr>
          <p:spPr>
            <a:xfrm>
              <a:off x="6602535" y="4718941"/>
              <a:ext cx="63730" cy="74581"/>
            </a:xfrm>
            <a:custGeom>
              <a:avLst/>
              <a:pathLst>
                <a:path w="63730" h="74581">
                  <a:moveTo>
                    <a:pt x="48115" y="74581"/>
                  </a:moveTo>
                  <a:lnTo>
                    <a:pt x="48115" y="42610"/>
                  </a:lnTo>
                  <a:lnTo>
                    <a:pt x="15614" y="42610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29694"/>
                  </a:lnTo>
                  <a:lnTo>
                    <a:pt x="48115" y="29694"/>
                  </a:lnTo>
                  <a:lnTo>
                    <a:pt x="48115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1"/>
            <p:cNvSpPr/>
            <p:nvPr/>
          </p:nvSpPr>
          <p:spPr>
            <a:xfrm>
              <a:off x="6676270" y="4718941"/>
              <a:ext cx="72728" cy="74581"/>
            </a:xfrm>
            <a:custGeom>
              <a:avLst/>
              <a:pathLst>
                <a:path w="72728" h="74581">
                  <a:moveTo>
                    <a:pt x="57272" y="74581"/>
                  </a:moveTo>
                  <a:lnTo>
                    <a:pt x="50656" y="55525"/>
                  </a:lnTo>
                  <a:lnTo>
                    <a:pt x="22231" y="55525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27207" y="0"/>
                  </a:lnTo>
                  <a:lnTo>
                    <a:pt x="45627" y="0"/>
                  </a:lnTo>
                  <a:lnTo>
                    <a:pt x="72728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2"/>
            <p:cNvSpPr/>
            <p:nvPr/>
          </p:nvSpPr>
          <p:spPr>
            <a:xfrm>
              <a:off x="6701995" y="4730923"/>
              <a:ext cx="21437" cy="31793"/>
            </a:xfrm>
            <a:custGeom>
              <a:avLst/>
              <a:pathLst>
                <a:path w="21437" h="31793">
                  <a:moveTo>
                    <a:pt x="14079" y="10355"/>
                  </a:moveTo>
                  <a:lnTo>
                    <a:pt x="13952" y="9985"/>
                  </a:lnTo>
                  <a:lnTo>
                    <a:pt x="13825" y="9614"/>
                  </a:lnTo>
                  <a:lnTo>
                    <a:pt x="13698" y="9244"/>
                  </a:lnTo>
                  <a:lnTo>
                    <a:pt x="13571" y="8873"/>
                  </a:lnTo>
                  <a:lnTo>
                    <a:pt x="13444" y="8503"/>
                  </a:lnTo>
                  <a:lnTo>
                    <a:pt x="13317" y="8132"/>
                  </a:lnTo>
                  <a:lnTo>
                    <a:pt x="13190" y="7761"/>
                  </a:lnTo>
                  <a:lnTo>
                    <a:pt x="13063" y="7391"/>
                  </a:lnTo>
                  <a:lnTo>
                    <a:pt x="12936" y="7020"/>
                  </a:lnTo>
                  <a:lnTo>
                    <a:pt x="12809" y="6650"/>
                  </a:lnTo>
                  <a:lnTo>
                    <a:pt x="12694" y="6272"/>
                  </a:lnTo>
                  <a:lnTo>
                    <a:pt x="12580" y="5902"/>
                  </a:lnTo>
                  <a:lnTo>
                    <a:pt x="12469" y="5540"/>
                  </a:lnTo>
                  <a:lnTo>
                    <a:pt x="12360" y="5185"/>
                  </a:lnTo>
                  <a:lnTo>
                    <a:pt x="12253" y="4837"/>
                  </a:lnTo>
                  <a:lnTo>
                    <a:pt x="12148" y="4497"/>
                  </a:lnTo>
                  <a:lnTo>
                    <a:pt x="12046" y="4164"/>
                  </a:lnTo>
                  <a:lnTo>
                    <a:pt x="11945" y="3838"/>
                  </a:lnTo>
                  <a:lnTo>
                    <a:pt x="11847" y="3520"/>
                  </a:lnTo>
                  <a:lnTo>
                    <a:pt x="11750" y="3209"/>
                  </a:lnTo>
                  <a:lnTo>
                    <a:pt x="11667" y="2898"/>
                  </a:lnTo>
                  <a:lnTo>
                    <a:pt x="11585" y="2597"/>
                  </a:lnTo>
                  <a:lnTo>
                    <a:pt x="11506" y="2309"/>
                  </a:lnTo>
                  <a:lnTo>
                    <a:pt x="11429" y="2032"/>
                  </a:lnTo>
                  <a:lnTo>
                    <a:pt x="11353" y="1767"/>
                  </a:lnTo>
                  <a:lnTo>
                    <a:pt x="11280" y="1513"/>
                  </a:lnTo>
                  <a:lnTo>
                    <a:pt x="11209" y="1271"/>
                  </a:lnTo>
                  <a:lnTo>
                    <a:pt x="11141" y="1041"/>
                  </a:lnTo>
                  <a:lnTo>
                    <a:pt x="11074" y="823"/>
                  </a:lnTo>
                  <a:lnTo>
                    <a:pt x="11009" y="616"/>
                  </a:lnTo>
                  <a:lnTo>
                    <a:pt x="10959" y="423"/>
                  </a:lnTo>
                  <a:lnTo>
                    <a:pt x="10912" y="249"/>
                  </a:lnTo>
                  <a:lnTo>
                    <a:pt x="10870" y="93"/>
                  </a:lnTo>
                  <a:lnTo>
                    <a:pt x="10552" y="0"/>
                  </a:lnTo>
                  <a:lnTo>
                    <a:pt x="10514" y="141"/>
                  </a:lnTo>
                  <a:lnTo>
                    <a:pt x="10472" y="300"/>
                  </a:lnTo>
                  <a:lnTo>
                    <a:pt x="10425" y="476"/>
                  </a:lnTo>
                  <a:lnTo>
                    <a:pt x="10374" y="669"/>
                  </a:lnTo>
                  <a:lnTo>
                    <a:pt x="10319" y="875"/>
                  </a:lnTo>
                  <a:lnTo>
                    <a:pt x="10260" y="1092"/>
                  </a:lnTo>
                  <a:lnTo>
                    <a:pt x="10196" y="1320"/>
                  </a:lnTo>
                  <a:lnTo>
                    <a:pt x="10129" y="1558"/>
                  </a:lnTo>
                  <a:lnTo>
                    <a:pt x="10057" y="1807"/>
                  </a:lnTo>
                  <a:lnTo>
                    <a:pt x="9980" y="2066"/>
                  </a:lnTo>
                  <a:lnTo>
                    <a:pt x="9900" y="2336"/>
                  </a:lnTo>
                  <a:lnTo>
                    <a:pt x="9815" y="2616"/>
                  </a:lnTo>
                  <a:lnTo>
                    <a:pt x="9726" y="2908"/>
                  </a:lnTo>
                  <a:lnTo>
                    <a:pt x="9633" y="3209"/>
                  </a:lnTo>
                  <a:lnTo>
                    <a:pt x="9546" y="3520"/>
                  </a:lnTo>
                  <a:lnTo>
                    <a:pt x="9455" y="3838"/>
                  </a:lnTo>
                  <a:lnTo>
                    <a:pt x="9360" y="4164"/>
                  </a:lnTo>
                  <a:lnTo>
                    <a:pt x="9261" y="4497"/>
                  </a:lnTo>
                  <a:lnTo>
                    <a:pt x="9157" y="4837"/>
                  </a:lnTo>
                  <a:lnTo>
                    <a:pt x="9049" y="5185"/>
                  </a:lnTo>
                  <a:lnTo>
                    <a:pt x="8937" y="5540"/>
                  </a:lnTo>
                  <a:lnTo>
                    <a:pt x="8820" y="5902"/>
                  </a:lnTo>
                  <a:lnTo>
                    <a:pt x="8699" y="6272"/>
                  </a:lnTo>
                  <a:lnTo>
                    <a:pt x="8575" y="6650"/>
                  </a:lnTo>
                  <a:lnTo>
                    <a:pt x="8458" y="7020"/>
                  </a:lnTo>
                  <a:lnTo>
                    <a:pt x="8339" y="7391"/>
                  </a:lnTo>
                  <a:lnTo>
                    <a:pt x="8220" y="7761"/>
                  </a:lnTo>
                  <a:lnTo>
                    <a:pt x="8100" y="8132"/>
                  </a:lnTo>
                  <a:lnTo>
                    <a:pt x="7979" y="8503"/>
                  </a:lnTo>
                  <a:lnTo>
                    <a:pt x="7857" y="8873"/>
                  </a:lnTo>
                  <a:lnTo>
                    <a:pt x="7733" y="9244"/>
                  </a:lnTo>
                  <a:lnTo>
                    <a:pt x="7609" y="9614"/>
                  </a:lnTo>
                  <a:lnTo>
                    <a:pt x="7484" y="9985"/>
                  </a:lnTo>
                  <a:lnTo>
                    <a:pt x="7357" y="10355"/>
                  </a:lnTo>
                  <a:lnTo>
                    <a:pt x="0" y="31793"/>
                  </a:lnTo>
                  <a:lnTo>
                    <a:pt x="21437" y="317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3"/>
            <p:cNvSpPr/>
            <p:nvPr/>
          </p:nvSpPr>
          <p:spPr>
            <a:xfrm>
              <a:off x="6759108" y="4718941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4"/>
            <p:cNvSpPr/>
            <p:nvPr/>
          </p:nvSpPr>
          <p:spPr>
            <a:xfrm>
              <a:off x="6834589" y="4717830"/>
              <a:ext cx="73152" cy="76751"/>
            </a:xfrm>
            <a:custGeom>
              <a:avLst/>
              <a:pathLst>
                <a:path w="73152" h="76751">
                  <a:moveTo>
                    <a:pt x="38216" y="64524"/>
                  </a:moveTo>
                  <a:lnTo>
                    <a:pt x="38891" y="64518"/>
                  </a:lnTo>
                  <a:lnTo>
                    <a:pt x="39561" y="64503"/>
                  </a:lnTo>
                  <a:lnTo>
                    <a:pt x="40225" y="64476"/>
                  </a:lnTo>
                  <a:lnTo>
                    <a:pt x="40884" y="64439"/>
                  </a:lnTo>
                  <a:lnTo>
                    <a:pt x="41538" y="64391"/>
                  </a:lnTo>
                  <a:lnTo>
                    <a:pt x="42186" y="64333"/>
                  </a:lnTo>
                  <a:lnTo>
                    <a:pt x="42830" y="64264"/>
                  </a:lnTo>
                  <a:lnTo>
                    <a:pt x="43467" y="64185"/>
                  </a:lnTo>
                  <a:lnTo>
                    <a:pt x="44100" y="64095"/>
                  </a:lnTo>
                  <a:lnTo>
                    <a:pt x="44727" y="63994"/>
                  </a:lnTo>
                  <a:lnTo>
                    <a:pt x="45347" y="63885"/>
                  </a:lnTo>
                  <a:lnTo>
                    <a:pt x="45957" y="63770"/>
                  </a:lnTo>
                  <a:lnTo>
                    <a:pt x="46558" y="63648"/>
                  </a:lnTo>
                  <a:lnTo>
                    <a:pt x="47149" y="63520"/>
                  </a:lnTo>
                  <a:lnTo>
                    <a:pt x="47731" y="63386"/>
                  </a:lnTo>
                  <a:lnTo>
                    <a:pt x="48303" y="63245"/>
                  </a:lnTo>
                  <a:lnTo>
                    <a:pt x="48866" y="63098"/>
                  </a:lnTo>
                  <a:lnTo>
                    <a:pt x="49419" y="62944"/>
                  </a:lnTo>
                  <a:lnTo>
                    <a:pt x="49963" y="62784"/>
                  </a:lnTo>
                  <a:lnTo>
                    <a:pt x="50497" y="62618"/>
                  </a:lnTo>
                  <a:lnTo>
                    <a:pt x="51031" y="62436"/>
                  </a:lnTo>
                  <a:lnTo>
                    <a:pt x="51553" y="62250"/>
                  </a:lnTo>
                  <a:lnTo>
                    <a:pt x="52064" y="62059"/>
                  </a:lnTo>
                  <a:lnTo>
                    <a:pt x="52563" y="61864"/>
                  </a:lnTo>
                  <a:lnTo>
                    <a:pt x="53051" y="61665"/>
                  </a:lnTo>
                  <a:lnTo>
                    <a:pt x="53527" y="61462"/>
                  </a:lnTo>
                  <a:lnTo>
                    <a:pt x="53991" y="61255"/>
                  </a:lnTo>
                  <a:lnTo>
                    <a:pt x="54443" y="61043"/>
                  </a:lnTo>
                  <a:lnTo>
                    <a:pt x="54884" y="60827"/>
                  </a:lnTo>
                  <a:lnTo>
                    <a:pt x="55314" y="60607"/>
                  </a:lnTo>
                  <a:lnTo>
                    <a:pt x="55740" y="60373"/>
                  </a:lnTo>
                  <a:lnTo>
                    <a:pt x="56150" y="60139"/>
                  </a:lnTo>
                  <a:lnTo>
                    <a:pt x="56544" y="59903"/>
                  </a:lnTo>
                  <a:lnTo>
                    <a:pt x="56923" y="59667"/>
                  </a:lnTo>
                  <a:lnTo>
                    <a:pt x="57285" y="59429"/>
                  </a:lnTo>
                  <a:lnTo>
                    <a:pt x="57632" y="59190"/>
                  </a:lnTo>
                  <a:lnTo>
                    <a:pt x="57963" y="58951"/>
                  </a:lnTo>
                  <a:lnTo>
                    <a:pt x="58278" y="58710"/>
                  </a:lnTo>
                  <a:lnTo>
                    <a:pt x="58577" y="58468"/>
                  </a:lnTo>
                  <a:lnTo>
                    <a:pt x="58860" y="58225"/>
                  </a:lnTo>
                  <a:lnTo>
                    <a:pt x="58860" y="47903"/>
                  </a:lnTo>
                  <a:lnTo>
                    <a:pt x="40651" y="47903"/>
                  </a:lnTo>
                  <a:lnTo>
                    <a:pt x="40651" y="36364"/>
                  </a:lnTo>
                  <a:lnTo>
                    <a:pt x="73152" y="36364"/>
                  </a:lnTo>
                  <a:lnTo>
                    <a:pt x="73152" y="63783"/>
                  </a:lnTo>
                  <a:lnTo>
                    <a:pt x="72633" y="64299"/>
                  </a:lnTo>
                  <a:lnTo>
                    <a:pt x="72093" y="64812"/>
                  </a:lnTo>
                  <a:lnTo>
                    <a:pt x="71532" y="65320"/>
                  </a:lnTo>
                  <a:lnTo>
                    <a:pt x="70950" y="65824"/>
                  </a:lnTo>
                  <a:lnTo>
                    <a:pt x="70346" y="66323"/>
                  </a:lnTo>
                  <a:lnTo>
                    <a:pt x="69722" y="66819"/>
                  </a:lnTo>
                  <a:lnTo>
                    <a:pt x="69076" y="67310"/>
                  </a:lnTo>
                  <a:lnTo>
                    <a:pt x="68409" y="67797"/>
                  </a:lnTo>
                  <a:lnTo>
                    <a:pt x="67721" y="68280"/>
                  </a:lnTo>
                  <a:lnTo>
                    <a:pt x="67012" y="68758"/>
                  </a:lnTo>
                  <a:lnTo>
                    <a:pt x="66283" y="69219"/>
                  </a:lnTo>
                  <a:lnTo>
                    <a:pt x="65536" y="69669"/>
                  </a:lnTo>
                  <a:lnTo>
                    <a:pt x="64771" y="70108"/>
                  </a:lnTo>
                  <a:lnTo>
                    <a:pt x="63988" y="70537"/>
                  </a:lnTo>
                  <a:lnTo>
                    <a:pt x="63187" y="70955"/>
                  </a:lnTo>
                  <a:lnTo>
                    <a:pt x="62368" y="71363"/>
                  </a:lnTo>
                  <a:lnTo>
                    <a:pt x="61532" y="71760"/>
                  </a:lnTo>
                  <a:lnTo>
                    <a:pt x="60677" y="72146"/>
                  </a:lnTo>
                  <a:lnTo>
                    <a:pt x="59804" y="72522"/>
                  </a:lnTo>
                  <a:lnTo>
                    <a:pt x="58913" y="72887"/>
                  </a:lnTo>
                  <a:lnTo>
                    <a:pt x="58005" y="73230"/>
                  </a:lnTo>
                  <a:lnTo>
                    <a:pt x="57079" y="73558"/>
                  </a:lnTo>
                  <a:lnTo>
                    <a:pt x="56137" y="73873"/>
                  </a:lnTo>
                  <a:lnTo>
                    <a:pt x="55178" y="74174"/>
                  </a:lnTo>
                  <a:lnTo>
                    <a:pt x="54202" y="74462"/>
                  </a:lnTo>
                  <a:lnTo>
                    <a:pt x="53209" y="74735"/>
                  </a:lnTo>
                  <a:lnTo>
                    <a:pt x="52199" y="74995"/>
                  </a:lnTo>
                  <a:lnTo>
                    <a:pt x="51172" y="75241"/>
                  </a:lnTo>
                  <a:lnTo>
                    <a:pt x="50128" y="75474"/>
                  </a:lnTo>
                  <a:lnTo>
                    <a:pt x="49068" y="75692"/>
                  </a:lnTo>
                  <a:lnTo>
                    <a:pt x="48002" y="75894"/>
                  </a:lnTo>
                  <a:lnTo>
                    <a:pt x="46923" y="76074"/>
                  </a:lnTo>
                  <a:lnTo>
                    <a:pt x="45830" y="76232"/>
                  </a:lnTo>
                  <a:lnTo>
                    <a:pt x="44723" y="76370"/>
                  </a:lnTo>
                  <a:lnTo>
                    <a:pt x="43602" y="76486"/>
                  </a:lnTo>
                  <a:lnTo>
                    <a:pt x="42468" y="76582"/>
                  </a:lnTo>
                  <a:lnTo>
                    <a:pt x="41320" y="76656"/>
                  </a:lnTo>
                  <a:lnTo>
                    <a:pt x="40158" y="76709"/>
                  </a:lnTo>
                  <a:lnTo>
                    <a:pt x="38982" y="76741"/>
                  </a:lnTo>
                  <a:lnTo>
                    <a:pt x="37793" y="76751"/>
                  </a:lnTo>
                  <a:lnTo>
                    <a:pt x="35841" y="76723"/>
                  </a:lnTo>
                  <a:lnTo>
                    <a:pt x="33944" y="76637"/>
                  </a:lnTo>
                  <a:lnTo>
                    <a:pt x="32102" y="76494"/>
                  </a:lnTo>
                  <a:lnTo>
                    <a:pt x="30315" y="76294"/>
                  </a:lnTo>
                  <a:lnTo>
                    <a:pt x="28583" y="76037"/>
                  </a:lnTo>
                  <a:lnTo>
                    <a:pt x="26906" y="75722"/>
                  </a:lnTo>
                  <a:lnTo>
                    <a:pt x="25284" y="75351"/>
                  </a:lnTo>
                  <a:lnTo>
                    <a:pt x="23717" y="74922"/>
                  </a:lnTo>
                  <a:lnTo>
                    <a:pt x="22206" y="74436"/>
                  </a:lnTo>
                  <a:lnTo>
                    <a:pt x="20749" y="73893"/>
                  </a:lnTo>
                  <a:lnTo>
                    <a:pt x="19345" y="73288"/>
                  </a:lnTo>
                  <a:lnTo>
                    <a:pt x="17992" y="72639"/>
                  </a:lnTo>
                  <a:lnTo>
                    <a:pt x="16690" y="71946"/>
                  </a:lnTo>
                  <a:lnTo>
                    <a:pt x="15439" y="71208"/>
                  </a:lnTo>
                  <a:lnTo>
                    <a:pt x="14238" y="70426"/>
                  </a:lnTo>
                  <a:lnTo>
                    <a:pt x="13089" y="69599"/>
                  </a:lnTo>
                  <a:lnTo>
                    <a:pt x="11990" y="68728"/>
                  </a:lnTo>
                  <a:lnTo>
                    <a:pt x="10942" y="67812"/>
                  </a:lnTo>
                  <a:lnTo>
                    <a:pt x="9944" y="66852"/>
                  </a:lnTo>
                  <a:lnTo>
                    <a:pt x="8998" y="65847"/>
                  </a:lnTo>
                  <a:lnTo>
                    <a:pt x="8101" y="64791"/>
                  </a:lnTo>
                  <a:lnTo>
                    <a:pt x="7251" y="63696"/>
                  </a:lnTo>
                  <a:lnTo>
                    <a:pt x="6449" y="62563"/>
                  </a:lnTo>
                  <a:lnTo>
                    <a:pt x="5695" y="61392"/>
                  </a:lnTo>
                  <a:lnTo>
                    <a:pt x="4988" y="60183"/>
                  </a:lnTo>
                  <a:lnTo>
                    <a:pt x="4329" y="58936"/>
                  </a:lnTo>
                  <a:lnTo>
                    <a:pt x="3718" y="57651"/>
                  </a:lnTo>
                  <a:lnTo>
                    <a:pt x="3154" y="56328"/>
                  </a:lnTo>
                  <a:lnTo>
                    <a:pt x="2638" y="54966"/>
                  </a:lnTo>
                  <a:lnTo>
                    <a:pt x="2170" y="53567"/>
                  </a:lnTo>
                  <a:lnTo>
                    <a:pt x="1757" y="52135"/>
                  </a:lnTo>
                  <a:lnTo>
                    <a:pt x="1388" y="50677"/>
                  </a:lnTo>
                  <a:lnTo>
                    <a:pt x="1063" y="49192"/>
                  </a:lnTo>
                  <a:lnTo>
                    <a:pt x="781" y="47681"/>
                  </a:lnTo>
                  <a:lnTo>
                    <a:pt x="542" y="46143"/>
                  </a:lnTo>
                  <a:lnTo>
                    <a:pt x="347" y="44579"/>
                  </a:lnTo>
                  <a:lnTo>
                    <a:pt x="195" y="42988"/>
                  </a:lnTo>
                  <a:lnTo>
                    <a:pt x="86" y="41371"/>
                  </a:lnTo>
                  <a:lnTo>
                    <a:pt x="21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18" y="20897"/>
                  </a:lnTo>
                  <a:lnTo>
                    <a:pt x="3355" y="19553"/>
                  </a:lnTo>
                  <a:lnTo>
                    <a:pt x="3940" y="18250"/>
                  </a:lnTo>
                  <a:lnTo>
                    <a:pt x="4573" y="16991"/>
                  </a:lnTo>
                  <a:lnTo>
                    <a:pt x="5253" y="15773"/>
                  </a:lnTo>
                  <a:lnTo>
                    <a:pt x="5981" y="14598"/>
                  </a:lnTo>
                  <a:lnTo>
                    <a:pt x="6756" y="13465"/>
                  </a:lnTo>
                  <a:lnTo>
                    <a:pt x="7579" y="12375"/>
                  </a:lnTo>
                  <a:lnTo>
                    <a:pt x="8450" y="11327"/>
                  </a:lnTo>
                  <a:lnTo>
                    <a:pt x="9368" y="10321"/>
                  </a:lnTo>
                  <a:lnTo>
                    <a:pt x="10345" y="9349"/>
                  </a:lnTo>
                  <a:lnTo>
                    <a:pt x="11369" y="8424"/>
                  </a:lnTo>
                  <a:lnTo>
                    <a:pt x="12441" y="7546"/>
                  </a:lnTo>
                  <a:lnTo>
                    <a:pt x="13561" y="6713"/>
                  </a:lnTo>
                  <a:lnTo>
                    <a:pt x="14728" y="5928"/>
                  </a:lnTo>
                  <a:lnTo>
                    <a:pt x="15943" y="5189"/>
                  </a:lnTo>
                  <a:lnTo>
                    <a:pt x="17205" y="4497"/>
                  </a:lnTo>
                  <a:lnTo>
                    <a:pt x="18515" y="3851"/>
                  </a:lnTo>
                  <a:lnTo>
                    <a:pt x="19873" y="3252"/>
                  </a:lnTo>
                  <a:lnTo>
                    <a:pt x="21278" y="2699"/>
                  </a:lnTo>
                  <a:lnTo>
                    <a:pt x="22743" y="2186"/>
                  </a:lnTo>
                  <a:lnTo>
                    <a:pt x="24257" y="1727"/>
                  </a:lnTo>
                  <a:lnTo>
                    <a:pt x="25821" y="1322"/>
                  </a:lnTo>
                  <a:lnTo>
                    <a:pt x="27435" y="971"/>
                  </a:lnTo>
                  <a:lnTo>
                    <a:pt x="29099" y="674"/>
                  </a:lnTo>
                  <a:lnTo>
                    <a:pt x="30812" y="431"/>
                  </a:lnTo>
                  <a:lnTo>
                    <a:pt x="32576" y="242"/>
                  </a:lnTo>
                  <a:lnTo>
                    <a:pt x="34388" y="107"/>
                  </a:lnTo>
                  <a:lnTo>
                    <a:pt x="36251" y="26"/>
                  </a:lnTo>
                  <a:lnTo>
                    <a:pt x="38164" y="0"/>
                  </a:lnTo>
                  <a:lnTo>
                    <a:pt x="39556" y="13"/>
                  </a:lnTo>
                  <a:lnTo>
                    <a:pt x="40916" y="55"/>
                  </a:lnTo>
                  <a:lnTo>
                    <a:pt x="42245" y="123"/>
                  </a:lnTo>
                  <a:lnTo>
                    <a:pt x="43541" y="220"/>
                  </a:lnTo>
                  <a:lnTo>
                    <a:pt x="44807" y="344"/>
                  </a:lnTo>
                  <a:lnTo>
                    <a:pt x="46040" y="495"/>
                  </a:lnTo>
                  <a:lnTo>
                    <a:pt x="47241" y="674"/>
                  </a:lnTo>
                  <a:lnTo>
                    <a:pt x="48411" y="880"/>
                  </a:lnTo>
                  <a:lnTo>
                    <a:pt x="49549" y="1114"/>
                  </a:lnTo>
                  <a:lnTo>
                    <a:pt x="50656" y="1376"/>
                  </a:lnTo>
                  <a:lnTo>
                    <a:pt x="51742" y="1663"/>
                  </a:lnTo>
                  <a:lnTo>
                    <a:pt x="52800" y="1973"/>
                  </a:lnTo>
                  <a:lnTo>
                    <a:pt x="53830" y="2306"/>
                  </a:lnTo>
                  <a:lnTo>
                    <a:pt x="54831" y="2663"/>
                  </a:lnTo>
                  <a:lnTo>
                    <a:pt x="55803" y="3043"/>
                  </a:lnTo>
                  <a:lnTo>
                    <a:pt x="56747" y="3446"/>
                  </a:lnTo>
                  <a:lnTo>
                    <a:pt x="57662" y="3873"/>
                  </a:lnTo>
                  <a:lnTo>
                    <a:pt x="58549" y="4323"/>
                  </a:lnTo>
                  <a:lnTo>
                    <a:pt x="59407" y="4796"/>
                  </a:lnTo>
                  <a:lnTo>
                    <a:pt x="60236" y="5293"/>
                  </a:lnTo>
                  <a:lnTo>
                    <a:pt x="61048" y="5811"/>
                  </a:lnTo>
                  <a:lnTo>
                    <a:pt x="61833" y="6351"/>
                  </a:lnTo>
                  <a:lnTo>
                    <a:pt x="62590" y="6912"/>
                  </a:lnTo>
                  <a:lnTo>
                    <a:pt x="63319" y="7495"/>
                  </a:lnTo>
                  <a:lnTo>
                    <a:pt x="64021" y="8098"/>
                  </a:lnTo>
                  <a:lnTo>
                    <a:pt x="64695" y="8723"/>
                  </a:lnTo>
                  <a:lnTo>
                    <a:pt x="65342" y="9368"/>
                  </a:lnTo>
                  <a:lnTo>
                    <a:pt x="65961" y="10035"/>
                  </a:lnTo>
                  <a:lnTo>
                    <a:pt x="66553" y="10724"/>
                  </a:lnTo>
                  <a:lnTo>
                    <a:pt x="67117" y="11433"/>
                  </a:lnTo>
                  <a:lnTo>
                    <a:pt x="67667" y="12151"/>
                  </a:lnTo>
                  <a:lnTo>
                    <a:pt x="68193" y="12887"/>
                  </a:lnTo>
                  <a:lnTo>
                    <a:pt x="68696" y="13642"/>
                  </a:lnTo>
                  <a:lnTo>
                    <a:pt x="69175" y="14414"/>
                  </a:lnTo>
                  <a:lnTo>
                    <a:pt x="69632" y="15204"/>
                  </a:lnTo>
                  <a:lnTo>
                    <a:pt x="70065" y="16013"/>
                  </a:lnTo>
                  <a:lnTo>
                    <a:pt x="70474" y="16839"/>
                  </a:lnTo>
                  <a:lnTo>
                    <a:pt x="70861" y="17683"/>
                  </a:lnTo>
                  <a:lnTo>
                    <a:pt x="71224" y="18545"/>
                  </a:lnTo>
                  <a:lnTo>
                    <a:pt x="71564" y="19426"/>
                  </a:lnTo>
                  <a:lnTo>
                    <a:pt x="57166" y="23766"/>
                  </a:lnTo>
                  <a:lnTo>
                    <a:pt x="56969" y="23303"/>
                  </a:lnTo>
                  <a:lnTo>
                    <a:pt x="56760" y="22845"/>
                  </a:lnTo>
                  <a:lnTo>
                    <a:pt x="56537" y="22392"/>
                  </a:lnTo>
                  <a:lnTo>
                    <a:pt x="56302" y="21945"/>
                  </a:lnTo>
                  <a:lnTo>
                    <a:pt x="56055" y="21503"/>
                  </a:lnTo>
                  <a:lnTo>
                    <a:pt x="55794" y="21066"/>
                  </a:lnTo>
                  <a:lnTo>
                    <a:pt x="55521" y="20635"/>
                  </a:lnTo>
                  <a:lnTo>
                    <a:pt x="55235" y="20209"/>
                  </a:lnTo>
                  <a:lnTo>
                    <a:pt x="54937" y="19788"/>
                  </a:lnTo>
                  <a:lnTo>
                    <a:pt x="54625" y="19373"/>
                  </a:lnTo>
                  <a:lnTo>
                    <a:pt x="54300" y="18955"/>
                  </a:lnTo>
                  <a:lnTo>
                    <a:pt x="53959" y="18549"/>
                  </a:lnTo>
                  <a:lnTo>
                    <a:pt x="53601" y="18155"/>
                  </a:lnTo>
                  <a:lnTo>
                    <a:pt x="53228" y="17772"/>
                  </a:lnTo>
                  <a:lnTo>
                    <a:pt x="52839" y="17401"/>
                  </a:lnTo>
                  <a:lnTo>
                    <a:pt x="52434" y="17042"/>
                  </a:lnTo>
                  <a:lnTo>
                    <a:pt x="52013" y="16694"/>
                  </a:lnTo>
                  <a:lnTo>
                    <a:pt x="51577" y="16358"/>
                  </a:lnTo>
                  <a:lnTo>
                    <a:pt x="51124" y="16033"/>
                  </a:lnTo>
                  <a:lnTo>
                    <a:pt x="50656" y="15720"/>
                  </a:lnTo>
                  <a:lnTo>
                    <a:pt x="50182" y="15410"/>
                  </a:lnTo>
                  <a:lnTo>
                    <a:pt x="49692" y="15113"/>
                  </a:lnTo>
                  <a:lnTo>
                    <a:pt x="49187" y="14829"/>
                  </a:lnTo>
                  <a:lnTo>
                    <a:pt x="48665" y="14560"/>
                  </a:lnTo>
                  <a:lnTo>
                    <a:pt x="48128" y="14304"/>
                  </a:lnTo>
                  <a:lnTo>
                    <a:pt x="47575" y="14063"/>
                  </a:lnTo>
                  <a:lnTo>
                    <a:pt x="47006" y="13834"/>
                  </a:lnTo>
                  <a:lnTo>
                    <a:pt x="46421" y="13620"/>
                  </a:lnTo>
                  <a:lnTo>
                    <a:pt x="45820" y="13419"/>
                  </a:lnTo>
                  <a:lnTo>
                    <a:pt x="45204" y="13233"/>
                  </a:lnTo>
                  <a:lnTo>
                    <a:pt x="44581" y="13052"/>
                  </a:lnTo>
                  <a:lnTo>
                    <a:pt x="43940" y="12890"/>
                  </a:lnTo>
                  <a:lnTo>
                    <a:pt x="43281" y="12747"/>
                  </a:lnTo>
                  <a:lnTo>
                    <a:pt x="42604" y="12623"/>
                  </a:lnTo>
                  <a:lnTo>
                    <a:pt x="41909" y="12518"/>
                  </a:lnTo>
                  <a:lnTo>
                    <a:pt x="41196" y="12432"/>
                  </a:lnTo>
                  <a:lnTo>
                    <a:pt x="40465" y="12366"/>
                  </a:lnTo>
                  <a:lnTo>
                    <a:pt x="39716" y="12318"/>
                  </a:lnTo>
                  <a:lnTo>
                    <a:pt x="38949" y="12289"/>
                  </a:lnTo>
                  <a:lnTo>
                    <a:pt x="38164" y="12280"/>
                  </a:lnTo>
                  <a:lnTo>
                    <a:pt x="37015" y="12298"/>
                  </a:lnTo>
                  <a:lnTo>
                    <a:pt x="35898" y="12354"/>
                  </a:lnTo>
                  <a:lnTo>
                    <a:pt x="34813" y="12446"/>
                  </a:lnTo>
                  <a:lnTo>
                    <a:pt x="33760" y="12576"/>
                  </a:lnTo>
                  <a:lnTo>
                    <a:pt x="32738" y="12743"/>
                  </a:lnTo>
                  <a:lnTo>
                    <a:pt x="31748" y="12947"/>
                  </a:lnTo>
                  <a:lnTo>
                    <a:pt x="30790" y="13188"/>
                  </a:lnTo>
                  <a:lnTo>
                    <a:pt x="29864" y="13465"/>
                  </a:lnTo>
                  <a:lnTo>
                    <a:pt x="28969" y="13780"/>
                  </a:lnTo>
                  <a:lnTo>
                    <a:pt x="28106" y="14132"/>
                  </a:lnTo>
                  <a:lnTo>
                    <a:pt x="27274" y="14508"/>
                  </a:lnTo>
                  <a:lnTo>
                    <a:pt x="26472" y="14916"/>
                  </a:lnTo>
                  <a:lnTo>
                    <a:pt x="25699" y="15355"/>
                  </a:lnTo>
                  <a:lnTo>
                    <a:pt x="24956" y="15826"/>
                  </a:lnTo>
                  <a:lnTo>
                    <a:pt x="24242" y="16329"/>
                  </a:lnTo>
                  <a:lnTo>
                    <a:pt x="23559" y="16864"/>
                  </a:lnTo>
                  <a:lnTo>
                    <a:pt x="22904" y="17430"/>
                  </a:lnTo>
                  <a:lnTo>
                    <a:pt x="22280" y="18028"/>
                  </a:lnTo>
                  <a:lnTo>
                    <a:pt x="21685" y="18658"/>
                  </a:lnTo>
                  <a:lnTo>
                    <a:pt x="21119" y="19320"/>
                  </a:lnTo>
                  <a:lnTo>
                    <a:pt x="20583" y="20011"/>
                  </a:lnTo>
                  <a:lnTo>
                    <a:pt x="20076" y="20730"/>
                  </a:lnTo>
                  <a:lnTo>
                    <a:pt x="19597" y="21476"/>
                  </a:lnTo>
                  <a:lnTo>
                    <a:pt x="19146" y="22250"/>
                  </a:lnTo>
                  <a:lnTo>
                    <a:pt x="18724" y="23051"/>
                  </a:lnTo>
                  <a:lnTo>
                    <a:pt x="18331" y="23880"/>
                  </a:lnTo>
                  <a:lnTo>
                    <a:pt x="17966" y="24737"/>
                  </a:lnTo>
                  <a:lnTo>
                    <a:pt x="17630" y="25621"/>
                  </a:lnTo>
                  <a:lnTo>
                    <a:pt x="17323" y="26532"/>
                  </a:lnTo>
                  <a:lnTo>
                    <a:pt x="17044" y="27471"/>
                  </a:lnTo>
                  <a:lnTo>
                    <a:pt x="16792" y="28425"/>
                  </a:lnTo>
                  <a:lnTo>
                    <a:pt x="16567" y="29402"/>
                  </a:lnTo>
                  <a:lnTo>
                    <a:pt x="16369" y="30403"/>
                  </a:lnTo>
                  <a:lnTo>
                    <a:pt x="16197" y="31426"/>
                  </a:lnTo>
                  <a:lnTo>
                    <a:pt x="16051" y="32473"/>
                  </a:lnTo>
                  <a:lnTo>
                    <a:pt x="15932" y="33544"/>
                  </a:lnTo>
                  <a:lnTo>
                    <a:pt x="15839" y="34637"/>
                  </a:lnTo>
                  <a:lnTo>
                    <a:pt x="15773" y="35754"/>
                  </a:lnTo>
                  <a:lnTo>
                    <a:pt x="15734" y="36894"/>
                  </a:lnTo>
                  <a:lnTo>
                    <a:pt x="15720" y="38058"/>
                  </a:lnTo>
                  <a:lnTo>
                    <a:pt x="15734" y="39213"/>
                  </a:lnTo>
                  <a:lnTo>
                    <a:pt x="15773" y="40349"/>
                  </a:lnTo>
                  <a:lnTo>
                    <a:pt x="15839" y="41465"/>
                  </a:lnTo>
                  <a:lnTo>
                    <a:pt x="15932" y="42563"/>
                  </a:lnTo>
                  <a:lnTo>
                    <a:pt x="16051" y="43642"/>
                  </a:lnTo>
                  <a:lnTo>
                    <a:pt x="16197" y="44702"/>
                  </a:lnTo>
                  <a:lnTo>
                    <a:pt x="16369" y="45742"/>
                  </a:lnTo>
                  <a:lnTo>
                    <a:pt x="16567" y="46764"/>
                  </a:lnTo>
                  <a:lnTo>
                    <a:pt x="16792" y="47767"/>
                  </a:lnTo>
                  <a:lnTo>
                    <a:pt x="17044" y="48750"/>
                  </a:lnTo>
                  <a:lnTo>
                    <a:pt x="17333" y="49710"/>
                  </a:lnTo>
                  <a:lnTo>
                    <a:pt x="17649" y="50643"/>
                  </a:lnTo>
                  <a:lnTo>
                    <a:pt x="17993" y="51548"/>
                  </a:lnTo>
                  <a:lnTo>
                    <a:pt x="18365" y="52426"/>
                  </a:lnTo>
                  <a:lnTo>
                    <a:pt x="18764" y="53276"/>
                  </a:lnTo>
                  <a:lnTo>
                    <a:pt x="19191" y="54098"/>
                  </a:lnTo>
                  <a:lnTo>
                    <a:pt x="19645" y="54893"/>
                  </a:lnTo>
                  <a:lnTo>
                    <a:pt x="20126" y="55661"/>
                  </a:lnTo>
                  <a:lnTo>
                    <a:pt x="20636" y="56401"/>
                  </a:lnTo>
                  <a:lnTo>
                    <a:pt x="21172" y="57113"/>
                  </a:lnTo>
                  <a:lnTo>
                    <a:pt x="21748" y="57797"/>
                  </a:lnTo>
                  <a:lnTo>
                    <a:pt x="22352" y="58449"/>
                  </a:lnTo>
                  <a:lnTo>
                    <a:pt x="22984" y="59071"/>
                  </a:lnTo>
                  <a:lnTo>
                    <a:pt x="23645" y="59662"/>
                  </a:lnTo>
                  <a:lnTo>
                    <a:pt x="24335" y="60223"/>
                  </a:lnTo>
                  <a:lnTo>
                    <a:pt x="25053" y="60753"/>
                  </a:lnTo>
                  <a:lnTo>
                    <a:pt x="25800" y="61252"/>
                  </a:lnTo>
                  <a:lnTo>
                    <a:pt x="26576" y="61720"/>
                  </a:lnTo>
                  <a:lnTo>
                    <a:pt x="27380" y="62158"/>
                  </a:lnTo>
                  <a:lnTo>
                    <a:pt x="28212" y="62565"/>
                  </a:lnTo>
                  <a:lnTo>
                    <a:pt x="29075" y="62937"/>
                  </a:lnTo>
                  <a:lnTo>
                    <a:pt x="29968" y="63270"/>
                  </a:lnTo>
                  <a:lnTo>
                    <a:pt x="30891" y="63564"/>
                  </a:lnTo>
                  <a:lnTo>
                    <a:pt x="31846" y="63819"/>
                  </a:lnTo>
                  <a:lnTo>
                    <a:pt x="32831" y="64034"/>
                  </a:lnTo>
                  <a:lnTo>
                    <a:pt x="33846" y="64210"/>
                  </a:lnTo>
                  <a:lnTo>
                    <a:pt x="34893" y="64348"/>
                  </a:lnTo>
                  <a:lnTo>
                    <a:pt x="35970" y="64445"/>
                  </a:lnTo>
                  <a:lnTo>
                    <a:pt x="37078" y="645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5"/>
            <p:cNvSpPr/>
            <p:nvPr/>
          </p:nvSpPr>
          <p:spPr>
            <a:xfrm>
              <a:off x="6951093" y="4718941"/>
              <a:ext cx="65159" cy="75640"/>
            </a:xfrm>
            <a:custGeom>
              <a:avLst/>
              <a:pathLst>
                <a:path w="65159" h="75640">
                  <a:moveTo>
                    <a:pt x="31759" y="75640"/>
                  </a:moveTo>
                  <a:lnTo>
                    <a:pt x="30373" y="75623"/>
                  </a:lnTo>
                  <a:lnTo>
                    <a:pt x="29011" y="75574"/>
                  </a:lnTo>
                  <a:lnTo>
                    <a:pt x="27671" y="75492"/>
                  </a:lnTo>
                  <a:lnTo>
                    <a:pt x="26355" y="75377"/>
                  </a:lnTo>
                  <a:lnTo>
                    <a:pt x="25063" y="75229"/>
                  </a:lnTo>
                  <a:lnTo>
                    <a:pt x="23794" y="75049"/>
                  </a:lnTo>
                  <a:lnTo>
                    <a:pt x="22548" y="74835"/>
                  </a:lnTo>
                  <a:lnTo>
                    <a:pt x="21325" y="74589"/>
                  </a:lnTo>
                  <a:lnTo>
                    <a:pt x="20125" y="74310"/>
                  </a:lnTo>
                  <a:lnTo>
                    <a:pt x="18949" y="73999"/>
                  </a:lnTo>
                  <a:lnTo>
                    <a:pt x="17801" y="73642"/>
                  </a:lnTo>
                  <a:lnTo>
                    <a:pt x="16684" y="73249"/>
                  </a:lnTo>
                  <a:lnTo>
                    <a:pt x="15599" y="72820"/>
                  </a:lnTo>
                  <a:lnTo>
                    <a:pt x="14545" y="72356"/>
                  </a:lnTo>
                  <a:lnTo>
                    <a:pt x="13524" y="71855"/>
                  </a:lnTo>
                  <a:lnTo>
                    <a:pt x="12534" y="71318"/>
                  </a:lnTo>
                  <a:lnTo>
                    <a:pt x="11576" y="70745"/>
                  </a:lnTo>
                  <a:lnTo>
                    <a:pt x="10649" y="70137"/>
                  </a:lnTo>
                  <a:lnTo>
                    <a:pt x="9755" y="69492"/>
                  </a:lnTo>
                  <a:lnTo>
                    <a:pt x="8892" y="68811"/>
                  </a:lnTo>
                  <a:lnTo>
                    <a:pt x="8074" y="68082"/>
                  </a:lnTo>
                  <a:lnTo>
                    <a:pt x="7291" y="67314"/>
                  </a:lnTo>
                  <a:lnTo>
                    <a:pt x="6545" y="66507"/>
                  </a:lnTo>
                  <a:lnTo>
                    <a:pt x="5835" y="65661"/>
                  </a:lnTo>
                  <a:lnTo>
                    <a:pt x="5160" y="64775"/>
                  </a:lnTo>
                  <a:lnTo>
                    <a:pt x="4522" y="63850"/>
                  </a:lnTo>
                  <a:lnTo>
                    <a:pt x="3920" y="62887"/>
                  </a:lnTo>
                  <a:lnTo>
                    <a:pt x="3353" y="61884"/>
                  </a:lnTo>
                  <a:lnTo>
                    <a:pt x="2823" y="60841"/>
                  </a:lnTo>
                  <a:lnTo>
                    <a:pt x="2329" y="59760"/>
                  </a:lnTo>
                  <a:lnTo>
                    <a:pt x="1886" y="58638"/>
                  </a:lnTo>
                  <a:lnTo>
                    <a:pt x="1490" y="57473"/>
                  </a:lnTo>
                  <a:lnTo>
                    <a:pt x="1141" y="56266"/>
                  </a:lnTo>
                  <a:lnTo>
                    <a:pt x="838" y="55017"/>
                  </a:lnTo>
                  <a:lnTo>
                    <a:pt x="582" y="53726"/>
                  </a:lnTo>
                  <a:lnTo>
                    <a:pt x="372" y="52392"/>
                  </a:lnTo>
                  <a:lnTo>
                    <a:pt x="209" y="51015"/>
                  </a:lnTo>
                  <a:lnTo>
                    <a:pt x="93" y="49597"/>
                  </a:lnTo>
                  <a:lnTo>
                    <a:pt x="23" y="48136"/>
                  </a:lnTo>
                  <a:lnTo>
                    <a:pt x="0" y="46633"/>
                  </a:lnTo>
                  <a:lnTo>
                    <a:pt x="0" y="0"/>
                  </a:lnTo>
                  <a:lnTo>
                    <a:pt x="15614" y="0"/>
                  </a:lnTo>
                  <a:lnTo>
                    <a:pt x="15614" y="45415"/>
                  </a:lnTo>
                  <a:lnTo>
                    <a:pt x="15626" y="46345"/>
                  </a:lnTo>
                  <a:lnTo>
                    <a:pt x="15661" y="47249"/>
                  </a:lnTo>
                  <a:lnTo>
                    <a:pt x="15719" y="48128"/>
                  </a:lnTo>
                  <a:lnTo>
                    <a:pt x="15801" y="48981"/>
                  </a:lnTo>
                  <a:lnTo>
                    <a:pt x="15906" y="49809"/>
                  </a:lnTo>
                  <a:lnTo>
                    <a:pt x="16034" y="50611"/>
                  </a:lnTo>
                  <a:lnTo>
                    <a:pt x="16185" y="51388"/>
                  </a:lnTo>
                  <a:lnTo>
                    <a:pt x="16360" y="52140"/>
                  </a:lnTo>
                  <a:lnTo>
                    <a:pt x="16558" y="52866"/>
                  </a:lnTo>
                  <a:lnTo>
                    <a:pt x="16779" y="53567"/>
                  </a:lnTo>
                  <a:lnTo>
                    <a:pt x="17022" y="54233"/>
                  </a:lnTo>
                  <a:lnTo>
                    <a:pt x="17285" y="54875"/>
                  </a:lnTo>
                  <a:lnTo>
                    <a:pt x="17568" y="55495"/>
                  </a:lnTo>
                  <a:lnTo>
                    <a:pt x="17872" y="56091"/>
                  </a:lnTo>
                  <a:lnTo>
                    <a:pt x="18195" y="56663"/>
                  </a:lnTo>
                  <a:lnTo>
                    <a:pt x="18538" y="57213"/>
                  </a:lnTo>
                  <a:lnTo>
                    <a:pt x="18902" y="57739"/>
                  </a:lnTo>
                  <a:lnTo>
                    <a:pt x="19286" y="58242"/>
                  </a:lnTo>
                  <a:lnTo>
                    <a:pt x="19690" y="58721"/>
                  </a:lnTo>
                  <a:lnTo>
                    <a:pt x="20114" y="59178"/>
                  </a:lnTo>
                  <a:lnTo>
                    <a:pt x="20557" y="59601"/>
                  </a:lnTo>
                  <a:lnTo>
                    <a:pt x="21018" y="60001"/>
                  </a:lnTo>
                  <a:lnTo>
                    <a:pt x="21497" y="60380"/>
                  </a:lnTo>
                  <a:lnTo>
                    <a:pt x="21994" y="60736"/>
                  </a:lnTo>
                  <a:lnTo>
                    <a:pt x="22509" y="61070"/>
                  </a:lnTo>
                  <a:lnTo>
                    <a:pt x="23042" y="61382"/>
                  </a:lnTo>
                  <a:lnTo>
                    <a:pt x="23593" y="61671"/>
                  </a:lnTo>
                  <a:lnTo>
                    <a:pt x="24162" y="61939"/>
                  </a:lnTo>
                  <a:lnTo>
                    <a:pt x="24749" y="62184"/>
                  </a:lnTo>
                  <a:lnTo>
                    <a:pt x="25354" y="62406"/>
                  </a:lnTo>
                  <a:lnTo>
                    <a:pt x="25975" y="62598"/>
                  </a:lnTo>
                  <a:lnTo>
                    <a:pt x="26610" y="62769"/>
                  </a:lnTo>
                  <a:lnTo>
                    <a:pt x="27258" y="62919"/>
                  </a:lnTo>
                  <a:lnTo>
                    <a:pt x="27920" y="63050"/>
                  </a:lnTo>
                  <a:lnTo>
                    <a:pt x="28596" y="63161"/>
                  </a:lnTo>
                  <a:lnTo>
                    <a:pt x="29286" y="63251"/>
                  </a:lnTo>
                  <a:lnTo>
                    <a:pt x="29989" y="63322"/>
                  </a:lnTo>
                  <a:lnTo>
                    <a:pt x="30706" y="63372"/>
                  </a:lnTo>
                  <a:lnTo>
                    <a:pt x="31437" y="63402"/>
                  </a:lnTo>
                  <a:lnTo>
                    <a:pt x="32182" y="63412"/>
                  </a:lnTo>
                  <a:lnTo>
                    <a:pt x="32938" y="63402"/>
                  </a:lnTo>
                  <a:lnTo>
                    <a:pt x="33681" y="63370"/>
                  </a:lnTo>
                  <a:lnTo>
                    <a:pt x="34412" y="63317"/>
                  </a:lnTo>
                  <a:lnTo>
                    <a:pt x="35129" y="63243"/>
                  </a:lnTo>
                  <a:lnTo>
                    <a:pt x="35835" y="63148"/>
                  </a:lnTo>
                  <a:lnTo>
                    <a:pt x="36527" y="63031"/>
                  </a:lnTo>
                  <a:lnTo>
                    <a:pt x="37207" y="62893"/>
                  </a:lnTo>
                  <a:lnTo>
                    <a:pt x="37873" y="62735"/>
                  </a:lnTo>
                  <a:lnTo>
                    <a:pt x="38528" y="62555"/>
                  </a:lnTo>
                  <a:lnTo>
                    <a:pt x="39169" y="62354"/>
                  </a:lnTo>
                  <a:lnTo>
                    <a:pt x="39806" y="62120"/>
                  </a:lnTo>
                  <a:lnTo>
                    <a:pt x="40423" y="61862"/>
                  </a:lnTo>
                  <a:lnTo>
                    <a:pt x="41021" y="61582"/>
                  </a:lnTo>
                  <a:lnTo>
                    <a:pt x="41600" y="61278"/>
                  </a:lnTo>
                  <a:lnTo>
                    <a:pt x="42160" y="60951"/>
                  </a:lnTo>
                  <a:lnTo>
                    <a:pt x="42701" y="60600"/>
                  </a:lnTo>
                  <a:lnTo>
                    <a:pt x="43223" y="60227"/>
                  </a:lnTo>
                  <a:lnTo>
                    <a:pt x="43726" y="59830"/>
                  </a:lnTo>
                  <a:lnTo>
                    <a:pt x="44209" y="59409"/>
                  </a:lnTo>
                  <a:lnTo>
                    <a:pt x="44674" y="58966"/>
                  </a:lnTo>
                  <a:lnTo>
                    <a:pt x="45129" y="58499"/>
                  </a:lnTo>
                  <a:lnTo>
                    <a:pt x="45563" y="58007"/>
                  </a:lnTo>
                  <a:lnTo>
                    <a:pt x="45976" y="57491"/>
                  </a:lnTo>
                  <a:lnTo>
                    <a:pt x="46368" y="56950"/>
                  </a:lnTo>
                  <a:lnTo>
                    <a:pt x="46739" y="56385"/>
                  </a:lnTo>
                  <a:lnTo>
                    <a:pt x="47088" y="55796"/>
                  </a:lnTo>
                  <a:lnTo>
                    <a:pt x="47416" y="55183"/>
                  </a:lnTo>
                  <a:lnTo>
                    <a:pt x="47723" y="54545"/>
                  </a:lnTo>
                  <a:lnTo>
                    <a:pt x="48009" y="53883"/>
                  </a:lnTo>
                  <a:lnTo>
                    <a:pt x="48274" y="53196"/>
                  </a:lnTo>
                  <a:lnTo>
                    <a:pt x="48515" y="52484"/>
                  </a:lnTo>
                  <a:lnTo>
                    <a:pt x="48731" y="51746"/>
                  </a:lnTo>
                  <a:lnTo>
                    <a:pt x="48921" y="50981"/>
                  </a:lnTo>
                  <a:lnTo>
                    <a:pt x="49087" y="50190"/>
                  </a:lnTo>
                  <a:lnTo>
                    <a:pt x="49226" y="49372"/>
                  </a:lnTo>
                  <a:lnTo>
                    <a:pt x="49341" y="48528"/>
                  </a:lnTo>
                  <a:lnTo>
                    <a:pt x="49430" y="47657"/>
                  </a:lnTo>
                  <a:lnTo>
                    <a:pt x="49493" y="46760"/>
                  </a:lnTo>
                  <a:lnTo>
                    <a:pt x="49531" y="45836"/>
                  </a:lnTo>
                  <a:lnTo>
                    <a:pt x="49544" y="44886"/>
                  </a:lnTo>
                  <a:lnTo>
                    <a:pt x="49544" y="0"/>
                  </a:lnTo>
                  <a:lnTo>
                    <a:pt x="65159" y="0"/>
                  </a:lnTo>
                  <a:lnTo>
                    <a:pt x="65159" y="45839"/>
                  </a:lnTo>
                  <a:lnTo>
                    <a:pt x="65134" y="47353"/>
                  </a:lnTo>
                  <a:lnTo>
                    <a:pt x="65059" y="48826"/>
                  </a:lnTo>
                  <a:lnTo>
                    <a:pt x="64935" y="50258"/>
                  </a:lnTo>
                  <a:lnTo>
                    <a:pt x="64761" y="51649"/>
                  </a:lnTo>
                  <a:lnTo>
                    <a:pt x="64537" y="52998"/>
                  </a:lnTo>
                  <a:lnTo>
                    <a:pt x="64263" y="54306"/>
                  </a:lnTo>
                  <a:lnTo>
                    <a:pt x="63940" y="55572"/>
                  </a:lnTo>
                  <a:lnTo>
                    <a:pt x="63567" y="56798"/>
                  </a:lnTo>
                  <a:lnTo>
                    <a:pt x="63144" y="57982"/>
                  </a:lnTo>
                  <a:lnTo>
                    <a:pt x="62671" y="59125"/>
                  </a:lnTo>
                  <a:lnTo>
                    <a:pt x="62154" y="60228"/>
                  </a:lnTo>
                  <a:lnTo>
                    <a:pt x="61598" y="61293"/>
                  </a:lnTo>
                  <a:lnTo>
                    <a:pt x="61002" y="62320"/>
                  </a:lnTo>
                  <a:lnTo>
                    <a:pt x="60368" y="63308"/>
                  </a:lnTo>
                  <a:lnTo>
                    <a:pt x="59694" y="64259"/>
                  </a:lnTo>
                  <a:lnTo>
                    <a:pt x="58981" y="65172"/>
                  </a:lnTo>
                  <a:lnTo>
                    <a:pt x="58229" y="66046"/>
                  </a:lnTo>
                  <a:lnTo>
                    <a:pt x="57437" y="66882"/>
                  </a:lnTo>
                  <a:lnTo>
                    <a:pt x="56607" y="67681"/>
                  </a:lnTo>
                  <a:lnTo>
                    <a:pt x="55737" y="68441"/>
                  </a:lnTo>
                  <a:lnTo>
                    <a:pt x="54831" y="69153"/>
                  </a:lnTo>
                  <a:lnTo>
                    <a:pt x="53891" y="69828"/>
                  </a:lnTo>
                  <a:lnTo>
                    <a:pt x="52917" y="70465"/>
                  </a:lnTo>
                  <a:lnTo>
                    <a:pt x="51909" y="71066"/>
                  </a:lnTo>
                  <a:lnTo>
                    <a:pt x="50867" y="71630"/>
                  </a:lnTo>
                  <a:lnTo>
                    <a:pt x="49792" y="72157"/>
                  </a:lnTo>
                  <a:lnTo>
                    <a:pt x="48682" y="72646"/>
                  </a:lnTo>
                  <a:lnTo>
                    <a:pt x="47539" y="73099"/>
                  </a:lnTo>
                  <a:lnTo>
                    <a:pt x="46362" y="73514"/>
                  </a:lnTo>
                  <a:lnTo>
                    <a:pt x="45151" y="73893"/>
                  </a:lnTo>
                  <a:lnTo>
                    <a:pt x="43921" y="74225"/>
                  </a:lnTo>
                  <a:lnTo>
                    <a:pt x="42667" y="74522"/>
                  </a:lnTo>
                  <a:lnTo>
                    <a:pt x="41389" y="74784"/>
                  </a:lnTo>
                  <a:lnTo>
                    <a:pt x="40086" y="75011"/>
                  </a:lnTo>
                  <a:lnTo>
                    <a:pt x="38759" y="75203"/>
                  </a:lnTo>
                  <a:lnTo>
                    <a:pt x="37408" y="75360"/>
                  </a:lnTo>
                  <a:lnTo>
                    <a:pt x="36032" y="75482"/>
                  </a:lnTo>
                  <a:lnTo>
                    <a:pt x="34632" y="75570"/>
                  </a:lnTo>
                  <a:lnTo>
                    <a:pt x="33208" y="7562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6"/>
            <p:cNvSpPr/>
            <p:nvPr/>
          </p:nvSpPr>
          <p:spPr>
            <a:xfrm>
              <a:off x="7030121" y="4718941"/>
              <a:ext cx="63730" cy="74581"/>
            </a:xfrm>
            <a:custGeom>
              <a:avLst/>
              <a:pathLst>
                <a:path w="63730" h="74581">
                  <a:moveTo>
                    <a:pt x="45415" y="74581"/>
                  </a:moveTo>
                  <a:lnTo>
                    <a:pt x="12915" y="17150"/>
                  </a:lnTo>
                  <a:lnTo>
                    <a:pt x="12967" y="17615"/>
                  </a:lnTo>
                  <a:lnTo>
                    <a:pt x="13019" y="18081"/>
                  </a:lnTo>
                  <a:lnTo>
                    <a:pt x="13069" y="18547"/>
                  </a:lnTo>
                  <a:lnTo>
                    <a:pt x="13118" y="19013"/>
                  </a:lnTo>
                  <a:lnTo>
                    <a:pt x="13166" y="19479"/>
                  </a:lnTo>
                  <a:lnTo>
                    <a:pt x="13213" y="19944"/>
                  </a:lnTo>
                  <a:lnTo>
                    <a:pt x="13260" y="20410"/>
                  </a:lnTo>
                  <a:lnTo>
                    <a:pt x="13305" y="20876"/>
                  </a:lnTo>
                  <a:lnTo>
                    <a:pt x="13348" y="21342"/>
                  </a:lnTo>
                  <a:lnTo>
                    <a:pt x="13391" y="21808"/>
                  </a:lnTo>
                  <a:lnTo>
                    <a:pt x="13433" y="22213"/>
                  </a:lnTo>
                  <a:lnTo>
                    <a:pt x="13472" y="22625"/>
                  </a:lnTo>
                  <a:lnTo>
                    <a:pt x="13509" y="23043"/>
                  </a:lnTo>
                  <a:lnTo>
                    <a:pt x="13544" y="23467"/>
                  </a:lnTo>
                  <a:lnTo>
                    <a:pt x="13577" y="23898"/>
                  </a:lnTo>
                  <a:lnTo>
                    <a:pt x="13607" y="24336"/>
                  </a:lnTo>
                  <a:lnTo>
                    <a:pt x="13636" y="24779"/>
                  </a:lnTo>
                  <a:lnTo>
                    <a:pt x="13662" y="25229"/>
                  </a:lnTo>
                  <a:lnTo>
                    <a:pt x="13687" y="25685"/>
                  </a:lnTo>
                  <a:lnTo>
                    <a:pt x="13709" y="26148"/>
                  </a:lnTo>
                  <a:lnTo>
                    <a:pt x="13739" y="26612"/>
                  </a:lnTo>
                  <a:lnTo>
                    <a:pt x="13766" y="27071"/>
                  </a:lnTo>
                  <a:lnTo>
                    <a:pt x="13790" y="27526"/>
                  </a:lnTo>
                  <a:lnTo>
                    <a:pt x="13811" y="27977"/>
                  </a:lnTo>
                  <a:lnTo>
                    <a:pt x="13828" y="28424"/>
                  </a:lnTo>
                  <a:lnTo>
                    <a:pt x="13842" y="28867"/>
                  </a:lnTo>
                  <a:lnTo>
                    <a:pt x="13853" y="29305"/>
                  </a:lnTo>
                  <a:lnTo>
                    <a:pt x="13861" y="29739"/>
                  </a:lnTo>
                  <a:lnTo>
                    <a:pt x="13866" y="30169"/>
                  </a:lnTo>
                  <a:lnTo>
                    <a:pt x="13868" y="30594"/>
                  </a:lnTo>
                  <a:lnTo>
                    <a:pt x="1386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7838" y="0"/>
                  </a:lnTo>
                  <a:lnTo>
                    <a:pt x="50814" y="57907"/>
                  </a:lnTo>
                  <a:lnTo>
                    <a:pt x="50762" y="57461"/>
                  </a:lnTo>
                  <a:lnTo>
                    <a:pt x="50711" y="57010"/>
                  </a:lnTo>
                  <a:lnTo>
                    <a:pt x="50660" y="56554"/>
                  </a:lnTo>
                  <a:lnTo>
                    <a:pt x="50611" y="56095"/>
                  </a:lnTo>
                  <a:lnTo>
                    <a:pt x="50563" y="55631"/>
                  </a:lnTo>
                  <a:lnTo>
                    <a:pt x="50516" y="55163"/>
                  </a:lnTo>
                  <a:lnTo>
                    <a:pt x="50470" y="54691"/>
                  </a:lnTo>
                  <a:lnTo>
                    <a:pt x="50425" y="54215"/>
                  </a:lnTo>
                  <a:lnTo>
                    <a:pt x="50381" y="53734"/>
                  </a:lnTo>
                  <a:lnTo>
                    <a:pt x="50338" y="53249"/>
                  </a:lnTo>
                  <a:lnTo>
                    <a:pt x="50296" y="52831"/>
                  </a:lnTo>
                  <a:lnTo>
                    <a:pt x="50255" y="52402"/>
                  </a:lnTo>
                  <a:lnTo>
                    <a:pt x="50216" y="51963"/>
                  </a:lnTo>
                  <a:lnTo>
                    <a:pt x="50177" y="51513"/>
                  </a:lnTo>
                  <a:lnTo>
                    <a:pt x="50139" y="51053"/>
                  </a:lnTo>
                  <a:lnTo>
                    <a:pt x="50103" y="50581"/>
                  </a:lnTo>
                  <a:lnTo>
                    <a:pt x="50067" y="50100"/>
                  </a:lnTo>
                  <a:lnTo>
                    <a:pt x="50033" y="49607"/>
                  </a:lnTo>
                  <a:lnTo>
                    <a:pt x="50000" y="49105"/>
                  </a:lnTo>
                  <a:lnTo>
                    <a:pt x="49967" y="48591"/>
                  </a:lnTo>
                  <a:lnTo>
                    <a:pt x="49947" y="48072"/>
                  </a:lnTo>
                  <a:lnTo>
                    <a:pt x="49929" y="47552"/>
                  </a:lnTo>
                  <a:lnTo>
                    <a:pt x="49913" y="47030"/>
                  </a:lnTo>
                  <a:lnTo>
                    <a:pt x="49900" y="46508"/>
                  </a:lnTo>
                  <a:lnTo>
                    <a:pt x="49888" y="45984"/>
                  </a:lnTo>
                  <a:lnTo>
                    <a:pt x="49879" y="45460"/>
                  </a:lnTo>
                  <a:lnTo>
                    <a:pt x="49871" y="44934"/>
                  </a:lnTo>
                  <a:lnTo>
                    <a:pt x="49866" y="44407"/>
                  </a:lnTo>
                  <a:lnTo>
                    <a:pt x="49863" y="43880"/>
                  </a:lnTo>
                  <a:lnTo>
                    <a:pt x="49862" y="43351"/>
                  </a:lnTo>
                  <a:lnTo>
                    <a:pt x="49862" y="0"/>
                  </a:lnTo>
                  <a:lnTo>
                    <a:pt x="63730" y="0"/>
                  </a:lnTo>
                  <a:lnTo>
                    <a:pt x="63730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7"/>
            <p:cNvSpPr/>
            <p:nvPr/>
          </p:nvSpPr>
          <p:spPr>
            <a:xfrm>
              <a:off x="7108407" y="4718941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8"/>
            <p:cNvSpPr/>
            <p:nvPr/>
          </p:nvSpPr>
          <p:spPr>
            <a:xfrm>
              <a:off x="7132015" y="4718941"/>
              <a:ext cx="70823" cy="74581"/>
            </a:xfrm>
            <a:custGeom>
              <a:avLst/>
              <a:pathLst>
                <a:path w="70823" h="74581">
                  <a:moveTo>
                    <a:pt x="43404" y="74581"/>
                  </a:moveTo>
                  <a:lnTo>
                    <a:pt x="27577" y="74581"/>
                  </a:lnTo>
                  <a:lnTo>
                    <a:pt x="0" y="0"/>
                  </a:lnTo>
                  <a:lnTo>
                    <a:pt x="16303" y="0"/>
                  </a:lnTo>
                  <a:lnTo>
                    <a:pt x="31653" y="47903"/>
                  </a:lnTo>
                  <a:lnTo>
                    <a:pt x="31801" y="48381"/>
                  </a:lnTo>
                  <a:lnTo>
                    <a:pt x="31947" y="48860"/>
                  </a:lnTo>
                  <a:lnTo>
                    <a:pt x="32093" y="49342"/>
                  </a:lnTo>
                  <a:lnTo>
                    <a:pt x="32237" y="49826"/>
                  </a:lnTo>
                  <a:lnTo>
                    <a:pt x="32381" y="50311"/>
                  </a:lnTo>
                  <a:lnTo>
                    <a:pt x="32523" y="50800"/>
                  </a:lnTo>
                  <a:lnTo>
                    <a:pt x="32664" y="51290"/>
                  </a:lnTo>
                  <a:lnTo>
                    <a:pt x="32805" y="51782"/>
                  </a:lnTo>
                  <a:lnTo>
                    <a:pt x="32944" y="52276"/>
                  </a:lnTo>
                  <a:lnTo>
                    <a:pt x="33082" y="52773"/>
                  </a:lnTo>
                  <a:lnTo>
                    <a:pt x="33219" y="53266"/>
                  </a:lnTo>
                  <a:lnTo>
                    <a:pt x="33353" y="53751"/>
                  </a:lnTo>
                  <a:lnTo>
                    <a:pt x="33485" y="54227"/>
                  </a:lnTo>
                  <a:lnTo>
                    <a:pt x="33616" y="54695"/>
                  </a:lnTo>
                  <a:lnTo>
                    <a:pt x="33744" y="55155"/>
                  </a:lnTo>
                  <a:lnTo>
                    <a:pt x="33870" y="55606"/>
                  </a:lnTo>
                  <a:lnTo>
                    <a:pt x="33994" y="56048"/>
                  </a:lnTo>
                  <a:lnTo>
                    <a:pt x="34115" y="56482"/>
                  </a:lnTo>
                  <a:lnTo>
                    <a:pt x="34235" y="56908"/>
                  </a:lnTo>
                  <a:lnTo>
                    <a:pt x="34352" y="57325"/>
                  </a:lnTo>
                  <a:lnTo>
                    <a:pt x="34479" y="57810"/>
                  </a:lnTo>
                  <a:lnTo>
                    <a:pt x="34604" y="58290"/>
                  </a:lnTo>
                  <a:lnTo>
                    <a:pt x="34729" y="58767"/>
                  </a:lnTo>
                  <a:lnTo>
                    <a:pt x="34852" y="59239"/>
                  </a:lnTo>
                  <a:lnTo>
                    <a:pt x="34974" y="59707"/>
                  </a:lnTo>
                  <a:lnTo>
                    <a:pt x="35096" y="60171"/>
                  </a:lnTo>
                  <a:lnTo>
                    <a:pt x="35216" y="60630"/>
                  </a:lnTo>
                  <a:lnTo>
                    <a:pt x="35335" y="61085"/>
                  </a:lnTo>
                  <a:lnTo>
                    <a:pt x="35453" y="61536"/>
                  </a:lnTo>
                  <a:lnTo>
                    <a:pt x="35570" y="61983"/>
                  </a:lnTo>
                  <a:lnTo>
                    <a:pt x="35676" y="61547"/>
                  </a:lnTo>
                  <a:lnTo>
                    <a:pt x="35784" y="61106"/>
                  </a:lnTo>
                  <a:lnTo>
                    <a:pt x="35892" y="60662"/>
                  </a:lnTo>
                  <a:lnTo>
                    <a:pt x="36002" y="60213"/>
                  </a:lnTo>
                  <a:lnTo>
                    <a:pt x="36112" y="59760"/>
                  </a:lnTo>
                  <a:lnTo>
                    <a:pt x="36224" y="59303"/>
                  </a:lnTo>
                  <a:lnTo>
                    <a:pt x="36337" y="58841"/>
                  </a:lnTo>
                  <a:lnTo>
                    <a:pt x="36451" y="58375"/>
                  </a:lnTo>
                  <a:lnTo>
                    <a:pt x="36566" y="57905"/>
                  </a:lnTo>
                  <a:lnTo>
                    <a:pt x="36681" y="57431"/>
                  </a:lnTo>
                  <a:lnTo>
                    <a:pt x="36789" y="57024"/>
                  </a:lnTo>
                  <a:lnTo>
                    <a:pt x="36900" y="56607"/>
                  </a:lnTo>
                  <a:lnTo>
                    <a:pt x="37013" y="56181"/>
                  </a:lnTo>
                  <a:lnTo>
                    <a:pt x="37130" y="55746"/>
                  </a:lnTo>
                  <a:lnTo>
                    <a:pt x="37250" y="55300"/>
                  </a:lnTo>
                  <a:lnTo>
                    <a:pt x="37374" y="54846"/>
                  </a:lnTo>
                  <a:lnTo>
                    <a:pt x="37500" y="54381"/>
                  </a:lnTo>
                  <a:lnTo>
                    <a:pt x="37630" y="53908"/>
                  </a:lnTo>
                  <a:lnTo>
                    <a:pt x="37763" y="53424"/>
                  </a:lnTo>
                  <a:lnTo>
                    <a:pt x="37899" y="52932"/>
                  </a:lnTo>
                  <a:lnTo>
                    <a:pt x="38047" y="52424"/>
                  </a:lnTo>
                  <a:lnTo>
                    <a:pt x="38195" y="51917"/>
                  </a:lnTo>
                  <a:lnTo>
                    <a:pt x="38344" y="51412"/>
                  </a:lnTo>
                  <a:lnTo>
                    <a:pt x="38492" y="50908"/>
                  </a:lnTo>
                  <a:lnTo>
                    <a:pt x="38640" y="50404"/>
                  </a:lnTo>
                  <a:lnTo>
                    <a:pt x="38788" y="49902"/>
                  </a:lnTo>
                  <a:lnTo>
                    <a:pt x="38936" y="49401"/>
                  </a:lnTo>
                  <a:lnTo>
                    <a:pt x="39085" y="48900"/>
                  </a:lnTo>
                  <a:lnTo>
                    <a:pt x="39233" y="48401"/>
                  </a:lnTo>
                  <a:lnTo>
                    <a:pt x="39381" y="47903"/>
                  </a:lnTo>
                  <a:lnTo>
                    <a:pt x="54678" y="0"/>
                  </a:lnTo>
                  <a:lnTo>
                    <a:pt x="7082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9"/>
            <p:cNvSpPr/>
            <p:nvPr/>
          </p:nvSpPr>
          <p:spPr>
            <a:xfrm>
              <a:off x="7210831" y="4718941"/>
              <a:ext cx="60819" cy="74581"/>
            </a:xfrm>
            <a:custGeom>
              <a:avLst/>
              <a:pathLst>
                <a:path w="60819" h="74581">
                  <a:moveTo>
                    <a:pt x="0" y="74581"/>
                  </a:moveTo>
                  <a:lnTo>
                    <a:pt x="0" y="0"/>
                  </a:lnTo>
                  <a:lnTo>
                    <a:pt x="58648" y="0"/>
                  </a:lnTo>
                  <a:lnTo>
                    <a:pt x="58648" y="12068"/>
                  </a:lnTo>
                  <a:lnTo>
                    <a:pt x="15614" y="12068"/>
                  </a:lnTo>
                  <a:lnTo>
                    <a:pt x="15614" y="30806"/>
                  </a:lnTo>
                  <a:lnTo>
                    <a:pt x="55419" y="30806"/>
                  </a:lnTo>
                  <a:lnTo>
                    <a:pt x="55419" y="42875"/>
                  </a:lnTo>
                  <a:lnTo>
                    <a:pt x="15614" y="42875"/>
                  </a:lnTo>
                  <a:lnTo>
                    <a:pt x="15614" y="62512"/>
                  </a:lnTo>
                  <a:lnTo>
                    <a:pt x="60819" y="62512"/>
                  </a:lnTo>
                  <a:lnTo>
                    <a:pt x="60819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20"/>
            <p:cNvSpPr/>
            <p:nvPr/>
          </p:nvSpPr>
          <p:spPr>
            <a:xfrm>
              <a:off x="7283136" y="4718941"/>
              <a:ext cx="68811" cy="74581"/>
            </a:xfrm>
            <a:custGeom>
              <a:avLst/>
              <a:pathLst>
                <a:path w="68811" h="74581">
                  <a:moveTo>
                    <a:pt x="51238" y="74581"/>
                  </a:moveTo>
                  <a:lnTo>
                    <a:pt x="33929" y="46262"/>
                  </a:lnTo>
                  <a:lnTo>
                    <a:pt x="15614" y="46262"/>
                  </a:lnTo>
                  <a:lnTo>
                    <a:pt x="15614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7264" y="0"/>
                  </a:lnTo>
                  <a:lnTo>
                    <a:pt x="38643" y="15"/>
                  </a:lnTo>
                  <a:lnTo>
                    <a:pt x="39987" y="63"/>
                  </a:lnTo>
                  <a:lnTo>
                    <a:pt x="41294" y="142"/>
                  </a:lnTo>
                  <a:lnTo>
                    <a:pt x="42565" y="254"/>
                  </a:lnTo>
                  <a:lnTo>
                    <a:pt x="43801" y="396"/>
                  </a:lnTo>
                  <a:lnTo>
                    <a:pt x="45000" y="571"/>
                  </a:lnTo>
                  <a:lnTo>
                    <a:pt x="46164" y="778"/>
                  </a:lnTo>
                  <a:lnTo>
                    <a:pt x="47291" y="1016"/>
                  </a:lnTo>
                  <a:lnTo>
                    <a:pt x="48383" y="1286"/>
                  </a:lnTo>
                  <a:lnTo>
                    <a:pt x="49438" y="1587"/>
                  </a:lnTo>
                  <a:lnTo>
                    <a:pt x="50469" y="1908"/>
                  </a:lnTo>
                  <a:lnTo>
                    <a:pt x="51464" y="2257"/>
                  </a:lnTo>
                  <a:lnTo>
                    <a:pt x="52425" y="2632"/>
                  </a:lnTo>
                  <a:lnTo>
                    <a:pt x="53351" y="3036"/>
                  </a:lnTo>
                  <a:lnTo>
                    <a:pt x="54242" y="3467"/>
                  </a:lnTo>
                  <a:lnTo>
                    <a:pt x="55098" y="3925"/>
                  </a:lnTo>
                  <a:lnTo>
                    <a:pt x="55919" y="4411"/>
                  </a:lnTo>
                  <a:lnTo>
                    <a:pt x="56705" y="4924"/>
                  </a:lnTo>
                  <a:lnTo>
                    <a:pt x="57456" y="5465"/>
                  </a:lnTo>
                  <a:lnTo>
                    <a:pt x="58172" y="6034"/>
                  </a:lnTo>
                  <a:lnTo>
                    <a:pt x="58853" y="6618"/>
                  </a:lnTo>
                  <a:lnTo>
                    <a:pt x="59497" y="7228"/>
                  </a:lnTo>
                  <a:lnTo>
                    <a:pt x="60106" y="7863"/>
                  </a:lnTo>
                  <a:lnTo>
                    <a:pt x="60679" y="8524"/>
                  </a:lnTo>
                  <a:lnTo>
                    <a:pt x="61216" y="9210"/>
                  </a:lnTo>
                  <a:lnTo>
                    <a:pt x="61716" y="9921"/>
                  </a:lnTo>
                  <a:lnTo>
                    <a:pt x="62181" y="10658"/>
                  </a:lnTo>
                  <a:lnTo>
                    <a:pt x="62610" y="11420"/>
                  </a:lnTo>
                  <a:lnTo>
                    <a:pt x="63002" y="12208"/>
                  </a:lnTo>
                  <a:lnTo>
                    <a:pt x="63359" y="13021"/>
                  </a:lnTo>
                  <a:lnTo>
                    <a:pt x="63691" y="13847"/>
                  </a:lnTo>
                  <a:lnTo>
                    <a:pt x="63988" y="14693"/>
                  </a:lnTo>
                  <a:lnTo>
                    <a:pt x="64250" y="15562"/>
                  </a:lnTo>
                  <a:lnTo>
                    <a:pt x="64477" y="16451"/>
                  </a:lnTo>
                  <a:lnTo>
                    <a:pt x="64669" y="17361"/>
                  </a:lnTo>
                  <a:lnTo>
                    <a:pt x="64827" y="18293"/>
                  </a:lnTo>
                  <a:lnTo>
                    <a:pt x="64949" y="19246"/>
                  </a:lnTo>
                  <a:lnTo>
                    <a:pt x="65036" y="20220"/>
                  </a:lnTo>
                  <a:lnTo>
                    <a:pt x="65089" y="21215"/>
                  </a:lnTo>
                  <a:lnTo>
                    <a:pt x="65106" y="22231"/>
                  </a:lnTo>
                  <a:lnTo>
                    <a:pt x="65093" y="23060"/>
                  </a:lnTo>
                  <a:lnTo>
                    <a:pt x="65055" y="23876"/>
                  </a:lnTo>
                  <a:lnTo>
                    <a:pt x="64992" y="24678"/>
                  </a:lnTo>
                  <a:lnTo>
                    <a:pt x="64903" y="25466"/>
                  </a:lnTo>
                  <a:lnTo>
                    <a:pt x="64788" y="26241"/>
                  </a:lnTo>
                  <a:lnTo>
                    <a:pt x="64649" y="27001"/>
                  </a:lnTo>
                  <a:lnTo>
                    <a:pt x="64484" y="27748"/>
                  </a:lnTo>
                  <a:lnTo>
                    <a:pt x="64293" y="28481"/>
                  </a:lnTo>
                  <a:lnTo>
                    <a:pt x="64077" y="29201"/>
                  </a:lnTo>
                  <a:lnTo>
                    <a:pt x="63836" y="29906"/>
                  </a:lnTo>
                  <a:lnTo>
                    <a:pt x="63582" y="30587"/>
                  </a:lnTo>
                  <a:lnTo>
                    <a:pt x="63308" y="31253"/>
                  </a:lnTo>
                  <a:lnTo>
                    <a:pt x="63015" y="31904"/>
                  </a:lnTo>
                  <a:lnTo>
                    <a:pt x="62701" y="32540"/>
                  </a:lnTo>
                  <a:lnTo>
                    <a:pt x="62367" y="33161"/>
                  </a:lnTo>
                  <a:lnTo>
                    <a:pt x="62013" y="33768"/>
                  </a:lnTo>
                  <a:lnTo>
                    <a:pt x="61638" y="34360"/>
                  </a:lnTo>
                  <a:lnTo>
                    <a:pt x="61244" y="34937"/>
                  </a:lnTo>
                  <a:lnTo>
                    <a:pt x="60830" y="35499"/>
                  </a:lnTo>
                  <a:lnTo>
                    <a:pt x="60395" y="36046"/>
                  </a:lnTo>
                  <a:lnTo>
                    <a:pt x="59953" y="36578"/>
                  </a:lnTo>
                  <a:lnTo>
                    <a:pt x="59493" y="37092"/>
                  </a:lnTo>
                  <a:lnTo>
                    <a:pt x="59017" y="37590"/>
                  </a:lnTo>
                  <a:lnTo>
                    <a:pt x="58523" y="38070"/>
                  </a:lnTo>
                  <a:lnTo>
                    <a:pt x="58013" y="38534"/>
                  </a:lnTo>
                  <a:lnTo>
                    <a:pt x="57486" y="38981"/>
                  </a:lnTo>
                  <a:lnTo>
                    <a:pt x="56942" y="39411"/>
                  </a:lnTo>
                  <a:lnTo>
                    <a:pt x="56381" y="39824"/>
                  </a:lnTo>
                  <a:lnTo>
                    <a:pt x="55803" y="40219"/>
                  </a:lnTo>
                  <a:lnTo>
                    <a:pt x="55208" y="40598"/>
                  </a:lnTo>
                  <a:lnTo>
                    <a:pt x="54599" y="40949"/>
                  </a:lnTo>
                  <a:lnTo>
                    <a:pt x="53980" y="41280"/>
                  </a:lnTo>
                  <a:lnTo>
                    <a:pt x="53350" y="41593"/>
                  </a:lnTo>
                  <a:lnTo>
                    <a:pt x="52709" y="41886"/>
                  </a:lnTo>
                  <a:lnTo>
                    <a:pt x="52058" y="42160"/>
                  </a:lnTo>
                  <a:lnTo>
                    <a:pt x="51397" y="42415"/>
                  </a:lnTo>
                  <a:lnTo>
                    <a:pt x="50724" y="42651"/>
                  </a:lnTo>
                  <a:lnTo>
                    <a:pt x="50042" y="42868"/>
                  </a:lnTo>
                  <a:lnTo>
                    <a:pt x="49348" y="43066"/>
                  </a:lnTo>
                  <a:lnTo>
                    <a:pt x="48644" y="43245"/>
                  </a:lnTo>
                  <a:lnTo>
                    <a:pt x="68811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1"/>
            <p:cNvSpPr/>
            <p:nvPr/>
          </p:nvSpPr>
          <p:spPr>
            <a:xfrm>
              <a:off x="7298751" y="4731063"/>
              <a:ext cx="33770" cy="22019"/>
            </a:xfrm>
            <a:custGeom>
              <a:avLst/>
              <a:pathLst>
                <a:path w="33770" h="22019">
                  <a:moveTo>
                    <a:pt x="33770" y="10745"/>
                  </a:moveTo>
                  <a:lnTo>
                    <a:pt x="33734" y="9682"/>
                  </a:lnTo>
                  <a:lnTo>
                    <a:pt x="33626" y="8676"/>
                  </a:lnTo>
                  <a:lnTo>
                    <a:pt x="33446" y="7726"/>
                  </a:lnTo>
                  <a:lnTo>
                    <a:pt x="33194" y="6832"/>
                  </a:lnTo>
                  <a:lnTo>
                    <a:pt x="32870" y="5994"/>
                  </a:lnTo>
                  <a:lnTo>
                    <a:pt x="32474" y="5212"/>
                  </a:lnTo>
                  <a:lnTo>
                    <a:pt x="32006" y="4487"/>
                  </a:lnTo>
                  <a:lnTo>
                    <a:pt x="31467" y="3817"/>
                  </a:lnTo>
                  <a:lnTo>
                    <a:pt x="30855" y="3203"/>
                  </a:lnTo>
                  <a:lnTo>
                    <a:pt x="30171" y="2646"/>
                  </a:lnTo>
                  <a:lnTo>
                    <a:pt x="29431" y="2143"/>
                  </a:lnTo>
                  <a:lnTo>
                    <a:pt x="28629" y="1693"/>
                  </a:lnTo>
                  <a:lnTo>
                    <a:pt x="27767" y="1296"/>
                  </a:lnTo>
                  <a:lnTo>
                    <a:pt x="26842" y="952"/>
                  </a:lnTo>
                  <a:lnTo>
                    <a:pt x="25857" y="661"/>
                  </a:lnTo>
                  <a:lnTo>
                    <a:pt x="24810" y="423"/>
                  </a:lnTo>
                  <a:lnTo>
                    <a:pt x="23701" y="238"/>
                  </a:lnTo>
                  <a:lnTo>
                    <a:pt x="22532" y="105"/>
                  </a:lnTo>
                  <a:lnTo>
                    <a:pt x="21300" y="26"/>
                  </a:lnTo>
                  <a:lnTo>
                    <a:pt x="20008" y="0"/>
                  </a:lnTo>
                  <a:lnTo>
                    <a:pt x="0" y="0"/>
                  </a:lnTo>
                  <a:lnTo>
                    <a:pt x="0" y="22019"/>
                  </a:lnTo>
                  <a:lnTo>
                    <a:pt x="20431" y="22019"/>
                  </a:lnTo>
                  <a:lnTo>
                    <a:pt x="21120" y="22011"/>
                  </a:lnTo>
                  <a:lnTo>
                    <a:pt x="21788" y="21988"/>
                  </a:lnTo>
                  <a:lnTo>
                    <a:pt x="22437" y="21948"/>
                  </a:lnTo>
                  <a:lnTo>
                    <a:pt x="23065" y="21892"/>
                  </a:lnTo>
                  <a:lnTo>
                    <a:pt x="23673" y="21821"/>
                  </a:lnTo>
                  <a:lnTo>
                    <a:pt x="24261" y="21733"/>
                  </a:lnTo>
                  <a:lnTo>
                    <a:pt x="24829" y="21630"/>
                  </a:lnTo>
                  <a:lnTo>
                    <a:pt x="25377" y="21511"/>
                  </a:lnTo>
                  <a:lnTo>
                    <a:pt x="25905" y="21376"/>
                  </a:lnTo>
                  <a:lnTo>
                    <a:pt x="26413" y="21225"/>
                  </a:lnTo>
                  <a:lnTo>
                    <a:pt x="26911" y="21050"/>
                  </a:lnTo>
                  <a:lnTo>
                    <a:pt x="27391" y="20861"/>
                  </a:lnTo>
                  <a:lnTo>
                    <a:pt x="27851" y="20660"/>
                  </a:lnTo>
                  <a:lnTo>
                    <a:pt x="28293" y="20446"/>
                  </a:lnTo>
                  <a:lnTo>
                    <a:pt x="28715" y="20220"/>
                  </a:lnTo>
                  <a:lnTo>
                    <a:pt x="29119" y="19980"/>
                  </a:lnTo>
                  <a:lnTo>
                    <a:pt x="29503" y="19728"/>
                  </a:lnTo>
                  <a:lnTo>
                    <a:pt x="29868" y="19464"/>
                  </a:lnTo>
                  <a:lnTo>
                    <a:pt x="30214" y="19186"/>
                  </a:lnTo>
                  <a:lnTo>
                    <a:pt x="30541" y="18896"/>
                  </a:lnTo>
                  <a:lnTo>
                    <a:pt x="30861" y="18584"/>
                  </a:lnTo>
                  <a:lnTo>
                    <a:pt x="31164" y="18261"/>
                  </a:lnTo>
                  <a:lnTo>
                    <a:pt x="31450" y="17928"/>
                  </a:lnTo>
                  <a:lnTo>
                    <a:pt x="31719" y="17584"/>
                  </a:lnTo>
                  <a:lnTo>
                    <a:pt x="31971" y="17229"/>
                  </a:lnTo>
                  <a:lnTo>
                    <a:pt x="32206" y="16864"/>
                  </a:lnTo>
                  <a:lnTo>
                    <a:pt x="32424" y="16488"/>
                  </a:lnTo>
                  <a:lnTo>
                    <a:pt x="32625" y="16101"/>
                  </a:lnTo>
                  <a:lnTo>
                    <a:pt x="32809" y="15704"/>
                  </a:lnTo>
                  <a:lnTo>
                    <a:pt x="32976" y="15297"/>
                  </a:lnTo>
                  <a:lnTo>
                    <a:pt x="33127" y="14880"/>
                  </a:lnTo>
                  <a:lnTo>
                    <a:pt x="33262" y="14454"/>
                  </a:lnTo>
                  <a:lnTo>
                    <a:pt x="33381" y="14020"/>
                  </a:lnTo>
                  <a:lnTo>
                    <a:pt x="33484" y="13578"/>
                  </a:lnTo>
                  <a:lnTo>
                    <a:pt x="33572" y="13127"/>
                  </a:lnTo>
                  <a:lnTo>
                    <a:pt x="33643" y="12667"/>
                  </a:lnTo>
                  <a:lnTo>
                    <a:pt x="33699" y="12199"/>
                  </a:lnTo>
                  <a:lnTo>
                    <a:pt x="33738" y="11723"/>
                  </a:lnTo>
                  <a:lnTo>
                    <a:pt x="33762" y="112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2"/>
            <p:cNvSpPr/>
            <p:nvPr/>
          </p:nvSpPr>
          <p:spPr>
            <a:xfrm>
              <a:off x="7357294" y="4717830"/>
              <a:ext cx="64947" cy="76751"/>
            </a:xfrm>
            <a:custGeom>
              <a:avLst/>
              <a:pathLst>
                <a:path w="64947" h="76751">
                  <a:moveTo>
                    <a:pt x="64947" y="54202"/>
                  </a:moveTo>
                  <a:lnTo>
                    <a:pt x="64929" y="55209"/>
                  </a:lnTo>
                  <a:lnTo>
                    <a:pt x="64873" y="56199"/>
                  </a:lnTo>
                  <a:lnTo>
                    <a:pt x="64780" y="57170"/>
                  </a:lnTo>
                  <a:lnTo>
                    <a:pt x="64651" y="58123"/>
                  </a:lnTo>
                  <a:lnTo>
                    <a:pt x="64484" y="59059"/>
                  </a:lnTo>
                  <a:lnTo>
                    <a:pt x="64280" y="59976"/>
                  </a:lnTo>
                  <a:lnTo>
                    <a:pt x="64039" y="60875"/>
                  </a:lnTo>
                  <a:lnTo>
                    <a:pt x="63762" y="61756"/>
                  </a:lnTo>
                  <a:lnTo>
                    <a:pt x="63447" y="62620"/>
                  </a:lnTo>
                  <a:lnTo>
                    <a:pt x="63095" y="63465"/>
                  </a:lnTo>
                  <a:lnTo>
                    <a:pt x="62703" y="64279"/>
                  </a:lnTo>
                  <a:lnTo>
                    <a:pt x="62271" y="65070"/>
                  </a:lnTo>
                  <a:lnTo>
                    <a:pt x="61797" y="65838"/>
                  </a:lnTo>
                  <a:lnTo>
                    <a:pt x="61282" y="66582"/>
                  </a:lnTo>
                  <a:lnTo>
                    <a:pt x="60726" y="67303"/>
                  </a:lnTo>
                  <a:lnTo>
                    <a:pt x="60128" y="68000"/>
                  </a:lnTo>
                  <a:lnTo>
                    <a:pt x="59489" y="68675"/>
                  </a:lnTo>
                  <a:lnTo>
                    <a:pt x="58809" y="69326"/>
                  </a:lnTo>
                  <a:lnTo>
                    <a:pt x="58088" y="69954"/>
                  </a:lnTo>
                  <a:lnTo>
                    <a:pt x="57325" y="70558"/>
                  </a:lnTo>
                  <a:lnTo>
                    <a:pt x="56530" y="71138"/>
                  </a:lnTo>
                  <a:lnTo>
                    <a:pt x="55690" y="71691"/>
                  </a:lnTo>
                  <a:lnTo>
                    <a:pt x="54806" y="72217"/>
                  </a:lnTo>
                  <a:lnTo>
                    <a:pt x="53878" y="72718"/>
                  </a:lnTo>
                  <a:lnTo>
                    <a:pt x="52905" y="73191"/>
                  </a:lnTo>
                  <a:lnTo>
                    <a:pt x="51888" y="73639"/>
                  </a:lnTo>
                  <a:lnTo>
                    <a:pt x="50826" y="74059"/>
                  </a:lnTo>
                  <a:lnTo>
                    <a:pt x="49720" y="74454"/>
                  </a:lnTo>
                  <a:lnTo>
                    <a:pt x="48569" y="74822"/>
                  </a:lnTo>
                  <a:lnTo>
                    <a:pt x="47374" y="75163"/>
                  </a:lnTo>
                  <a:lnTo>
                    <a:pt x="46144" y="75465"/>
                  </a:lnTo>
                  <a:lnTo>
                    <a:pt x="44867" y="75735"/>
                  </a:lnTo>
                  <a:lnTo>
                    <a:pt x="43544" y="75973"/>
                  </a:lnTo>
                  <a:lnTo>
                    <a:pt x="42174" y="76179"/>
                  </a:lnTo>
                  <a:lnTo>
                    <a:pt x="40757" y="76354"/>
                  </a:lnTo>
                  <a:lnTo>
                    <a:pt x="39294" y="76497"/>
                  </a:lnTo>
                  <a:lnTo>
                    <a:pt x="37785" y="76608"/>
                  </a:lnTo>
                  <a:lnTo>
                    <a:pt x="36228" y="76688"/>
                  </a:lnTo>
                  <a:lnTo>
                    <a:pt x="34626" y="76735"/>
                  </a:lnTo>
                  <a:lnTo>
                    <a:pt x="32976" y="76751"/>
                  </a:lnTo>
                  <a:lnTo>
                    <a:pt x="31512" y="76738"/>
                  </a:lnTo>
                  <a:lnTo>
                    <a:pt x="30082" y="76698"/>
                  </a:lnTo>
                  <a:lnTo>
                    <a:pt x="28687" y="76632"/>
                  </a:lnTo>
                  <a:lnTo>
                    <a:pt x="27327" y="76539"/>
                  </a:lnTo>
                  <a:lnTo>
                    <a:pt x="26002" y="76420"/>
                  </a:lnTo>
                  <a:lnTo>
                    <a:pt x="24712" y="76275"/>
                  </a:lnTo>
                  <a:lnTo>
                    <a:pt x="23457" y="76103"/>
                  </a:lnTo>
                  <a:lnTo>
                    <a:pt x="22237" y="75904"/>
                  </a:lnTo>
                  <a:lnTo>
                    <a:pt x="21052" y="75679"/>
                  </a:lnTo>
                  <a:lnTo>
                    <a:pt x="19902" y="75428"/>
                  </a:lnTo>
                  <a:lnTo>
                    <a:pt x="18785" y="75150"/>
                  </a:lnTo>
                  <a:lnTo>
                    <a:pt x="17700" y="74848"/>
                  </a:lnTo>
                  <a:lnTo>
                    <a:pt x="16647" y="74519"/>
                  </a:lnTo>
                  <a:lnTo>
                    <a:pt x="15625" y="74166"/>
                  </a:lnTo>
                  <a:lnTo>
                    <a:pt x="14635" y="73787"/>
                  </a:lnTo>
                  <a:lnTo>
                    <a:pt x="13677" y="73382"/>
                  </a:lnTo>
                  <a:lnTo>
                    <a:pt x="12751" y="72953"/>
                  </a:lnTo>
                  <a:lnTo>
                    <a:pt x="11856" y="72497"/>
                  </a:lnTo>
                  <a:lnTo>
                    <a:pt x="10994" y="72017"/>
                  </a:lnTo>
                  <a:lnTo>
                    <a:pt x="10162" y="71511"/>
                  </a:lnTo>
                  <a:lnTo>
                    <a:pt x="9373" y="70980"/>
                  </a:lnTo>
                  <a:lnTo>
                    <a:pt x="8613" y="70425"/>
                  </a:lnTo>
                  <a:lnTo>
                    <a:pt x="7882" y="69845"/>
                  </a:lnTo>
                  <a:lnTo>
                    <a:pt x="7181" y="69241"/>
                  </a:lnTo>
                  <a:lnTo>
                    <a:pt x="6510" y="68613"/>
                  </a:lnTo>
                  <a:lnTo>
                    <a:pt x="5869" y="67960"/>
                  </a:lnTo>
                  <a:lnTo>
                    <a:pt x="5257" y="67283"/>
                  </a:lnTo>
                  <a:lnTo>
                    <a:pt x="4674" y="66582"/>
                  </a:lnTo>
                  <a:lnTo>
                    <a:pt x="4122" y="65856"/>
                  </a:lnTo>
                  <a:lnTo>
                    <a:pt x="3599" y="65106"/>
                  </a:lnTo>
                  <a:lnTo>
                    <a:pt x="3115" y="64322"/>
                  </a:lnTo>
                  <a:lnTo>
                    <a:pt x="2659" y="63516"/>
                  </a:lnTo>
                  <a:lnTo>
                    <a:pt x="2230" y="62688"/>
                  </a:lnTo>
                  <a:lnTo>
                    <a:pt x="1829" y="61837"/>
                  </a:lnTo>
                  <a:lnTo>
                    <a:pt x="1455" y="60964"/>
                  </a:lnTo>
                  <a:lnTo>
                    <a:pt x="1109" y="60069"/>
                  </a:lnTo>
                  <a:lnTo>
                    <a:pt x="790" y="59152"/>
                  </a:lnTo>
                  <a:lnTo>
                    <a:pt x="499" y="58212"/>
                  </a:lnTo>
                  <a:lnTo>
                    <a:pt x="236" y="57250"/>
                  </a:lnTo>
                  <a:lnTo>
                    <a:pt x="0" y="56266"/>
                  </a:lnTo>
                  <a:lnTo>
                    <a:pt x="15085" y="53779"/>
                  </a:lnTo>
                  <a:lnTo>
                    <a:pt x="15218" y="54272"/>
                  </a:lnTo>
                  <a:lnTo>
                    <a:pt x="15363" y="54757"/>
                  </a:lnTo>
                  <a:lnTo>
                    <a:pt x="15519" y="55233"/>
                  </a:lnTo>
                  <a:lnTo>
                    <a:pt x="15686" y="55701"/>
                  </a:lnTo>
                  <a:lnTo>
                    <a:pt x="15866" y="56160"/>
                  </a:lnTo>
                  <a:lnTo>
                    <a:pt x="16057" y="56611"/>
                  </a:lnTo>
                  <a:lnTo>
                    <a:pt x="16260" y="57054"/>
                  </a:lnTo>
                  <a:lnTo>
                    <a:pt x="16474" y="57488"/>
                  </a:lnTo>
                  <a:lnTo>
                    <a:pt x="16700" y="57914"/>
                  </a:lnTo>
                  <a:lnTo>
                    <a:pt x="16938" y="58331"/>
                  </a:lnTo>
                  <a:lnTo>
                    <a:pt x="17190" y="58738"/>
                  </a:lnTo>
                  <a:lnTo>
                    <a:pt x="17461" y="59135"/>
                  </a:lnTo>
                  <a:lnTo>
                    <a:pt x="17749" y="59522"/>
                  </a:lnTo>
                  <a:lnTo>
                    <a:pt x="18056" y="59897"/>
                  </a:lnTo>
                  <a:lnTo>
                    <a:pt x="18380" y="60263"/>
                  </a:lnTo>
                  <a:lnTo>
                    <a:pt x="18723" y="60617"/>
                  </a:lnTo>
                  <a:lnTo>
                    <a:pt x="19083" y="60961"/>
                  </a:lnTo>
                  <a:lnTo>
                    <a:pt x="19462" y="61295"/>
                  </a:lnTo>
                  <a:lnTo>
                    <a:pt x="19858" y="61618"/>
                  </a:lnTo>
                  <a:lnTo>
                    <a:pt x="20273" y="61930"/>
                  </a:lnTo>
                  <a:lnTo>
                    <a:pt x="20717" y="62220"/>
                  </a:lnTo>
                  <a:lnTo>
                    <a:pt x="21181" y="62498"/>
                  </a:lnTo>
                  <a:lnTo>
                    <a:pt x="21665" y="62762"/>
                  </a:lnTo>
                  <a:lnTo>
                    <a:pt x="22170" y="63014"/>
                  </a:lnTo>
                  <a:lnTo>
                    <a:pt x="22694" y="63253"/>
                  </a:lnTo>
                  <a:lnTo>
                    <a:pt x="23239" y="63480"/>
                  </a:lnTo>
                  <a:lnTo>
                    <a:pt x="23804" y="63694"/>
                  </a:lnTo>
                  <a:lnTo>
                    <a:pt x="24389" y="63895"/>
                  </a:lnTo>
                  <a:lnTo>
                    <a:pt x="24994" y="64083"/>
                  </a:lnTo>
                  <a:lnTo>
                    <a:pt x="25619" y="64259"/>
                  </a:lnTo>
                  <a:lnTo>
                    <a:pt x="26278" y="64410"/>
                  </a:lnTo>
                  <a:lnTo>
                    <a:pt x="26963" y="64545"/>
                  </a:lnTo>
                  <a:lnTo>
                    <a:pt x="27675" y="64664"/>
                  </a:lnTo>
                  <a:lnTo>
                    <a:pt x="28413" y="64767"/>
                  </a:lnTo>
                  <a:lnTo>
                    <a:pt x="29178" y="64855"/>
                  </a:lnTo>
                  <a:lnTo>
                    <a:pt x="29970" y="64926"/>
                  </a:lnTo>
                  <a:lnTo>
                    <a:pt x="30787" y="64982"/>
                  </a:lnTo>
                  <a:lnTo>
                    <a:pt x="31632" y="65021"/>
                  </a:lnTo>
                  <a:lnTo>
                    <a:pt x="32502" y="65045"/>
                  </a:lnTo>
                  <a:lnTo>
                    <a:pt x="33400" y="65053"/>
                  </a:lnTo>
                  <a:lnTo>
                    <a:pt x="34950" y="65029"/>
                  </a:lnTo>
                  <a:lnTo>
                    <a:pt x="36425" y="64958"/>
                  </a:lnTo>
                  <a:lnTo>
                    <a:pt x="37825" y="64839"/>
                  </a:lnTo>
                  <a:lnTo>
                    <a:pt x="39150" y="64672"/>
                  </a:lnTo>
                  <a:lnTo>
                    <a:pt x="40400" y="64458"/>
                  </a:lnTo>
                  <a:lnTo>
                    <a:pt x="41575" y="64196"/>
                  </a:lnTo>
                  <a:lnTo>
                    <a:pt x="42674" y="63886"/>
                  </a:lnTo>
                  <a:lnTo>
                    <a:pt x="43698" y="63529"/>
                  </a:lnTo>
                  <a:lnTo>
                    <a:pt x="44647" y="63124"/>
                  </a:lnTo>
                  <a:lnTo>
                    <a:pt x="45521" y="62671"/>
                  </a:lnTo>
                  <a:lnTo>
                    <a:pt x="46326" y="62157"/>
                  </a:lnTo>
                  <a:lnTo>
                    <a:pt x="47046" y="61589"/>
                  </a:lnTo>
                  <a:lnTo>
                    <a:pt x="47681" y="60967"/>
                  </a:lnTo>
                  <a:lnTo>
                    <a:pt x="48231" y="60291"/>
                  </a:lnTo>
                  <a:lnTo>
                    <a:pt x="48697" y="59561"/>
                  </a:lnTo>
                  <a:lnTo>
                    <a:pt x="49078" y="58777"/>
                  </a:lnTo>
                  <a:lnTo>
                    <a:pt x="49375" y="57940"/>
                  </a:lnTo>
                  <a:lnTo>
                    <a:pt x="49586" y="57048"/>
                  </a:lnTo>
                  <a:lnTo>
                    <a:pt x="49713" y="56102"/>
                  </a:lnTo>
                  <a:lnTo>
                    <a:pt x="49756" y="55102"/>
                  </a:lnTo>
                  <a:lnTo>
                    <a:pt x="49739" y="54499"/>
                  </a:lnTo>
                  <a:lnTo>
                    <a:pt x="49688" y="53918"/>
                  </a:lnTo>
                  <a:lnTo>
                    <a:pt x="49603" y="53360"/>
                  </a:lnTo>
                  <a:lnTo>
                    <a:pt x="49485" y="52824"/>
                  </a:lnTo>
                  <a:lnTo>
                    <a:pt x="49332" y="52310"/>
                  </a:lnTo>
                  <a:lnTo>
                    <a:pt x="49146" y="51818"/>
                  </a:lnTo>
                  <a:lnTo>
                    <a:pt x="48926" y="51348"/>
                  </a:lnTo>
                  <a:lnTo>
                    <a:pt x="48672" y="50901"/>
                  </a:lnTo>
                  <a:lnTo>
                    <a:pt x="48384" y="50476"/>
                  </a:lnTo>
                  <a:lnTo>
                    <a:pt x="48062" y="50073"/>
                  </a:lnTo>
                  <a:lnTo>
                    <a:pt x="47712" y="49688"/>
                  </a:lnTo>
                  <a:lnTo>
                    <a:pt x="47340" y="49317"/>
                  </a:lnTo>
                  <a:lnTo>
                    <a:pt x="46946" y="48960"/>
                  </a:lnTo>
                  <a:lnTo>
                    <a:pt x="46529" y="48617"/>
                  </a:lnTo>
                  <a:lnTo>
                    <a:pt x="46090" y="48287"/>
                  </a:lnTo>
                  <a:lnTo>
                    <a:pt x="45629" y="47971"/>
                  </a:lnTo>
                  <a:lnTo>
                    <a:pt x="45146" y="47669"/>
                  </a:lnTo>
                  <a:lnTo>
                    <a:pt x="44640" y="47380"/>
                  </a:lnTo>
                  <a:lnTo>
                    <a:pt x="44113" y="47105"/>
                  </a:lnTo>
                  <a:lnTo>
                    <a:pt x="43563" y="46844"/>
                  </a:lnTo>
                  <a:lnTo>
                    <a:pt x="42993" y="46595"/>
                  </a:lnTo>
                  <a:lnTo>
                    <a:pt x="42407" y="46353"/>
                  </a:lnTo>
                  <a:lnTo>
                    <a:pt x="41803" y="46120"/>
                  </a:lnTo>
                  <a:lnTo>
                    <a:pt x="41183" y="45896"/>
                  </a:lnTo>
                  <a:lnTo>
                    <a:pt x="40546" y="45680"/>
                  </a:lnTo>
                  <a:lnTo>
                    <a:pt x="39891" y="45472"/>
                  </a:lnTo>
                  <a:lnTo>
                    <a:pt x="39220" y="45273"/>
                  </a:lnTo>
                  <a:lnTo>
                    <a:pt x="38532" y="45083"/>
                  </a:lnTo>
                  <a:lnTo>
                    <a:pt x="37827" y="44901"/>
                  </a:lnTo>
                  <a:lnTo>
                    <a:pt x="37105" y="44727"/>
                  </a:lnTo>
                  <a:lnTo>
                    <a:pt x="36371" y="44558"/>
                  </a:lnTo>
                  <a:lnTo>
                    <a:pt x="35631" y="44391"/>
                  </a:lnTo>
                  <a:lnTo>
                    <a:pt x="34885" y="44224"/>
                  </a:lnTo>
                  <a:lnTo>
                    <a:pt x="34132" y="44058"/>
                  </a:lnTo>
                  <a:lnTo>
                    <a:pt x="33373" y="43893"/>
                  </a:lnTo>
                  <a:lnTo>
                    <a:pt x="32608" y="43730"/>
                  </a:lnTo>
                  <a:lnTo>
                    <a:pt x="31836" y="43567"/>
                  </a:lnTo>
                  <a:lnTo>
                    <a:pt x="31058" y="43406"/>
                  </a:lnTo>
                  <a:lnTo>
                    <a:pt x="30274" y="43246"/>
                  </a:lnTo>
                  <a:lnTo>
                    <a:pt x="29483" y="43086"/>
                  </a:lnTo>
                  <a:lnTo>
                    <a:pt x="28848" y="42938"/>
                  </a:lnTo>
                  <a:lnTo>
                    <a:pt x="28212" y="42788"/>
                  </a:lnTo>
                  <a:lnTo>
                    <a:pt x="27577" y="42637"/>
                  </a:lnTo>
                  <a:lnTo>
                    <a:pt x="26942" y="42485"/>
                  </a:lnTo>
                  <a:lnTo>
                    <a:pt x="26307" y="42332"/>
                  </a:lnTo>
                  <a:lnTo>
                    <a:pt x="25672" y="42178"/>
                  </a:lnTo>
                  <a:lnTo>
                    <a:pt x="25036" y="42023"/>
                  </a:lnTo>
                  <a:lnTo>
                    <a:pt x="24401" y="41867"/>
                  </a:lnTo>
                  <a:lnTo>
                    <a:pt x="23766" y="41709"/>
                  </a:lnTo>
                  <a:lnTo>
                    <a:pt x="23131" y="41551"/>
                  </a:lnTo>
                  <a:lnTo>
                    <a:pt x="22498" y="41389"/>
                  </a:lnTo>
                  <a:lnTo>
                    <a:pt x="21871" y="41221"/>
                  </a:lnTo>
                  <a:lnTo>
                    <a:pt x="21249" y="41046"/>
                  </a:lnTo>
                  <a:lnTo>
                    <a:pt x="20632" y="40865"/>
                  </a:lnTo>
                  <a:lnTo>
                    <a:pt x="20021" y="40678"/>
                  </a:lnTo>
                  <a:lnTo>
                    <a:pt x="19415" y="40484"/>
                  </a:lnTo>
                  <a:lnTo>
                    <a:pt x="18814" y="40284"/>
                  </a:lnTo>
                  <a:lnTo>
                    <a:pt x="18219" y="40078"/>
                  </a:lnTo>
                  <a:lnTo>
                    <a:pt x="17629" y="39865"/>
                  </a:lnTo>
                  <a:lnTo>
                    <a:pt x="17044" y="39646"/>
                  </a:lnTo>
                  <a:lnTo>
                    <a:pt x="16476" y="39419"/>
                  </a:lnTo>
                  <a:lnTo>
                    <a:pt x="15915" y="39184"/>
                  </a:lnTo>
                  <a:lnTo>
                    <a:pt x="15362" y="38941"/>
                  </a:lnTo>
                  <a:lnTo>
                    <a:pt x="14816" y="38689"/>
                  </a:lnTo>
                  <a:lnTo>
                    <a:pt x="14278" y="38428"/>
                  </a:lnTo>
                  <a:lnTo>
                    <a:pt x="13747" y="38159"/>
                  </a:lnTo>
                  <a:lnTo>
                    <a:pt x="13224" y="37882"/>
                  </a:lnTo>
                  <a:lnTo>
                    <a:pt x="12707" y="37596"/>
                  </a:lnTo>
                  <a:lnTo>
                    <a:pt x="12199" y="37302"/>
                  </a:lnTo>
                  <a:lnTo>
                    <a:pt x="11698" y="36999"/>
                  </a:lnTo>
                  <a:lnTo>
                    <a:pt x="11206" y="36685"/>
                  </a:lnTo>
                  <a:lnTo>
                    <a:pt x="10728" y="36358"/>
                  </a:lnTo>
                  <a:lnTo>
                    <a:pt x="10262" y="36016"/>
                  </a:lnTo>
                  <a:lnTo>
                    <a:pt x="9809" y="35661"/>
                  </a:lnTo>
                  <a:lnTo>
                    <a:pt x="9368" y="35292"/>
                  </a:lnTo>
                  <a:lnTo>
                    <a:pt x="8941" y="34909"/>
                  </a:lnTo>
                  <a:lnTo>
                    <a:pt x="8526" y="34513"/>
                  </a:lnTo>
                  <a:lnTo>
                    <a:pt x="8124" y="34103"/>
                  </a:lnTo>
                  <a:lnTo>
                    <a:pt x="7734" y="33679"/>
                  </a:lnTo>
                  <a:lnTo>
                    <a:pt x="7357" y="33241"/>
                  </a:lnTo>
                  <a:lnTo>
                    <a:pt x="7005" y="32778"/>
                  </a:lnTo>
                  <a:lnTo>
                    <a:pt x="6667" y="32301"/>
                  </a:lnTo>
                  <a:lnTo>
                    <a:pt x="6344" y="31809"/>
                  </a:lnTo>
                  <a:lnTo>
                    <a:pt x="6036" y="31301"/>
                  </a:lnTo>
                  <a:lnTo>
                    <a:pt x="5743" y="30780"/>
                  </a:lnTo>
                  <a:lnTo>
                    <a:pt x="5464" y="30243"/>
                  </a:lnTo>
                  <a:lnTo>
                    <a:pt x="5201" y="29691"/>
                  </a:lnTo>
                  <a:lnTo>
                    <a:pt x="4952" y="29125"/>
                  </a:lnTo>
                  <a:lnTo>
                    <a:pt x="4718" y="28544"/>
                  </a:lnTo>
                  <a:lnTo>
                    <a:pt x="4499" y="27948"/>
                  </a:lnTo>
                  <a:lnTo>
                    <a:pt x="4308" y="27334"/>
                  </a:lnTo>
                  <a:lnTo>
                    <a:pt x="4137" y="26698"/>
                  </a:lnTo>
                  <a:lnTo>
                    <a:pt x="3986" y="26042"/>
                  </a:lnTo>
                  <a:lnTo>
                    <a:pt x="3855" y="25365"/>
                  </a:lnTo>
                  <a:lnTo>
                    <a:pt x="3744" y="24666"/>
                  </a:lnTo>
                  <a:lnTo>
                    <a:pt x="3654" y="23946"/>
                  </a:lnTo>
                  <a:lnTo>
                    <a:pt x="3584" y="23205"/>
                  </a:lnTo>
                  <a:lnTo>
                    <a:pt x="3533" y="22443"/>
                  </a:lnTo>
                  <a:lnTo>
                    <a:pt x="3503" y="21659"/>
                  </a:lnTo>
                  <a:lnTo>
                    <a:pt x="3493" y="20855"/>
                  </a:lnTo>
                  <a:lnTo>
                    <a:pt x="3515" y="19759"/>
                  </a:lnTo>
                  <a:lnTo>
                    <a:pt x="3582" y="18695"/>
                  </a:lnTo>
                  <a:lnTo>
                    <a:pt x="3693" y="17663"/>
                  </a:lnTo>
                  <a:lnTo>
                    <a:pt x="3849" y="16663"/>
                  </a:lnTo>
                  <a:lnTo>
                    <a:pt x="4049" y="15694"/>
                  </a:lnTo>
                  <a:lnTo>
                    <a:pt x="4293" y="14757"/>
                  </a:lnTo>
                  <a:lnTo>
                    <a:pt x="4582" y="13852"/>
                  </a:lnTo>
                  <a:lnTo>
                    <a:pt x="4916" y="12978"/>
                  </a:lnTo>
                  <a:lnTo>
                    <a:pt x="5294" y="12137"/>
                  </a:lnTo>
                  <a:lnTo>
                    <a:pt x="5716" y="11327"/>
                  </a:lnTo>
                  <a:lnTo>
                    <a:pt x="6178" y="10548"/>
                  </a:lnTo>
                  <a:lnTo>
                    <a:pt x="6673" y="9798"/>
                  </a:lnTo>
                  <a:lnTo>
                    <a:pt x="7203" y="9078"/>
                  </a:lnTo>
                  <a:lnTo>
                    <a:pt x="7766" y="8388"/>
                  </a:lnTo>
                  <a:lnTo>
                    <a:pt x="8363" y="7728"/>
                  </a:lnTo>
                  <a:lnTo>
                    <a:pt x="8994" y="7097"/>
                  </a:lnTo>
                  <a:lnTo>
                    <a:pt x="9659" y="6495"/>
                  </a:lnTo>
                  <a:lnTo>
                    <a:pt x="10357" y="5924"/>
                  </a:lnTo>
                  <a:lnTo>
                    <a:pt x="11090" y="5382"/>
                  </a:lnTo>
                  <a:lnTo>
                    <a:pt x="11856" y="4869"/>
                  </a:lnTo>
                  <a:lnTo>
                    <a:pt x="12665" y="4375"/>
                  </a:lnTo>
                  <a:lnTo>
                    <a:pt x="13504" y="3908"/>
                  </a:lnTo>
                  <a:lnTo>
                    <a:pt x="14372" y="3469"/>
                  </a:lnTo>
                  <a:lnTo>
                    <a:pt x="15269" y="3057"/>
                  </a:lnTo>
                  <a:lnTo>
                    <a:pt x="16197" y="2673"/>
                  </a:lnTo>
                  <a:lnTo>
                    <a:pt x="17154" y="2316"/>
                  </a:lnTo>
                  <a:lnTo>
                    <a:pt x="18140" y="1987"/>
                  </a:lnTo>
                  <a:lnTo>
                    <a:pt x="19157" y="1685"/>
                  </a:lnTo>
                  <a:lnTo>
                    <a:pt x="20203" y="1411"/>
                  </a:lnTo>
                  <a:lnTo>
                    <a:pt x="21278" y="1164"/>
                  </a:lnTo>
                  <a:lnTo>
                    <a:pt x="22379" y="943"/>
                  </a:lnTo>
                  <a:lnTo>
                    <a:pt x="23499" y="745"/>
                  </a:lnTo>
                  <a:lnTo>
                    <a:pt x="24640" y="570"/>
                  </a:lnTo>
                  <a:lnTo>
                    <a:pt x="25801" y="419"/>
                  </a:lnTo>
                  <a:lnTo>
                    <a:pt x="26982" y="291"/>
                  </a:lnTo>
                  <a:lnTo>
                    <a:pt x="28183" y="186"/>
                  </a:lnTo>
                  <a:lnTo>
                    <a:pt x="29404" y="104"/>
                  </a:lnTo>
                  <a:lnTo>
                    <a:pt x="30645" y="46"/>
                  </a:lnTo>
                  <a:lnTo>
                    <a:pt x="31906" y="11"/>
                  </a:lnTo>
                  <a:lnTo>
                    <a:pt x="33188" y="0"/>
                  </a:lnTo>
                  <a:lnTo>
                    <a:pt x="34628" y="11"/>
                  </a:lnTo>
                  <a:lnTo>
                    <a:pt x="36025" y="46"/>
                  </a:lnTo>
                  <a:lnTo>
                    <a:pt x="37380" y="104"/>
                  </a:lnTo>
                  <a:lnTo>
                    <a:pt x="38693" y="186"/>
                  </a:lnTo>
                  <a:lnTo>
                    <a:pt x="39963" y="291"/>
                  </a:lnTo>
                  <a:lnTo>
                    <a:pt x="41191" y="419"/>
                  </a:lnTo>
                  <a:lnTo>
                    <a:pt x="42377" y="570"/>
                  </a:lnTo>
                  <a:lnTo>
                    <a:pt x="43520" y="745"/>
                  </a:lnTo>
                  <a:lnTo>
                    <a:pt x="44621" y="943"/>
                  </a:lnTo>
                  <a:lnTo>
                    <a:pt x="45680" y="1164"/>
                  </a:lnTo>
                  <a:lnTo>
                    <a:pt x="46711" y="1398"/>
                  </a:lnTo>
                  <a:lnTo>
                    <a:pt x="47706" y="1657"/>
                  </a:lnTo>
                  <a:lnTo>
                    <a:pt x="48667" y="1941"/>
                  </a:lnTo>
                  <a:lnTo>
                    <a:pt x="49593" y="2248"/>
                  </a:lnTo>
                  <a:lnTo>
                    <a:pt x="50484" y="2580"/>
                  </a:lnTo>
                  <a:lnTo>
                    <a:pt x="51339" y="2936"/>
                  </a:lnTo>
                  <a:lnTo>
                    <a:pt x="52160" y="3317"/>
                  </a:lnTo>
                  <a:lnTo>
                    <a:pt x="52946" y="3722"/>
                  </a:lnTo>
                  <a:lnTo>
                    <a:pt x="53698" y="4151"/>
                  </a:lnTo>
                  <a:lnTo>
                    <a:pt x="54414" y="4605"/>
                  </a:lnTo>
                  <a:lnTo>
                    <a:pt x="55108" y="5083"/>
                  </a:lnTo>
                  <a:lnTo>
                    <a:pt x="55771" y="5585"/>
                  </a:lnTo>
                  <a:lnTo>
                    <a:pt x="56403" y="6112"/>
                  </a:lnTo>
                  <a:lnTo>
                    <a:pt x="57005" y="6663"/>
                  </a:lnTo>
                  <a:lnTo>
                    <a:pt x="57576" y="7238"/>
                  </a:lnTo>
                  <a:lnTo>
                    <a:pt x="58117" y="7838"/>
                  </a:lnTo>
                  <a:lnTo>
                    <a:pt x="58627" y="8462"/>
                  </a:lnTo>
                  <a:lnTo>
                    <a:pt x="59106" y="9110"/>
                  </a:lnTo>
                  <a:lnTo>
                    <a:pt x="59554" y="9783"/>
                  </a:lnTo>
                  <a:lnTo>
                    <a:pt x="59972" y="10480"/>
                  </a:lnTo>
                  <a:lnTo>
                    <a:pt x="60373" y="11191"/>
                  </a:lnTo>
                  <a:lnTo>
                    <a:pt x="60753" y="11926"/>
                  </a:lnTo>
                  <a:lnTo>
                    <a:pt x="61110" y="12686"/>
                  </a:lnTo>
                  <a:lnTo>
                    <a:pt x="61445" y="13470"/>
                  </a:lnTo>
                  <a:lnTo>
                    <a:pt x="61758" y="14278"/>
                  </a:lnTo>
                  <a:lnTo>
                    <a:pt x="62049" y="15111"/>
                  </a:lnTo>
                  <a:lnTo>
                    <a:pt x="62317" y="15968"/>
                  </a:lnTo>
                  <a:lnTo>
                    <a:pt x="62563" y="16849"/>
                  </a:lnTo>
                  <a:lnTo>
                    <a:pt x="62787" y="17755"/>
                  </a:lnTo>
                  <a:lnTo>
                    <a:pt x="62989" y="18685"/>
                  </a:lnTo>
                  <a:lnTo>
                    <a:pt x="47850" y="20749"/>
                  </a:lnTo>
                  <a:lnTo>
                    <a:pt x="47593" y="19809"/>
                  </a:lnTo>
                  <a:lnTo>
                    <a:pt x="47287" y="18917"/>
                  </a:lnTo>
                  <a:lnTo>
                    <a:pt x="46932" y="18073"/>
                  </a:lnTo>
                  <a:lnTo>
                    <a:pt x="46529" y="17277"/>
                  </a:lnTo>
                  <a:lnTo>
                    <a:pt x="46077" y="16528"/>
                  </a:lnTo>
                  <a:lnTo>
                    <a:pt x="45576" y="15826"/>
                  </a:lnTo>
                  <a:lnTo>
                    <a:pt x="45027" y="15172"/>
                  </a:lnTo>
                  <a:lnTo>
                    <a:pt x="44429" y="14566"/>
                  </a:lnTo>
                  <a:lnTo>
                    <a:pt x="43782" y="14008"/>
                  </a:lnTo>
                  <a:lnTo>
                    <a:pt x="43086" y="13497"/>
                  </a:lnTo>
                  <a:lnTo>
                    <a:pt x="42346" y="13035"/>
                  </a:lnTo>
                  <a:lnTo>
                    <a:pt x="41543" y="12621"/>
                  </a:lnTo>
                  <a:lnTo>
                    <a:pt x="40677" y="12255"/>
                  </a:lnTo>
                  <a:lnTo>
                    <a:pt x="39749" y="11939"/>
                  </a:lnTo>
                  <a:lnTo>
                    <a:pt x="38759" y="11671"/>
                  </a:lnTo>
                  <a:lnTo>
                    <a:pt x="37706" y="11452"/>
                  </a:lnTo>
                  <a:lnTo>
                    <a:pt x="36591" y="11281"/>
                  </a:lnTo>
                  <a:lnTo>
                    <a:pt x="35413" y="11160"/>
                  </a:lnTo>
                  <a:lnTo>
                    <a:pt x="34173" y="11087"/>
                  </a:lnTo>
                  <a:lnTo>
                    <a:pt x="32870" y="11062"/>
                  </a:lnTo>
                  <a:lnTo>
                    <a:pt x="32058" y="11070"/>
                  </a:lnTo>
                  <a:lnTo>
                    <a:pt x="31274" y="11092"/>
                  </a:lnTo>
                  <a:lnTo>
                    <a:pt x="30517" y="11129"/>
                  </a:lnTo>
                  <a:lnTo>
                    <a:pt x="29788" y="11181"/>
                  </a:lnTo>
                  <a:lnTo>
                    <a:pt x="29086" y="11248"/>
                  </a:lnTo>
                  <a:lnTo>
                    <a:pt x="28411" y="11329"/>
                  </a:lnTo>
                  <a:lnTo>
                    <a:pt x="27765" y="11425"/>
                  </a:lnTo>
                  <a:lnTo>
                    <a:pt x="27145" y="11537"/>
                  </a:lnTo>
                  <a:lnTo>
                    <a:pt x="26553" y="11663"/>
                  </a:lnTo>
                  <a:lnTo>
                    <a:pt x="25989" y="11803"/>
                  </a:lnTo>
                  <a:lnTo>
                    <a:pt x="25460" y="11946"/>
                  </a:lnTo>
                  <a:lnTo>
                    <a:pt x="24952" y="12100"/>
                  </a:lnTo>
                  <a:lnTo>
                    <a:pt x="24465" y="12264"/>
                  </a:lnTo>
                  <a:lnTo>
                    <a:pt x="23999" y="12439"/>
                  </a:lnTo>
                  <a:lnTo>
                    <a:pt x="23554" y="12624"/>
                  </a:lnTo>
                  <a:lnTo>
                    <a:pt x="23131" y="12820"/>
                  </a:lnTo>
                  <a:lnTo>
                    <a:pt x="22729" y="13026"/>
                  </a:lnTo>
                  <a:lnTo>
                    <a:pt x="22347" y="13243"/>
                  </a:lnTo>
                  <a:lnTo>
                    <a:pt x="21988" y="13471"/>
                  </a:lnTo>
                  <a:lnTo>
                    <a:pt x="21649" y="13709"/>
                  </a:lnTo>
                  <a:lnTo>
                    <a:pt x="21340" y="13957"/>
                  </a:lnTo>
                  <a:lnTo>
                    <a:pt x="21050" y="14213"/>
                  </a:lnTo>
                  <a:lnTo>
                    <a:pt x="20777" y="14477"/>
                  </a:lnTo>
                  <a:lnTo>
                    <a:pt x="20522" y="14751"/>
                  </a:lnTo>
                  <a:lnTo>
                    <a:pt x="20286" y="15032"/>
                  </a:lnTo>
                  <a:lnTo>
                    <a:pt x="20067" y="15322"/>
                  </a:lnTo>
                  <a:lnTo>
                    <a:pt x="19867" y="15621"/>
                  </a:lnTo>
                  <a:lnTo>
                    <a:pt x="19684" y="15928"/>
                  </a:lnTo>
                  <a:lnTo>
                    <a:pt x="19519" y="16243"/>
                  </a:lnTo>
                  <a:lnTo>
                    <a:pt x="19373" y="16567"/>
                  </a:lnTo>
                  <a:lnTo>
                    <a:pt x="19242" y="16887"/>
                  </a:lnTo>
                  <a:lnTo>
                    <a:pt x="19125" y="17211"/>
                  </a:lnTo>
                  <a:lnTo>
                    <a:pt x="19022" y="17539"/>
                  </a:lnTo>
                  <a:lnTo>
                    <a:pt x="18932" y="17872"/>
                  </a:lnTo>
                  <a:lnTo>
                    <a:pt x="18857" y="18208"/>
                  </a:lnTo>
                  <a:lnTo>
                    <a:pt x="18795" y="18549"/>
                  </a:lnTo>
                  <a:lnTo>
                    <a:pt x="18746" y="18894"/>
                  </a:lnTo>
                  <a:lnTo>
                    <a:pt x="18712" y="19244"/>
                  </a:lnTo>
                  <a:lnTo>
                    <a:pt x="18691" y="19597"/>
                  </a:lnTo>
                  <a:lnTo>
                    <a:pt x="18685" y="19955"/>
                  </a:lnTo>
                  <a:lnTo>
                    <a:pt x="18698" y="20496"/>
                  </a:lnTo>
                  <a:lnTo>
                    <a:pt x="18737" y="21018"/>
                  </a:lnTo>
                  <a:lnTo>
                    <a:pt x="18804" y="21521"/>
                  </a:lnTo>
                  <a:lnTo>
                    <a:pt x="18896" y="22004"/>
                  </a:lnTo>
                  <a:lnTo>
                    <a:pt x="19015" y="22469"/>
                  </a:lnTo>
                  <a:lnTo>
                    <a:pt x="19161" y="22915"/>
                  </a:lnTo>
                  <a:lnTo>
                    <a:pt x="19333" y="23342"/>
                  </a:lnTo>
                  <a:lnTo>
                    <a:pt x="19531" y="23749"/>
                  </a:lnTo>
                  <a:lnTo>
                    <a:pt x="19756" y="24138"/>
                  </a:lnTo>
                  <a:lnTo>
                    <a:pt x="20008" y="24507"/>
                  </a:lnTo>
                  <a:lnTo>
                    <a:pt x="20283" y="24851"/>
                  </a:lnTo>
                  <a:lnTo>
                    <a:pt x="20580" y="25185"/>
                  </a:lnTo>
                  <a:lnTo>
                    <a:pt x="20897" y="25507"/>
                  </a:lnTo>
                  <a:lnTo>
                    <a:pt x="21236" y="25820"/>
                  </a:lnTo>
                  <a:lnTo>
                    <a:pt x="21596" y="26122"/>
                  </a:lnTo>
                  <a:lnTo>
                    <a:pt x="21977" y="26413"/>
                  </a:lnTo>
                  <a:lnTo>
                    <a:pt x="22379" y="26693"/>
                  </a:lnTo>
                  <a:lnTo>
                    <a:pt x="22803" y="26963"/>
                  </a:lnTo>
                  <a:lnTo>
                    <a:pt x="23247" y="27222"/>
                  </a:lnTo>
                  <a:lnTo>
                    <a:pt x="23713" y="27471"/>
                  </a:lnTo>
                  <a:lnTo>
                    <a:pt x="24198" y="27701"/>
                  </a:lnTo>
                  <a:lnTo>
                    <a:pt x="24702" y="27924"/>
                  </a:lnTo>
                  <a:lnTo>
                    <a:pt x="25223" y="28141"/>
                  </a:lnTo>
                  <a:lnTo>
                    <a:pt x="25763" y="28352"/>
                  </a:lnTo>
                  <a:lnTo>
                    <a:pt x="26320" y="28556"/>
                  </a:lnTo>
                  <a:lnTo>
                    <a:pt x="26895" y="28754"/>
                  </a:lnTo>
                  <a:lnTo>
                    <a:pt x="27489" y="28946"/>
                  </a:lnTo>
                  <a:lnTo>
                    <a:pt x="28100" y="29131"/>
                  </a:lnTo>
                  <a:lnTo>
                    <a:pt x="28729" y="29310"/>
                  </a:lnTo>
                  <a:lnTo>
                    <a:pt x="29377" y="29483"/>
                  </a:lnTo>
                  <a:lnTo>
                    <a:pt x="30050" y="29642"/>
                  </a:lnTo>
                  <a:lnTo>
                    <a:pt x="30736" y="29802"/>
                  </a:lnTo>
                  <a:lnTo>
                    <a:pt x="31435" y="29964"/>
                  </a:lnTo>
                  <a:lnTo>
                    <a:pt x="32146" y="30126"/>
                  </a:lnTo>
                  <a:lnTo>
                    <a:pt x="32870" y="30290"/>
                  </a:lnTo>
                  <a:lnTo>
                    <a:pt x="33607" y="30455"/>
                  </a:lnTo>
                  <a:lnTo>
                    <a:pt x="34357" y="30620"/>
                  </a:lnTo>
                  <a:lnTo>
                    <a:pt x="35119" y="30787"/>
                  </a:lnTo>
                  <a:lnTo>
                    <a:pt x="35894" y="30955"/>
                  </a:lnTo>
                  <a:lnTo>
                    <a:pt x="36681" y="31124"/>
                  </a:lnTo>
                  <a:lnTo>
                    <a:pt x="37380" y="31273"/>
                  </a:lnTo>
                  <a:lnTo>
                    <a:pt x="38077" y="31424"/>
                  </a:lnTo>
                  <a:lnTo>
                    <a:pt x="38773" y="31578"/>
                  </a:lnTo>
                  <a:lnTo>
                    <a:pt x="39468" y="31733"/>
                  </a:lnTo>
                  <a:lnTo>
                    <a:pt x="40162" y="31891"/>
                  </a:lnTo>
                  <a:lnTo>
                    <a:pt x="40855" y="32051"/>
                  </a:lnTo>
                  <a:lnTo>
                    <a:pt x="41546" y="32213"/>
                  </a:lnTo>
                  <a:lnTo>
                    <a:pt x="42237" y="32377"/>
                  </a:lnTo>
                  <a:lnTo>
                    <a:pt x="42927" y="32543"/>
                  </a:lnTo>
                  <a:lnTo>
                    <a:pt x="43616" y="32712"/>
                  </a:lnTo>
                  <a:lnTo>
                    <a:pt x="44301" y="32874"/>
                  </a:lnTo>
                  <a:lnTo>
                    <a:pt x="44979" y="33042"/>
                  </a:lnTo>
                  <a:lnTo>
                    <a:pt x="45651" y="33217"/>
                  </a:lnTo>
                  <a:lnTo>
                    <a:pt x="46317" y="33398"/>
                  </a:lnTo>
                  <a:lnTo>
                    <a:pt x="46977" y="33585"/>
                  </a:lnTo>
                  <a:lnTo>
                    <a:pt x="47630" y="33779"/>
                  </a:lnTo>
                  <a:lnTo>
                    <a:pt x="48277" y="33979"/>
                  </a:lnTo>
                  <a:lnTo>
                    <a:pt x="48917" y="34185"/>
                  </a:lnTo>
                  <a:lnTo>
                    <a:pt x="49551" y="34398"/>
                  </a:lnTo>
                  <a:lnTo>
                    <a:pt x="50179" y="34617"/>
                  </a:lnTo>
                  <a:lnTo>
                    <a:pt x="50800" y="34844"/>
                  </a:lnTo>
                  <a:lnTo>
                    <a:pt x="51411" y="35081"/>
                  </a:lnTo>
                  <a:lnTo>
                    <a:pt x="52015" y="35327"/>
                  </a:lnTo>
                  <a:lnTo>
                    <a:pt x="52610" y="35583"/>
                  </a:lnTo>
                  <a:lnTo>
                    <a:pt x="53196" y="35848"/>
                  </a:lnTo>
                  <a:lnTo>
                    <a:pt x="53774" y="36123"/>
                  </a:lnTo>
                  <a:lnTo>
                    <a:pt x="54344" y="36407"/>
                  </a:lnTo>
                  <a:lnTo>
                    <a:pt x="54905" y="36701"/>
                  </a:lnTo>
                  <a:lnTo>
                    <a:pt x="55458" y="37004"/>
                  </a:lnTo>
                  <a:lnTo>
                    <a:pt x="56002" y="37317"/>
                  </a:lnTo>
                  <a:lnTo>
                    <a:pt x="56534" y="37642"/>
                  </a:lnTo>
                  <a:lnTo>
                    <a:pt x="57052" y="37981"/>
                  </a:lnTo>
                  <a:lnTo>
                    <a:pt x="57555" y="38336"/>
                  </a:lnTo>
                  <a:lnTo>
                    <a:pt x="58043" y="38706"/>
                  </a:lnTo>
                  <a:lnTo>
                    <a:pt x="58516" y="39090"/>
                  </a:lnTo>
                  <a:lnTo>
                    <a:pt x="58974" y="39489"/>
                  </a:lnTo>
                  <a:lnTo>
                    <a:pt x="59418" y="39903"/>
                  </a:lnTo>
                  <a:lnTo>
                    <a:pt x="59847" y="40332"/>
                  </a:lnTo>
                  <a:lnTo>
                    <a:pt x="60261" y="40775"/>
                  </a:lnTo>
                  <a:lnTo>
                    <a:pt x="60660" y="41234"/>
                  </a:lnTo>
                  <a:lnTo>
                    <a:pt x="61053" y="41698"/>
                  </a:lnTo>
                  <a:lnTo>
                    <a:pt x="61428" y="42180"/>
                  </a:lnTo>
                  <a:lnTo>
                    <a:pt x="61786" y="42680"/>
                  </a:lnTo>
                  <a:lnTo>
                    <a:pt x="62125" y="43198"/>
                  </a:lnTo>
                  <a:lnTo>
                    <a:pt x="62446" y="43735"/>
                  </a:lnTo>
                  <a:lnTo>
                    <a:pt x="62749" y="44289"/>
                  </a:lnTo>
                  <a:lnTo>
                    <a:pt x="63035" y="44861"/>
                  </a:lnTo>
                  <a:lnTo>
                    <a:pt x="63302" y="45451"/>
                  </a:lnTo>
                  <a:lnTo>
                    <a:pt x="63551" y="46059"/>
                  </a:lnTo>
                  <a:lnTo>
                    <a:pt x="63783" y="46686"/>
                  </a:lnTo>
                  <a:lnTo>
                    <a:pt x="64004" y="47332"/>
                  </a:lnTo>
                  <a:lnTo>
                    <a:pt x="64202" y="48003"/>
                  </a:lnTo>
                  <a:lnTo>
                    <a:pt x="64377" y="48696"/>
                  </a:lnTo>
                  <a:lnTo>
                    <a:pt x="64528" y="49413"/>
                  </a:lnTo>
                  <a:lnTo>
                    <a:pt x="64656" y="50153"/>
                  </a:lnTo>
                  <a:lnTo>
                    <a:pt x="64761" y="50916"/>
                  </a:lnTo>
                  <a:lnTo>
                    <a:pt x="64842" y="51703"/>
                  </a:lnTo>
                  <a:lnTo>
                    <a:pt x="64901" y="52512"/>
                  </a:lnTo>
                  <a:lnTo>
                    <a:pt x="64936" y="5334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3"/>
            <p:cNvSpPr/>
            <p:nvPr/>
          </p:nvSpPr>
          <p:spPr>
            <a:xfrm>
              <a:off x="7433728" y="4718941"/>
              <a:ext cx="15614" cy="74581"/>
            </a:xfrm>
            <a:custGeom>
              <a:avLst/>
              <a:pathLst>
                <a:path w="15614" h="74581">
                  <a:moveTo>
                    <a:pt x="0" y="74581"/>
                  </a:moveTo>
                  <a:lnTo>
                    <a:pt x="0" y="0"/>
                  </a:lnTo>
                  <a:lnTo>
                    <a:pt x="15614" y="0"/>
                  </a:lnTo>
                  <a:lnTo>
                    <a:pt x="15614" y="745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4"/>
            <p:cNvSpPr/>
            <p:nvPr/>
          </p:nvSpPr>
          <p:spPr>
            <a:xfrm>
              <a:off x="7457812" y="4718941"/>
              <a:ext cx="63836" cy="74581"/>
            </a:xfrm>
            <a:custGeom>
              <a:avLst/>
              <a:pathLst>
                <a:path w="63836" h="74581">
                  <a:moveTo>
                    <a:pt x="39699" y="12068"/>
                  </a:moveTo>
                  <a:lnTo>
                    <a:pt x="39699" y="74581"/>
                  </a:lnTo>
                  <a:lnTo>
                    <a:pt x="24084" y="74581"/>
                  </a:lnTo>
                  <a:lnTo>
                    <a:pt x="24084" y="12068"/>
                  </a:lnTo>
                  <a:lnTo>
                    <a:pt x="0" y="12068"/>
                  </a:lnTo>
                  <a:lnTo>
                    <a:pt x="0" y="0"/>
                  </a:lnTo>
                  <a:lnTo>
                    <a:pt x="63836" y="0"/>
                  </a:lnTo>
                  <a:lnTo>
                    <a:pt x="63836" y="12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5"/>
            <p:cNvSpPr/>
            <p:nvPr/>
          </p:nvSpPr>
          <p:spPr>
            <a:xfrm>
              <a:off x="7524666" y="4718941"/>
              <a:ext cx="68705" cy="74581"/>
            </a:xfrm>
            <a:custGeom>
              <a:avLst/>
              <a:pathLst>
                <a:path w="68705" h="74581">
                  <a:moveTo>
                    <a:pt x="42133" y="43986"/>
                  </a:moveTo>
                  <a:lnTo>
                    <a:pt x="42133" y="74581"/>
                  </a:lnTo>
                  <a:lnTo>
                    <a:pt x="26571" y="74581"/>
                  </a:lnTo>
                  <a:lnTo>
                    <a:pt x="26571" y="43986"/>
                  </a:lnTo>
                  <a:lnTo>
                    <a:pt x="0" y="0"/>
                  </a:lnTo>
                  <a:lnTo>
                    <a:pt x="16356" y="0"/>
                  </a:lnTo>
                  <a:lnTo>
                    <a:pt x="34247" y="31547"/>
                  </a:lnTo>
                  <a:lnTo>
                    <a:pt x="52349" y="0"/>
                  </a:lnTo>
                  <a:lnTo>
                    <a:pt x="6870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6"/>
            <p:cNvSpPr/>
            <p:nvPr/>
          </p:nvSpPr>
          <p:spPr>
            <a:xfrm>
              <a:off x="7488202" y="499710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7"/>
            <p:cNvSpPr/>
            <p:nvPr/>
          </p:nvSpPr>
          <p:spPr>
            <a:xfrm>
              <a:off x="7557808" y="4997100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8"/>
            <p:cNvSpPr/>
            <p:nvPr/>
          </p:nvSpPr>
          <p:spPr>
            <a:xfrm>
              <a:off x="7579933" y="5005086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9"/>
            <p:cNvSpPr/>
            <p:nvPr/>
          </p:nvSpPr>
          <p:spPr>
            <a:xfrm>
              <a:off x="7638794" y="499710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30"/>
            <p:cNvSpPr/>
            <p:nvPr/>
          </p:nvSpPr>
          <p:spPr>
            <a:xfrm>
              <a:off x="7709882" y="4997100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1"/>
            <p:cNvSpPr/>
            <p:nvPr/>
          </p:nvSpPr>
          <p:spPr>
            <a:xfrm>
              <a:off x="7772395" y="499710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2"/>
            <p:cNvSpPr/>
            <p:nvPr/>
          </p:nvSpPr>
          <p:spPr>
            <a:xfrm>
              <a:off x="7801401" y="499710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3"/>
            <p:cNvSpPr/>
            <p:nvPr/>
          </p:nvSpPr>
          <p:spPr>
            <a:xfrm>
              <a:off x="7876247" y="4995988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4"/>
            <p:cNvSpPr/>
            <p:nvPr/>
          </p:nvSpPr>
          <p:spPr>
            <a:xfrm>
              <a:off x="7985446" y="4997100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5"/>
            <p:cNvSpPr/>
            <p:nvPr/>
          </p:nvSpPr>
          <p:spPr>
            <a:xfrm>
              <a:off x="8007572" y="5005086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6"/>
            <p:cNvSpPr/>
            <p:nvPr/>
          </p:nvSpPr>
          <p:spPr>
            <a:xfrm>
              <a:off x="8062992" y="4995988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7"/>
            <p:cNvSpPr/>
            <p:nvPr/>
          </p:nvSpPr>
          <p:spPr>
            <a:xfrm>
              <a:off x="8150753" y="4997100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8"/>
            <p:cNvSpPr/>
            <p:nvPr/>
          </p:nvSpPr>
          <p:spPr>
            <a:xfrm>
              <a:off x="8160863" y="5005198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9"/>
            <p:cNvSpPr/>
            <p:nvPr/>
          </p:nvSpPr>
          <p:spPr>
            <a:xfrm>
              <a:off x="8230152" y="499710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40"/>
            <p:cNvSpPr/>
            <p:nvPr/>
          </p:nvSpPr>
          <p:spPr>
            <a:xfrm>
              <a:off x="8255771" y="4995988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1"/>
            <p:cNvSpPr/>
            <p:nvPr/>
          </p:nvSpPr>
          <p:spPr>
            <a:xfrm>
              <a:off x="8336916" y="4997100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2"/>
            <p:cNvSpPr/>
            <p:nvPr/>
          </p:nvSpPr>
          <p:spPr>
            <a:xfrm>
              <a:off x="8415732" y="4997100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3"/>
            <p:cNvSpPr/>
            <p:nvPr/>
          </p:nvSpPr>
          <p:spPr>
            <a:xfrm>
              <a:off x="8469564" y="4997100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4"/>
            <p:cNvSpPr/>
            <p:nvPr/>
          </p:nvSpPr>
          <p:spPr>
            <a:xfrm>
              <a:off x="8541710" y="4997100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5"/>
            <p:cNvSpPr/>
            <p:nvPr/>
          </p:nvSpPr>
          <p:spPr>
            <a:xfrm>
              <a:off x="8620526" y="4997100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6"/>
            <p:cNvSpPr/>
            <p:nvPr/>
          </p:nvSpPr>
          <p:spPr>
            <a:xfrm>
              <a:off x="8630636" y="5005198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7"/>
            <p:cNvSpPr/>
            <p:nvPr/>
          </p:nvSpPr>
          <p:spPr>
            <a:xfrm>
              <a:off x="8690132" y="4997100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8"/>
            <p:cNvSpPr/>
            <p:nvPr/>
          </p:nvSpPr>
          <p:spPr>
            <a:xfrm>
              <a:off x="8712257" y="5005086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9"/>
            <p:cNvSpPr/>
            <p:nvPr/>
          </p:nvSpPr>
          <p:spPr>
            <a:xfrm>
              <a:off x="8771118" y="4997100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50"/>
            <p:cNvSpPr/>
            <p:nvPr/>
          </p:nvSpPr>
          <p:spPr>
            <a:xfrm>
              <a:off x="8860997" y="4997100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1"/>
            <p:cNvSpPr/>
            <p:nvPr/>
          </p:nvSpPr>
          <p:spPr>
            <a:xfrm>
              <a:off x="8939813" y="499710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2"/>
            <p:cNvSpPr/>
            <p:nvPr/>
          </p:nvSpPr>
          <p:spPr>
            <a:xfrm>
              <a:off x="9019211" y="499710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3"/>
            <p:cNvSpPr/>
            <p:nvPr/>
          </p:nvSpPr>
          <p:spPr>
            <a:xfrm>
              <a:off x="9039801" y="4997100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4"/>
            <p:cNvSpPr/>
            <p:nvPr/>
          </p:nvSpPr>
          <p:spPr>
            <a:xfrm>
              <a:off x="9120523" y="4997100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5"/>
            <p:cNvSpPr/>
            <p:nvPr/>
          </p:nvSpPr>
          <p:spPr>
            <a:xfrm>
              <a:off x="9192828" y="4997100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6"/>
            <p:cNvSpPr/>
            <p:nvPr/>
          </p:nvSpPr>
          <p:spPr>
            <a:xfrm>
              <a:off x="9202938" y="5005198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7"/>
            <p:cNvSpPr/>
            <p:nvPr/>
          </p:nvSpPr>
          <p:spPr>
            <a:xfrm>
              <a:off x="9267145" y="4995988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8"/>
            <p:cNvSpPr/>
            <p:nvPr/>
          </p:nvSpPr>
          <p:spPr>
            <a:xfrm>
              <a:off x="9344532" y="499710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9"/>
            <p:cNvSpPr/>
            <p:nvPr/>
          </p:nvSpPr>
          <p:spPr>
            <a:xfrm>
              <a:off x="9367081" y="4997100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60"/>
            <p:cNvSpPr/>
            <p:nvPr/>
          </p:nvSpPr>
          <p:spPr>
            <a:xfrm>
              <a:off x="9433246" y="4997100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1"/>
            <p:cNvSpPr/>
            <p:nvPr/>
          </p:nvSpPr>
          <p:spPr>
            <a:xfrm>
              <a:off x="7318725" y="5260342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2"/>
            <p:cNvSpPr/>
            <p:nvPr/>
          </p:nvSpPr>
          <p:spPr>
            <a:xfrm>
              <a:off x="7388331" y="5260342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3"/>
            <p:cNvSpPr/>
            <p:nvPr/>
          </p:nvSpPr>
          <p:spPr>
            <a:xfrm>
              <a:off x="7410457" y="5268328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4"/>
            <p:cNvSpPr/>
            <p:nvPr/>
          </p:nvSpPr>
          <p:spPr>
            <a:xfrm>
              <a:off x="7462860" y="5260342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5"/>
            <p:cNvSpPr/>
            <p:nvPr/>
          </p:nvSpPr>
          <p:spPr>
            <a:xfrm>
              <a:off x="7536647" y="526034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6"/>
            <p:cNvSpPr/>
            <p:nvPr/>
          </p:nvSpPr>
          <p:spPr>
            <a:xfrm>
              <a:off x="7561896" y="5259230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7"/>
            <p:cNvSpPr/>
            <p:nvPr/>
          </p:nvSpPr>
          <p:spPr>
            <a:xfrm>
              <a:off x="7572165" y="5267488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8"/>
            <p:cNvSpPr/>
            <p:nvPr/>
          </p:nvSpPr>
          <p:spPr>
            <a:xfrm>
              <a:off x="7649975" y="5260342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9"/>
            <p:cNvSpPr/>
            <p:nvPr/>
          </p:nvSpPr>
          <p:spPr>
            <a:xfrm>
              <a:off x="7719580" y="5260342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70"/>
            <p:cNvSpPr/>
            <p:nvPr/>
          </p:nvSpPr>
          <p:spPr>
            <a:xfrm>
              <a:off x="7741706" y="5268328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1"/>
            <p:cNvSpPr/>
            <p:nvPr/>
          </p:nvSpPr>
          <p:spPr>
            <a:xfrm>
              <a:off x="7800567" y="5260342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2"/>
            <p:cNvSpPr/>
            <p:nvPr/>
          </p:nvSpPr>
          <p:spPr>
            <a:xfrm>
              <a:off x="7887587" y="5259230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3"/>
            <p:cNvSpPr/>
            <p:nvPr/>
          </p:nvSpPr>
          <p:spPr>
            <a:xfrm>
              <a:off x="7969261" y="5260342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4"/>
            <p:cNvSpPr/>
            <p:nvPr/>
          </p:nvSpPr>
          <p:spPr>
            <a:xfrm>
              <a:off x="8047019" y="5260342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5"/>
            <p:cNvSpPr/>
            <p:nvPr/>
          </p:nvSpPr>
          <p:spPr>
            <a:xfrm>
              <a:off x="8125835" y="5260342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6"/>
            <p:cNvSpPr/>
            <p:nvPr/>
          </p:nvSpPr>
          <p:spPr>
            <a:xfrm>
              <a:off x="8200681" y="5259230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7"/>
            <p:cNvSpPr/>
            <p:nvPr/>
          </p:nvSpPr>
          <p:spPr>
            <a:xfrm>
              <a:off x="8318560" y="5260342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8"/>
            <p:cNvSpPr/>
            <p:nvPr/>
          </p:nvSpPr>
          <p:spPr>
            <a:xfrm>
              <a:off x="8392877" y="5259230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9"/>
            <p:cNvSpPr/>
            <p:nvPr/>
          </p:nvSpPr>
          <p:spPr>
            <a:xfrm>
              <a:off x="8470264" y="526034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80"/>
            <p:cNvSpPr/>
            <p:nvPr/>
          </p:nvSpPr>
          <p:spPr>
            <a:xfrm>
              <a:off x="8499271" y="5260342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1"/>
            <p:cNvSpPr/>
            <p:nvPr/>
          </p:nvSpPr>
          <p:spPr>
            <a:xfrm>
              <a:off x="8574117" y="5259230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2"/>
            <p:cNvSpPr/>
            <p:nvPr/>
          </p:nvSpPr>
          <p:spPr>
            <a:xfrm>
              <a:off x="8691467" y="5260342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3"/>
            <p:cNvSpPr/>
            <p:nvPr/>
          </p:nvSpPr>
          <p:spPr>
            <a:xfrm>
              <a:off x="8770283" y="5260342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4"/>
            <p:cNvSpPr/>
            <p:nvPr/>
          </p:nvSpPr>
          <p:spPr>
            <a:xfrm>
              <a:off x="8849681" y="526034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5"/>
            <p:cNvSpPr/>
            <p:nvPr/>
          </p:nvSpPr>
          <p:spPr>
            <a:xfrm>
              <a:off x="8870272" y="5260342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6"/>
            <p:cNvSpPr/>
            <p:nvPr/>
          </p:nvSpPr>
          <p:spPr>
            <a:xfrm>
              <a:off x="8950994" y="5260342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7"/>
            <p:cNvSpPr/>
            <p:nvPr/>
          </p:nvSpPr>
          <p:spPr>
            <a:xfrm>
              <a:off x="9023299" y="5260342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8"/>
            <p:cNvSpPr/>
            <p:nvPr/>
          </p:nvSpPr>
          <p:spPr>
            <a:xfrm>
              <a:off x="9033409" y="5268440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9"/>
            <p:cNvSpPr/>
            <p:nvPr/>
          </p:nvSpPr>
          <p:spPr>
            <a:xfrm>
              <a:off x="9097616" y="5259230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90"/>
            <p:cNvSpPr/>
            <p:nvPr/>
          </p:nvSpPr>
          <p:spPr>
            <a:xfrm>
              <a:off x="9175002" y="526034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1"/>
            <p:cNvSpPr/>
            <p:nvPr/>
          </p:nvSpPr>
          <p:spPr>
            <a:xfrm>
              <a:off x="9197551" y="5260342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2"/>
            <p:cNvSpPr/>
            <p:nvPr/>
          </p:nvSpPr>
          <p:spPr>
            <a:xfrm>
              <a:off x="9263717" y="5260342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3"/>
            <p:cNvSpPr/>
            <p:nvPr/>
          </p:nvSpPr>
          <p:spPr>
            <a:xfrm>
              <a:off x="7089369" y="5522472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4"/>
            <p:cNvSpPr/>
            <p:nvPr/>
          </p:nvSpPr>
          <p:spPr>
            <a:xfrm>
              <a:off x="7171043" y="5523584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5"/>
            <p:cNvSpPr/>
            <p:nvPr/>
          </p:nvSpPr>
          <p:spPr>
            <a:xfrm>
              <a:off x="7250442" y="552358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6"/>
            <p:cNvSpPr/>
            <p:nvPr/>
          </p:nvSpPr>
          <p:spPr>
            <a:xfrm>
              <a:off x="7279448" y="552358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7"/>
            <p:cNvSpPr/>
            <p:nvPr/>
          </p:nvSpPr>
          <p:spPr>
            <a:xfrm>
              <a:off x="7349054" y="552358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8"/>
            <p:cNvSpPr/>
            <p:nvPr/>
          </p:nvSpPr>
          <p:spPr>
            <a:xfrm>
              <a:off x="7371180" y="5531570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9"/>
            <p:cNvSpPr/>
            <p:nvPr/>
          </p:nvSpPr>
          <p:spPr>
            <a:xfrm>
              <a:off x="7460159" y="5523584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500"/>
            <p:cNvSpPr/>
            <p:nvPr/>
          </p:nvSpPr>
          <p:spPr>
            <a:xfrm>
              <a:off x="7550461" y="5523584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1"/>
            <p:cNvSpPr/>
            <p:nvPr/>
          </p:nvSpPr>
          <p:spPr>
            <a:xfrm>
              <a:off x="7622766" y="5523584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2"/>
            <p:cNvSpPr/>
            <p:nvPr/>
          </p:nvSpPr>
          <p:spPr>
            <a:xfrm>
              <a:off x="7632876" y="5531682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3"/>
            <p:cNvSpPr/>
            <p:nvPr/>
          </p:nvSpPr>
          <p:spPr>
            <a:xfrm>
              <a:off x="7702164" y="552358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4"/>
            <p:cNvSpPr/>
            <p:nvPr/>
          </p:nvSpPr>
          <p:spPr>
            <a:xfrm>
              <a:off x="7727784" y="5522472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5"/>
            <p:cNvSpPr/>
            <p:nvPr/>
          </p:nvSpPr>
          <p:spPr>
            <a:xfrm>
              <a:off x="7800777" y="552358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6"/>
            <p:cNvSpPr/>
            <p:nvPr/>
          </p:nvSpPr>
          <p:spPr>
            <a:xfrm>
              <a:off x="7822903" y="5531570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7"/>
            <p:cNvSpPr/>
            <p:nvPr/>
          </p:nvSpPr>
          <p:spPr>
            <a:xfrm>
              <a:off x="7881763" y="5523584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8"/>
            <p:cNvSpPr/>
            <p:nvPr/>
          </p:nvSpPr>
          <p:spPr>
            <a:xfrm>
              <a:off x="7971642" y="5523584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9"/>
            <p:cNvSpPr/>
            <p:nvPr/>
          </p:nvSpPr>
          <p:spPr>
            <a:xfrm>
              <a:off x="8050458" y="552358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10"/>
            <p:cNvSpPr/>
            <p:nvPr/>
          </p:nvSpPr>
          <p:spPr>
            <a:xfrm>
              <a:off x="8129856" y="552358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1"/>
            <p:cNvSpPr/>
            <p:nvPr/>
          </p:nvSpPr>
          <p:spPr>
            <a:xfrm>
              <a:off x="8150447" y="5523584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2"/>
            <p:cNvSpPr/>
            <p:nvPr/>
          </p:nvSpPr>
          <p:spPr>
            <a:xfrm>
              <a:off x="8231168" y="5523584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3"/>
            <p:cNvSpPr/>
            <p:nvPr/>
          </p:nvSpPr>
          <p:spPr>
            <a:xfrm>
              <a:off x="8303473" y="5523584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4"/>
            <p:cNvSpPr/>
            <p:nvPr/>
          </p:nvSpPr>
          <p:spPr>
            <a:xfrm>
              <a:off x="8313583" y="5531682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5"/>
            <p:cNvSpPr/>
            <p:nvPr/>
          </p:nvSpPr>
          <p:spPr>
            <a:xfrm>
              <a:off x="8377790" y="5522472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6"/>
            <p:cNvSpPr/>
            <p:nvPr/>
          </p:nvSpPr>
          <p:spPr>
            <a:xfrm>
              <a:off x="8455177" y="552358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7"/>
            <p:cNvSpPr/>
            <p:nvPr/>
          </p:nvSpPr>
          <p:spPr>
            <a:xfrm>
              <a:off x="8477726" y="5523584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8"/>
            <p:cNvSpPr/>
            <p:nvPr/>
          </p:nvSpPr>
          <p:spPr>
            <a:xfrm>
              <a:off x="8543891" y="5523584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9"/>
            <p:cNvSpPr/>
            <p:nvPr/>
          </p:nvSpPr>
          <p:spPr>
            <a:xfrm>
              <a:off x="8646368" y="5523584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20"/>
            <p:cNvSpPr/>
            <p:nvPr/>
          </p:nvSpPr>
          <p:spPr>
            <a:xfrm>
              <a:off x="8710363" y="552358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1"/>
            <p:cNvSpPr/>
            <p:nvPr/>
          </p:nvSpPr>
          <p:spPr>
            <a:xfrm>
              <a:off x="8732488" y="5531570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2"/>
            <p:cNvSpPr/>
            <p:nvPr/>
          </p:nvSpPr>
          <p:spPr>
            <a:xfrm>
              <a:off x="8792460" y="552358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3"/>
            <p:cNvSpPr/>
            <p:nvPr/>
          </p:nvSpPr>
          <p:spPr>
            <a:xfrm>
              <a:off x="8813051" y="5523584"/>
              <a:ext cx="101470" cy="74581"/>
            </a:xfrm>
            <a:custGeom>
              <a:avLst/>
              <a:pathLst>
                <a:path w="101470" h="74581">
                  <a:moveTo>
                    <a:pt x="79504" y="74581"/>
                  </a:moveTo>
                  <a:lnTo>
                    <a:pt x="67435" y="74581"/>
                  </a:lnTo>
                  <a:lnTo>
                    <a:pt x="54520" y="27207"/>
                  </a:lnTo>
                  <a:lnTo>
                    <a:pt x="54402" y="26797"/>
                  </a:lnTo>
                  <a:lnTo>
                    <a:pt x="54282" y="26372"/>
                  </a:lnTo>
                  <a:lnTo>
                    <a:pt x="54161" y="25933"/>
                  </a:lnTo>
                  <a:lnTo>
                    <a:pt x="54037" y="25479"/>
                  </a:lnTo>
                  <a:lnTo>
                    <a:pt x="53911" y="25010"/>
                  </a:lnTo>
                  <a:lnTo>
                    <a:pt x="53783" y="24526"/>
                  </a:lnTo>
                  <a:lnTo>
                    <a:pt x="53653" y="24028"/>
                  </a:lnTo>
                  <a:lnTo>
                    <a:pt x="53520" y="23514"/>
                  </a:lnTo>
                  <a:lnTo>
                    <a:pt x="53386" y="22986"/>
                  </a:lnTo>
                  <a:lnTo>
                    <a:pt x="53249" y="22443"/>
                  </a:lnTo>
                  <a:lnTo>
                    <a:pt x="53123" y="21895"/>
                  </a:lnTo>
                  <a:lnTo>
                    <a:pt x="52999" y="21352"/>
                  </a:lnTo>
                  <a:lnTo>
                    <a:pt x="52878" y="20815"/>
                  </a:lnTo>
                  <a:lnTo>
                    <a:pt x="52758" y="20283"/>
                  </a:lnTo>
                  <a:lnTo>
                    <a:pt x="52641" y="19756"/>
                  </a:lnTo>
                  <a:lnTo>
                    <a:pt x="52525" y="19235"/>
                  </a:lnTo>
                  <a:lnTo>
                    <a:pt x="52412" y="18719"/>
                  </a:lnTo>
                  <a:lnTo>
                    <a:pt x="52301" y="18208"/>
                  </a:lnTo>
                  <a:lnTo>
                    <a:pt x="52192" y="17703"/>
                  </a:lnTo>
                  <a:lnTo>
                    <a:pt x="52085" y="17202"/>
                  </a:lnTo>
                  <a:lnTo>
                    <a:pt x="51958" y="16619"/>
                  </a:lnTo>
                  <a:lnTo>
                    <a:pt x="51831" y="16034"/>
                  </a:lnTo>
                  <a:lnTo>
                    <a:pt x="51704" y="15446"/>
                  </a:lnTo>
                  <a:lnTo>
                    <a:pt x="51577" y="14856"/>
                  </a:lnTo>
                  <a:lnTo>
                    <a:pt x="51450" y="14265"/>
                  </a:lnTo>
                  <a:lnTo>
                    <a:pt x="51322" y="13671"/>
                  </a:lnTo>
                  <a:lnTo>
                    <a:pt x="51195" y="13075"/>
                  </a:lnTo>
                  <a:lnTo>
                    <a:pt x="51068" y="12477"/>
                  </a:lnTo>
                  <a:lnTo>
                    <a:pt x="50941" y="11876"/>
                  </a:lnTo>
                  <a:lnTo>
                    <a:pt x="50814" y="11274"/>
                  </a:lnTo>
                  <a:lnTo>
                    <a:pt x="50677" y="11886"/>
                  </a:lnTo>
                  <a:lnTo>
                    <a:pt x="50541" y="12496"/>
                  </a:lnTo>
                  <a:lnTo>
                    <a:pt x="50406" y="13102"/>
                  </a:lnTo>
                  <a:lnTo>
                    <a:pt x="50272" y="13705"/>
                  </a:lnTo>
                  <a:lnTo>
                    <a:pt x="50139" y="14304"/>
                  </a:lnTo>
                  <a:lnTo>
                    <a:pt x="50008" y="14901"/>
                  </a:lnTo>
                  <a:lnTo>
                    <a:pt x="49877" y="15494"/>
                  </a:lnTo>
                  <a:lnTo>
                    <a:pt x="49747" y="16085"/>
                  </a:lnTo>
                  <a:lnTo>
                    <a:pt x="49619" y="16672"/>
                  </a:lnTo>
                  <a:lnTo>
                    <a:pt x="49491" y="17255"/>
                  </a:lnTo>
                  <a:lnTo>
                    <a:pt x="49374" y="17765"/>
                  </a:lnTo>
                  <a:lnTo>
                    <a:pt x="49256" y="18278"/>
                  </a:lnTo>
                  <a:lnTo>
                    <a:pt x="49137" y="18794"/>
                  </a:lnTo>
                  <a:lnTo>
                    <a:pt x="49017" y="19313"/>
                  </a:lnTo>
                  <a:lnTo>
                    <a:pt x="48896" y="19836"/>
                  </a:lnTo>
                  <a:lnTo>
                    <a:pt x="48773" y="20361"/>
                  </a:lnTo>
                  <a:lnTo>
                    <a:pt x="48650" y="20890"/>
                  </a:lnTo>
                  <a:lnTo>
                    <a:pt x="48526" y="21422"/>
                  </a:lnTo>
                  <a:lnTo>
                    <a:pt x="48400" y="21957"/>
                  </a:lnTo>
                  <a:lnTo>
                    <a:pt x="48274" y="22496"/>
                  </a:lnTo>
                  <a:lnTo>
                    <a:pt x="48147" y="23029"/>
                  </a:lnTo>
                  <a:lnTo>
                    <a:pt x="48022" y="23548"/>
                  </a:lnTo>
                  <a:lnTo>
                    <a:pt x="47897" y="24053"/>
                  </a:lnTo>
                  <a:lnTo>
                    <a:pt x="47774" y="24545"/>
                  </a:lnTo>
                  <a:lnTo>
                    <a:pt x="47652" y="25023"/>
                  </a:lnTo>
                  <a:lnTo>
                    <a:pt x="47530" y="25487"/>
                  </a:lnTo>
                  <a:lnTo>
                    <a:pt x="47410" y="25938"/>
                  </a:lnTo>
                  <a:lnTo>
                    <a:pt x="47291" y="26375"/>
                  </a:lnTo>
                  <a:lnTo>
                    <a:pt x="47173" y="26797"/>
                  </a:lnTo>
                  <a:lnTo>
                    <a:pt x="47056" y="27207"/>
                  </a:lnTo>
                  <a:lnTo>
                    <a:pt x="34035" y="74581"/>
                  </a:lnTo>
                  <a:lnTo>
                    <a:pt x="21966" y="74581"/>
                  </a:lnTo>
                  <a:lnTo>
                    <a:pt x="0" y="0"/>
                  </a:lnTo>
                  <a:lnTo>
                    <a:pt x="10533" y="0"/>
                  </a:lnTo>
                  <a:lnTo>
                    <a:pt x="23925" y="47374"/>
                  </a:lnTo>
                  <a:lnTo>
                    <a:pt x="24104" y="48040"/>
                  </a:lnTo>
                  <a:lnTo>
                    <a:pt x="24281" y="48706"/>
                  </a:lnTo>
                  <a:lnTo>
                    <a:pt x="24455" y="49370"/>
                  </a:lnTo>
                  <a:lnTo>
                    <a:pt x="24628" y="50033"/>
                  </a:lnTo>
                  <a:lnTo>
                    <a:pt x="24798" y="50695"/>
                  </a:lnTo>
                  <a:lnTo>
                    <a:pt x="24967" y="51356"/>
                  </a:lnTo>
                  <a:lnTo>
                    <a:pt x="25133" y="52016"/>
                  </a:lnTo>
                  <a:lnTo>
                    <a:pt x="25297" y="52675"/>
                  </a:lnTo>
                  <a:lnTo>
                    <a:pt x="25459" y="53333"/>
                  </a:lnTo>
                  <a:lnTo>
                    <a:pt x="25619" y="53990"/>
                  </a:lnTo>
                  <a:lnTo>
                    <a:pt x="25785" y="54640"/>
                  </a:lnTo>
                  <a:lnTo>
                    <a:pt x="25947" y="55275"/>
                  </a:lnTo>
                  <a:lnTo>
                    <a:pt x="26103" y="55897"/>
                  </a:lnTo>
                  <a:lnTo>
                    <a:pt x="26254" y="56506"/>
                  </a:lnTo>
                  <a:lnTo>
                    <a:pt x="26399" y="57100"/>
                  </a:lnTo>
                  <a:lnTo>
                    <a:pt x="26540" y="57681"/>
                  </a:lnTo>
                  <a:lnTo>
                    <a:pt x="26675" y="58248"/>
                  </a:lnTo>
                  <a:lnTo>
                    <a:pt x="26804" y="58801"/>
                  </a:lnTo>
                  <a:lnTo>
                    <a:pt x="26929" y="59340"/>
                  </a:lnTo>
                  <a:lnTo>
                    <a:pt x="27048" y="59866"/>
                  </a:lnTo>
                  <a:lnTo>
                    <a:pt x="27184" y="60477"/>
                  </a:lnTo>
                  <a:lnTo>
                    <a:pt x="27319" y="61081"/>
                  </a:lnTo>
                  <a:lnTo>
                    <a:pt x="27451" y="61679"/>
                  </a:lnTo>
                  <a:lnTo>
                    <a:pt x="27581" y="62271"/>
                  </a:lnTo>
                  <a:lnTo>
                    <a:pt x="27709" y="62856"/>
                  </a:lnTo>
                  <a:lnTo>
                    <a:pt x="27835" y="63435"/>
                  </a:lnTo>
                  <a:lnTo>
                    <a:pt x="27959" y="64008"/>
                  </a:lnTo>
                  <a:lnTo>
                    <a:pt x="28081" y="64575"/>
                  </a:lnTo>
                  <a:lnTo>
                    <a:pt x="28201" y="65135"/>
                  </a:lnTo>
                  <a:lnTo>
                    <a:pt x="28318" y="65688"/>
                  </a:lnTo>
                  <a:lnTo>
                    <a:pt x="28478" y="64959"/>
                  </a:lnTo>
                  <a:lnTo>
                    <a:pt x="28638" y="64232"/>
                  </a:lnTo>
                  <a:lnTo>
                    <a:pt x="28799" y="63506"/>
                  </a:lnTo>
                  <a:lnTo>
                    <a:pt x="28962" y="62783"/>
                  </a:lnTo>
                  <a:lnTo>
                    <a:pt x="29125" y="62062"/>
                  </a:lnTo>
                  <a:lnTo>
                    <a:pt x="29290" y="61344"/>
                  </a:lnTo>
                  <a:lnTo>
                    <a:pt x="29456" y="60627"/>
                  </a:lnTo>
                  <a:lnTo>
                    <a:pt x="29622" y="59912"/>
                  </a:lnTo>
                  <a:lnTo>
                    <a:pt x="29790" y="59200"/>
                  </a:lnTo>
                  <a:lnTo>
                    <a:pt x="29959" y="58490"/>
                  </a:lnTo>
                  <a:lnTo>
                    <a:pt x="30033" y="58191"/>
                  </a:lnTo>
                  <a:lnTo>
                    <a:pt x="30107" y="57890"/>
                  </a:lnTo>
                  <a:lnTo>
                    <a:pt x="30181" y="57586"/>
                  </a:lnTo>
                  <a:lnTo>
                    <a:pt x="30256" y="57278"/>
                  </a:lnTo>
                  <a:lnTo>
                    <a:pt x="30330" y="56968"/>
                  </a:lnTo>
                  <a:lnTo>
                    <a:pt x="30404" y="56654"/>
                  </a:lnTo>
                  <a:lnTo>
                    <a:pt x="30478" y="56337"/>
                  </a:lnTo>
                  <a:lnTo>
                    <a:pt x="30552" y="56017"/>
                  </a:lnTo>
                  <a:lnTo>
                    <a:pt x="30626" y="55693"/>
                  </a:lnTo>
                  <a:lnTo>
                    <a:pt x="30700" y="55367"/>
                  </a:lnTo>
                  <a:lnTo>
                    <a:pt x="30774" y="55039"/>
                  </a:lnTo>
                  <a:lnTo>
                    <a:pt x="30848" y="54712"/>
                  </a:lnTo>
                  <a:lnTo>
                    <a:pt x="30922" y="54387"/>
                  </a:lnTo>
                  <a:lnTo>
                    <a:pt x="30997" y="54062"/>
                  </a:lnTo>
                  <a:lnTo>
                    <a:pt x="31071" y="53739"/>
                  </a:lnTo>
                  <a:lnTo>
                    <a:pt x="31145" y="53416"/>
                  </a:lnTo>
                  <a:lnTo>
                    <a:pt x="31219" y="53095"/>
                  </a:lnTo>
                  <a:lnTo>
                    <a:pt x="31293" y="52775"/>
                  </a:lnTo>
                  <a:lnTo>
                    <a:pt x="31367" y="52456"/>
                  </a:lnTo>
                  <a:lnTo>
                    <a:pt x="31441" y="52138"/>
                  </a:lnTo>
                  <a:lnTo>
                    <a:pt x="31525" y="51822"/>
                  </a:lnTo>
                  <a:lnTo>
                    <a:pt x="31608" y="51509"/>
                  </a:lnTo>
                  <a:lnTo>
                    <a:pt x="31690" y="51199"/>
                  </a:lnTo>
                  <a:lnTo>
                    <a:pt x="31771" y="50893"/>
                  </a:lnTo>
                  <a:lnTo>
                    <a:pt x="31851" y="50589"/>
                  </a:lnTo>
                  <a:lnTo>
                    <a:pt x="31930" y="50289"/>
                  </a:lnTo>
                  <a:lnTo>
                    <a:pt x="32008" y="49992"/>
                  </a:lnTo>
                  <a:lnTo>
                    <a:pt x="32085" y="49699"/>
                  </a:lnTo>
                  <a:lnTo>
                    <a:pt x="32161" y="49408"/>
                  </a:lnTo>
                  <a:lnTo>
                    <a:pt x="32235" y="49121"/>
                  </a:lnTo>
                  <a:lnTo>
                    <a:pt x="32319" y="48827"/>
                  </a:lnTo>
                  <a:lnTo>
                    <a:pt x="32400" y="48538"/>
                  </a:lnTo>
                  <a:lnTo>
                    <a:pt x="32480" y="48255"/>
                  </a:lnTo>
                  <a:lnTo>
                    <a:pt x="32557" y="47977"/>
                  </a:lnTo>
                  <a:lnTo>
                    <a:pt x="32632" y="47705"/>
                  </a:lnTo>
                  <a:lnTo>
                    <a:pt x="32705" y="47437"/>
                  </a:lnTo>
                  <a:lnTo>
                    <a:pt x="32776" y="47175"/>
                  </a:lnTo>
                  <a:lnTo>
                    <a:pt x="32845" y="46919"/>
                  </a:lnTo>
                  <a:lnTo>
                    <a:pt x="32912" y="46667"/>
                  </a:lnTo>
                  <a:lnTo>
                    <a:pt x="32976" y="46421"/>
                  </a:lnTo>
                  <a:lnTo>
                    <a:pt x="45945" y="0"/>
                  </a:lnTo>
                  <a:lnTo>
                    <a:pt x="55631" y="0"/>
                  </a:lnTo>
                  <a:lnTo>
                    <a:pt x="68600" y="46421"/>
                  </a:lnTo>
                  <a:lnTo>
                    <a:pt x="68664" y="46667"/>
                  </a:lnTo>
                  <a:lnTo>
                    <a:pt x="68729" y="46919"/>
                  </a:lnTo>
                  <a:lnTo>
                    <a:pt x="68795" y="47175"/>
                  </a:lnTo>
                  <a:lnTo>
                    <a:pt x="68862" y="47437"/>
                  </a:lnTo>
                  <a:lnTo>
                    <a:pt x="68930" y="47705"/>
                  </a:lnTo>
                  <a:lnTo>
                    <a:pt x="69000" y="47977"/>
                  </a:lnTo>
                  <a:lnTo>
                    <a:pt x="69070" y="48255"/>
                  </a:lnTo>
                  <a:lnTo>
                    <a:pt x="69142" y="48538"/>
                  </a:lnTo>
                  <a:lnTo>
                    <a:pt x="69214" y="48827"/>
                  </a:lnTo>
                  <a:lnTo>
                    <a:pt x="69288" y="49121"/>
                  </a:lnTo>
                  <a:lnTo>
                    <a:pt x="69372" y="49408"/>
                  </a:lnTo>
                  <a:lnTo>
                    <a:pt x="69455" y="49699"/>
                  </a:lnTo>
                  <a:lnTo>
                    <a:pt x="69537" y="49992"/>
                  </a:lnTo>
                  <a:lnTo>
                    <a:pt x="69618" y="50289"/>
                  </a:lnTo>
                  <a:lnTo>
                    <a:pt x="69698" y="50589"/>
                  </a:lnTo>
                  <a:lnTo>
                    <a:pt x="69777" y="50893"/>
                  </a:lnTo>
                  <a:lnTo>
                    <a:pt x="69855" y="51199"/>
                  </a:lnTo>
                  <a:lnTo>
                    <a:pt x="69931" y="51509"/>
                  </a:lnTo>
                  <a:lnTo>
                    <a:pt x="70007" y="51822"/>
                  </a:lnTo>
                  <a:lnTo>
                    <a:pt x="70082" y="52138"/>
                  </a:lnTo>
                  <a:lnTo>
                    <a:pt x="70166" y="52446"/>
                  </a:lnTo>
                  <a:lnTo>
                    <a:pt x="70249" y="52756"/>
                  </a:lnTo>
                  <a:lnTo>
                    <a:pt x="70331" y="53068"/>
                  </a:lnTo>
                  <a:lnTo>
                    <a:pt x="70412" y="53383"/>
                  </a:lnTo>
                  <a:lnTo>
                    <a:pt x="70492" y="53699"/>
                  </a:lnTo>
                  <a:lnTo>
                    <a:pt x="70571" y="54018"/>
                  </a:lnTo>
                  <a:lnTo>
                    <a:pt x="70649" y="54339"/>
                  </a:lnTo>
                  <a:lnTo>
                    <a:pt x="70725" y="54661"/>
                  </a:lnTo>
                  <a:lnTo>
                    <a:pt x="70801" y="54986"/>
                  </a:lnTo>
                  <a:lnTo>
                    <a:pt x="70876" y="55314"/>
                  </a:lnTo>
                  <a:lnTo>
                    <a:pt x="70950" y="55640"/>
                  </a:lnTo>
                  <a:lnTo>
                    <a:pt x="71024" y="55964"/>
                  </a:lnTo>
                  <a:lnTo>
                    <a:pt x="71098" y="56284"/>
                  </a:lnTo>
                  <a:lnTo>
                    <a:pt x="71172" y="56601"/>
                  </a:lnTo>
                  <a:lnTo>
                    <a:pt x="71246" y="56915"/>
                  </a:lnTo>
                  <a:lnTo>
                    <a:pt x="71320" y="57225"/>
                  </a:lnTo>
                  <a:lnTo>
                    <a:pt x="71394" y="57533"/>
                  </a:lnTo>
                  <a:lnTo>
                    <a:pt x="71468" y="57837"/>
                  </a:lnTo>
                  <a:lnTo>
                    <a:pt x="71543" y="58139"/>
                  </a:lnTo>
                  <a:lnTo>
                    <a:pt x="71617" y="58437"/>
                  </a:lnTo>
                  <a:lnTo>
                    <a:pt x="71786" y="59147"/>
                  </a:lnTo>
                  <a:lnTo>
                    <a:pt x="71953" y="59862"/>
                  </a:lnTo>
                  <a:lnTo>
                    <a:pt x="72120" y="60579"/>
                  </a:lnTo>
                  <a:lnTo>
                    <a:pt x="72286" y="61299"/>
                  </a:lnTo>
                  <a:lnTo>
                    <a:pt x="72450" y="62023"/>
                  </a:lnTo>
                  <a:lnTo>
                    <a:pt x="72614" y="62749"/>
                  </a:lnTo>
                  <a:lnTo>
                    <a:pt x="72776" y="63479"/>
                  </a:lnTo>
                  <a:lnTo>
                    <a:pt x="72938" y="64213"/>
                  </a:lnTo>
                  <a:lnTo>
                    <a:pt x="73098" y="64949"/>
                  </a:lnTo>
                  <a:lnTo>
                    <a:pt x="73359" y="65400"/>
                  </a:lnTo>
                  <a:lnTo>
                    <a:pt x="73403" y="65238"/>
                  </a:lnTo>
                  <a:lnTo>
                    <a:pt x="73454" y="65040"/>
                  </a:lnTo>
                  <a:lnTo>
                    <a:pt x="73513" y="64806"/>
                  </a:lnTo>
                  <a:lnTo>
                    <a:pt x="73579" y="64536"/>
                  </a:lnTo>
                  <a:lnTo>
                    <a:pt x="73653" y="64231"/>
                  </a:lnTo>
                  <a:lnTo>
                    <a:pt x="73734" y="63889"/>
                  </a:lnTo>
                  <a:lnTo>
                    <a:pt x="73821" y="63509"/>
                  </a:lnTo>
                  <a:lnTo>
                    <a:pt x="73912" y="63112"/>
                  </a:lnTo>
                  <a:lnTo>
                    <a:pt x="74007" y="62696"/>
                  </a:lnTo>
                  <a:lnTo>
                    <a:pt x="74107" y="62263"/>
                  </a:lnTo>
                  <a:lnTo>
                    <a:pt x="74210" y="61811"/>
                  </a:lnTo>
                  <a:lnTo>
                    <a:pt x="74318" y="61341"/>
                  </a:lnTo>
                  <a:lnTo>
                    <a:pt x="74431" y="60854"/>
                  </a:lnTo>
                  <a:lnTo>
                    <a:pt x="74547" y="60348"/>
                  </a:lnTo>
                  <a:lnTo>
                    <a:pt x="74668" y="59825"/>
                  </a:lnTo>
                  <a:lnTo>
                    <a:pt x="74793" y="59283"/>
                  </a:lnTo>
                  <a:lnTo>
                    <a:pt x="74921" y="58729"/>
                  </a:lnTo>
                  <a:lnTo>
                    <a:pt x="75051" y="58166"/>
                  </a:lnTo>
                  <a:lnTo>
                    <a:pt x="75183" y="57594"/>
                  </a:lnTo>
                  <a:lnTo>
                    <a:pt x="75318" y="57014"/>
                  </a:lnTo>
                  <a:lnTo>
                    <a:pt x="75454" y="56425"/>
                  </a:lnTo>
                  <a:lnTo>
                    <a:pt x="75593" y="55828"/>
                  </a:lnTo>
                  <a:lnTo>
                    <a:pt x="75734" y="55223"/>
                  </a:lnTo>
                  <a:lnTo>
                    <a:pt x="75877" y="54609"/>
                  </a:lnTo>
                  <a:lnTo>
                    <a:pt x="76022" y="53986"/>
                  </a:lnTo>
                  <a:lnTo>
                    <a:pt x="76169" y="53355"/>
                  </a:lnTo>
                  <a:lnTo>
                    <a:pt x="76328" y="52714"/>
                  </a:lnTo>
                  <a:lnTo>
                    <a:pt x="76486" y="52083"/>
                  </a:lnTo>
                  <a:lnTo>
                    <a:pt x="76645" y="51461"/>
                  </a:lnTo>
                  <a:lnTo>
                    <a:pt x="76804" y="50848"/>
                  </a:lnTo>
                  <a:lnTo>
                    <a:pt x="76963" y="50245"/>
                  </a:lnTo>
                  <a:lnTo>
                    <a:pt x="77122" y="49652"/>
                  </a:lnTo>
                  <a:lnTo>
                    <a:pt x="77280" y="49068"/>
                  </a:lnTo>
                  <a:lnTo>
                    <a:pt x="77439" y="48494"/>
                  </a:lnTo>
                  <a:lnTo>
                    <a:pt x="77598" y="47929"/>
                  </a:lnTo>
                  <a:lnTo>
                    <a:pt x="77757" y="47374"/>
                  </a:lnTo>
                  <a:lnTo>
                    <a:pt x="90937" y="0"/>
                  </a:lnTo>
                  <a:lnTo>
                    <a:pt x="10147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4"/>
            <p:cNvSpPr/>
            <p:nvPr/>
          </p:nvSpPr>
          <p:spPr>
            <a:xfrm>
              <a:off x="8915104" y="552358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5"/>
            <p:cNvSpPr/>
            <p:nvPr/>
          </p:nvSpPr>
          <p:spPr>
            <a:xfrm>
              <a:off x="8937230" y="5531570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6"/>
            <p:cNvSpPr/>
            <p:nvPr/>
          </p:nvSpPr>
          <p:spPr>
            <a:xfrm>
              <a:off x="8996090" y="552358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7"/>
            <p:cNvSpPr/>
            <p:nvPr/>
          </p:nvSpPr>
          <p:spPr>
            <a:xfrm>
              <a:off x="7004260" y="5785714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8"/>
            <p:cNvSpPr/>
            <p:nvPr/>
          </p:nvSpPr>
          <p:spPr>
            <a:xfrm>
              <a:off x="7014529" y="579397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9"/>
            <p:cNvSpPr/>
            <p:nvPr/>
          </p:nvSpPr>
          <p:spPr>
            <a:xfrm>
              <a:off x="7088952" y="5785714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30"/>
            <p:cNvSpPr/>
            <p:nvPr/>
          </p:nvSpPr>
          <p:spPr>
            <a:xfrm>
              <a:off x="7170626" y="5786826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1"/>
            <p:cNvSpPr/>
            <p:nvPr/>
          </p:nvSpPr>
          <p:spPr>
            <a:xfrm>
              <a:off x="7234250" y="5786826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2"/>
            <p:cNvSpPr/>
            <p:nvPr/>
          </p:nvSpPr>
          <p:spPr>
            <a:xfrm>
              <a:off x="7256376" y="5794812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3"/>
            <p:cNvSpPr/>
            <p:nvPr/>
          </p:nvSpPr>
          <p:spPr>
            <a:xfrm>
              <a:off x="7315237" y="5786826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4"/>
            <p:cNvSpPr/>
            <p:nvPr/>
          </p:nvSpPr>
          <p:spPr>
            <a:xfrm>
              <a:off x="7423112" y="5786826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5"/>
            <p:cNvSpPr/>
            <p:nvPr/>
          </p:nvSpPr>
          <p:spPr>
            <a:xfrm>
              <a:off x="7501928" y="5786826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6"/>
            <p:cNvSpPr/>
            <p:nvPr/>
          </p:nvSpPr>
          <p:spPr>
            <a:xfrm>
              <a:off x="7581326" y="5786826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7"/>
            <p:cNvSpPr/>
            <p:nvPr/>
          </p:nvSpPr>
          <p:spPr>
            <a:xfrm>
              <a:off x="7601917" y="5786826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8"/>
            <p:cNvSpPr/>
            <p:nvPr/>
          </p:nvSpPr>
          <p:spPr>
            <a:xfrm>
              <a:off x="7682639" y="5786826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9"/>
            <p:cNvSpPr/>
            <p:nvPr/>
          </p:nvSpPr>
          <p:spPr>
            <a:xfrm>
              <a:off x="7754944" y="5786826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40"/>
            <p:cNvSpPr/>
            <p:nvPr/>
          </p:nvSpPr>
          <p:spPr>
            <a:xfrm>
              <a:off x="7765054" y="5794925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1"/>
            <p:cNvSpPr/>
            <p:nvPr/>
          </p:nvSpPr>
          <p:spPr>
            <a:xfrm>
              <a:off x="7829261" y="5785714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2"/>
            <p:cNvSpPr/>
            <p:nvPr/>
          </p:nvSpPr>
          <p:spPr>
            <a:xfrm>
              <a:off x="7906647" y="5786826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3"/>
            <p:cNvSpPr/>
            <p:nvPr/>
          </p:nvSpPr>
          <p:spPr>
            <a:xfrm>
              <a:off x="7929196" y="5786826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4"/>
            <p:cNvSpPr/>
            <p:nvPr/>
          </p:nvSpPr>
          <p:spPr>
            <a:xfrm>
              <a:off x="7995362" y="5786826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5"/>
            <p:cNvSpPr/>
            <p:nvPr/>
          </p:nvSpPr>
          <p:spPr>
            <a:xfrm>
              <a:off x="8100538" y="5785714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6"/>
            <p:cNvSpPr/>
            <p:nvPr/>
          </p:nvSpPr>
          <p:spPr>
            <a:xfrm>
              <a:off x="8110807" y="579397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7"/>
            <p:cNvSpPr/>
            <p:nvPr/>
          </p:nvSpPr>
          <p:spPr>
            <a:xfrm>
              <a:off x="8188617" y="5786826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8"/>
            <p:cNvSpPr/>
            <p:nvPr/>
          </p:nvSpPr>
          <p:spPr>
            <a:xfrm>
              <a:off x="8281566" y="5785714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9"/>
            <p:cNvSpPr/>
            <p:nvPr/>
          </p:nvSpPr>
          <p:spPr>
            <a:xfrm>
              <a:off x="8363240" y="5786826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50"/>
            <p:cNvSpPr/>
            <p:nvPr/>
          </p:nvSpPr>
          <p:spPr>
            <a:xfrm>
              <a:off x="8442638" y="5786826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1"/>
            <p:cNvSpPr/>
            <p:nvPr/>
          </p:nvSpPr>
          <p:spPr>
            <a:xfrm>
              <a:off x="8471645" y="5786826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2"/>
            <p:cNvSpPr/>
            <p:nvPr/>
          </p:nvSpPr>
          <p:spPr>
            <a:xfrm>
              <a:off x="8541251" y="5786826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3"/>
            <p:cNvSpPr/>
            <p:nvPr/>
          </p:nvSpPr>
          <p:spPr>
            <a:xfrm>
              <a:off x="8563376" y="5794812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4"/>
            <p:cNvSpPr/>
            <p:nvPr/>
          </p:nvSpPr>
          <p:spPr>
            <a:xfrm>
              <a:off x="7004049" y="6048956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5"/>
            <p:cNvSpPr/>
            <p:nvPr/>
          </p:nvSpPr>
          <p:spPr>
            <a:xfrm>
              <a:off x="7081435" y="6050068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6"/>
            <p:cNvSpPr/>
            <p:nvPr/>
          </p:nvSpPr>
          <p:spPr>
            <a:xfrm>
              <a:off x="7107055" y="6048956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7"/>
            <p:cNvSpPr/>
            <p:nvPr/>
          </p:nvSpPr>
          <p:spPr>
            <a:xfrm>
              <a:off x="7188729" y="6050068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8"/>
            <p:cNvSpPr/>
            <p:nvPr/>
          </p:nvSpPr>
          <p:spPr>
            <a:xfrm>
              <a:off x="7266486" y="6050068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9"/>
            <p:cNvSpPr/>
            <p:nvPr/>
          </p:nvSpPr>
          <p:spPr>
            <a:xfrm>
              <a:off x="7336621" y="6050068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60"/>
            <p:cNvSpPr/>
            <p:nvPr/>
          </p:nvSpPr>
          <p:spPr>
            <a:xfrm>
              <a:off x="7358747" y="6058054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1"/>
            <p:cNvSpPr/>
            <p:nvPr/>
          </p:nvSpPr>
          <p:spPr>
            <a:xfrm>
              <a:off x="7417607" y="6050068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2"/>
            <p:cNvSpPr/>
            <p:nvPr/>
          </p:nvSpPr>
          <p:spPr>
            <a:xfrm>
              <a:off x="7525483" y="6050068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3"/>
            <p:cNvSpPr/>
            <p:nvPr/>
          </p:nvSpPr>
          <p:spPr>
            <a:xfrm>
              <a:off x="7604299" y="6050068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4"/>
            <p:cNvSpPr/>
            <p:nvPr/>
          </p:nvSpPr>
          <p:spPr>
            <a:xfrm>
              <a:off x="7683697" y="6050068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5"/>
            <p:cNvSpPr/>
            <p:nvPr/>
          </p:nvSpPr>
          <p:spPr>
            <a:xfrm>
              <a:off x="7704288" y="6050068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6"/>
            <p:cNvSpPr/>
            <p:nvPr/>
          </p:nvSpPr>
          <p:spPr>
            <a:xfrm>
              <a:off x="7785009" y="6050068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7"/>
            <p:cNvSpPr/>
            <p:nvPr/>
          </p:nvSpPr>
          <p:spPr>
            <a:xfrm>
              <a:off x="7857315" y="6050068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8"/>
            <p:cNvSpPr/>
            <p:nvPr/>
          </p:nvSpPr>
          <p:spPr>
            <a:xfrm>
              <a:off x="7867425" y="6058167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9"/>
            <p:cNvSpPr/>
            <p:nvPr/>
          </p:nvSpPr>
          <p:spPr>
            <a:xfrm>
              <a:off x="7931631" y="6048956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70"/>
            <p:cNvSpPr/>
            <p:nvPr/>
          </p:nvSpPr>
          <p:spPr>
            <a:xfrm>
              <a:off x="8009018" y="6050068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1"/>
            <p:cNvSpPr/>
            <p:nvPr/>
          </p:nvSpPr>
          <p:spPr>
            <a:xfrm>
              <a:off x="8031567" y="6050068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2"/>
            <p:cNvSpPr/>
            <p:nvPr/>
          </p:nvSpPr>
          <p:spPr>
            <a:xfrm>
              <a:off x="8097732" y="6050068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3"/>
            <p:cNvSpPr/>
            <p:nvPr/>
          </p:nvSpPr>
          <p:spPr>
            <a:xfrm>
              <a:off x="7007489" y="6313310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4"/>
            <p:cNvSpPr/>
            <p:nvPr/>
          </p:nvSpPr>
          <p:spPr>
            <a:xfrm>
              <a:off x="7086305" y="631331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5"/>
            <p:cNvSpPr/>
            <p:nvPr/>
          </p:nvSpPr>
          <p:spPr>
            <a:xfrm>
              <a:off x="7165703" y="631331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6"/>
            <p:cNvSpPr/>
            <p:nvPr/>
          </p:nvSpPr>
          <p:spPr>
            <a:xfrm>
              <a:off x="7186294" y="6313310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7"/>
            <p:cNvSpPr/>
            <p:nvPr/>
          </p:nvSpPr>
          <p:spPr>
            <a:xfrm>
              <a:off x="7267015" y="6313310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8"/>
            <p:cNvSpPr/>
            <p:nvPr/>
          </p:nvSpPr>
          <p:spPr>
            <a:xfrm>
              <a:off x="7339321" y="6313310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9"/>
            <p:cNvSpPr/>
            <p:nvPr/>
          </p:nvSpPr>
          <p:spPr>
            <a:xfrm>
              <a:off x="7349431" y="6321409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80"/>
            <p:cNvSpPr/>
            <p:nvPr/>
          </p:nvSpPr>
          <p:spPr>
            <a:xfrm>
              <a:off x="7413637" y="6312199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1"/>
            <p:cNvSpPr/>
            <p:nvPr/>
          </p:nvSpPr>
          <p:spPr>
            <a:xfrm>
              <a:off x="7491024" y="6313310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2"/>
            <p:cNvSpPr/>
            <p:nvPr/>
          </p:nvSpPr>
          <p:spPr>
            <a:xfrm>
              <a:off x="7513573" y="6313310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3"/>
            <p:cNvSpPr/>
            <p:nvPr/>
          </p:nvSpPr>
          <p:spPr>
            <a:xfrm>
              <a:off x="7579738" y="6313310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4"/>
            <p:cNvSpPr/>
            <p:nvPr/>
          </p:nvSpPr>
          <p:spPr>
            <a:xfrm>
              <a:off x="7684915" y="6312199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5"/>
            <p:cNvSpPr/>
            <p:nvPr/>
          </p:nvSpPr>
          <p:spPr>
            <a:xfrm>
              <a:off x="7695183" y="6320456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6"/>
            <p:cNvSpPr/>
            <p:nvPr/>
          </p:nvSpPr>
          <p:spPr>
            <a:xfrm>
              <a:off x="7772994" y="6313310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7"/>
            <p:cNvSpPr/>
            <p:nvPr/>
          </p:nvSpPr>
          <p:spPr>
            <a:xfrm>
              <a:off x="7869330" y="6313310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8"/>
            <p:cNvSpPr/>
            <p:nvPr/>
          </p:nvSpPr>
          <p:spPr>
            <a:xfrm>
              <a:off x="7943859" y="6312199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9"/>
            <p:cNvSpPr/>
            <p:nvPr/>
          </p:nvSpPr>
          <p:spPr>
            <a:xfrm>
              <a:off x="7954127" y="6320456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90"/>
            <p:cNvSpPr/>
            <p:nvPr/>
          </p:nvSpPr>
          <p:spPr>
            <a:xfrm>
              <a:off x="8031938" y="631331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1"/>
            <p:cNvSpPr/>
            <p:nvPr/>
          </p:nvSpPr>
          <p:spPr>
            <a:xfrm>
              <a:off x="8106784" y="6312199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2"/>
            <p:cNvSpPr/>
            <p:nvPr/>
          </p:nvSpPr>
          <p:spPr>
            <a:xfrm>
              <a:off x="8224664" y="6313310"/>
              <a:ext cx="62195" cy="74581"/>
            </a:xfrm>
            <a:custGeom>
              <a:avLst/>
              <a:pathLst>
                <a:path w="62195" h="74581">
                  <a:moveTo>
                    <a:pt x="49650" y="74581"/>
                  </a:moveTo>
                  <a:lnTo>
                    <a:pt x="19849" y="38587"/>
                  </a:lnTo>
                  <a:lnTo>
                    <a:pt x="10110" y="45998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7370"/>
                  </a:lnTo>
                  <a:lnTo>
                    <a:pt x="46050" y="0"/>
                  </a:lnTo>
                  <a:lnTo>
                    <a:pt x="57960" y="0"/>
                  </a:lnTo>
                  <a:lnTo>
                    <a:pt x="26201" y="32394"/>
                  </a:lnTo>
                  <a:lnTo>
                    <a:pt x="6219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3"/>
            <p:cNvSpPr/>
            <p:nvPr/>
          </p:nvSpPr>
          <p:spPr>
            <a:xfrm>
              <a:off x="8293211" y="6312199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4"/>
            <p:cNvSpPr/>
            <p:nvPr/>
          </p:nvSpPr>
          <p:spPr>
            <a:xfrm>
              <a:off x="8303479" y="6320456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5"/>
            <p:cNvSpPr/>
            <p:nvPr/>
          </p:nvSpPr>
          <p:spPr>
            <a:xfrm>
              <a:off x="8381290" y="6313310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6"/>
            <p:cNvSpPr/>
            <p:nvPr/>
          </p:nvSpPr>
          <p:spPr>
            <a:xfrm>
              <a:off x="8456136" y="6312199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7"/>
            <p:cNvSpPr/>
            <p:nvPr/>
          </p:nvSpPr>
          <p:spPr>
            <a:xfrm>
              <a:off x="6975803" y="6575441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8"/>
            <p:cNvSpPr/>
            <p:nvPr/>
          </p:nvSpPr>
          <p:spPr>
            <a:xfrm>
              <a:off x="7051548" y="6576552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9"/>
            <p:cNvSpPr/>
            <p:nvPr/>
          </p:nvSpPr>
          <p:spPr>
            <a:xfrm>
              <a:off x="7130364" y="6576552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600"/>
            <p:cNvSpPr/>
            <p:nvPr/>
          </p:nvSpPr>
          <p:spPr>
            <a:xfrm>
              <a:off x="7232259" y="6576552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1"/>
            <p:cNvSpPr/>
            <p:nvPr/>
          </p:nvSpPr>
          <p:spPr>
            <a:xfrm>
              <a:off x="7302394" y="6576552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2"/>
            <p:cNvSpPr/>
            <p:nvPr/>
          </p:nvSpPr>
          <p:spPr>
            <a:xfrm>
              <a:off x="7324519" y="6584539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3"/>
            <p:cNvSpPr/>
            <p:nvPr/>
          </p:nvSpPr>
          <p:spPr>
            <a:xfrm>
              <a:off x="7376922" y="6576552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4"/>
            <p:cNvSpPr/>
            <p:nvPr/>
          </p:nvSpPr>
          <p:spPr>
            <a:xfrm>
              <a:off x="7475747" y="6575441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5"/>
            <p:cNvSpPr/>
            <p:nvPr/>
          </p:nvSpPr>
          <p:spPr>
            <a:xfrm>
              <a:off x="7552022" y="6576552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6"/>
            <p:cNvSpPr/>
            <p:nvPr/>
          </p:nvSpPr>
          <p:spPr>
            <a:xfrm>
              <a:off x="7624327" y="6576552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7"/>
            <p:cNvSpPr/>
            <p:nvPr/>
          </p:nvSpPr>
          <p:spPr>
            <a:xfrm>
              <a:off x="7732203" y="6576552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8"/>
            <p:cNvSpPr/>
            <p:nvPr/>
          </p:nvSpPr>
          <p:spPr>
            <a:xfrm>
              <a:off x="7811019" y="6576552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9"/>
            <p:cNvSpPr/>
            <p:nvPr/>
          </p:nvSpPr>
          <p:spPr>
            <a:xfrm>
              <a:off x="7890417" y="657655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10"/>
            <p:cNvSpPr/>
            <p:nvPr/>
          </p:nvSpPr>
          <p:spPr>
            <a:xfrm>
              <a:off x="7911007" y="6576552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1"/>
            <p:cNvSpPr/>
            <p:nvPr/>
          </p:nvSpPr>
          <p:spPr>
            <a:xfrm>
              <a:off x="7991729" y="6576552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2"/>
            <p:cNvSpPr/>
            <p:nvPr/>
          </p:nvSpPr>
          <p:spPr>
            <a:xfrm>
              <a:off x="8064034" y="6576552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3"/>
            <p:cNvSpPr/>
            <p:nvPr/>
          </p:nvSpPr>
          <p:spPr>
            <a:xfrm>
              <a:off x="8074144" y="6584651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4"/>
            <p:cNvSpPr/>
            <p:nvPr/>
          </p:nvSpPr>
          <p:spPr>
            <a:xfrm>
              <a:off x="8138351" y="6575441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5"/>
            <p:cNvSpPr/>
            <p:nvPr/>
          </p:nvSpPr>
          <p:spPr>
            <a:xfrm>
              <a:off x="8215738" y="6576552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6"/>
            <p:cNvSpPr/>
            <p:nvPr/>
          </p:nvSpPr>
          <p:spPr>
            <a:xfrm>
              <a:off x="8238287" y="6576552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7"/>
            <p:cNvSpPr/>
            <p:nvPr/>
          </p:nvSpPr>
          <p:spPr>
            <a:xfrm>
              <a:off x="8304452" y="6576552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8"/>
            <p:cNvSpPr/>
            <p:nvPr/>
          </p:nvSpPr>
          <p:spPr>
            <a:xfrm>
              <a:off x="6866788" y="6839794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9"/>
            <p:cNvSpPr/>
            <p:nvPr/>
          </p:nvSpPr>
          <p:spPr>
            <a:xfrm>
              <a:off x="6944545" y="6839794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20"/>
            <p:cNvSpPr/>
            <p:nvPr/>
          </p:nvSpPr>
          <p:spPr>
            <a:xfrm>
              <a:off x="7014681" y="683979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1"/>
            <p:cNvSpPr/>
            <p:nvPr/>
          </p:nvSpPr>
          <p:spPr>
            <a:xfrm>
              <a:off x="7036806" y="684778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2"/>
            <p:cNvSpPr/>
            <p:nvPr/>
          </p:nvSpPr>
          <p:spPr>
            <a:xfrm>
              <a:off x="7090215" y="6839794"/>
              <a:ext cx="59389" cy="74581"/>
            </a:xfrm>
            <a:custGeom>
              <a:avLst/>
              <a:pathLst>
                <a:path w="59389" h="74581">
                  <a:moveTo>
                    <a:pt x="59389" y="74581"/>
                  </a:moveTo>
                  <a:lnTo>
                    <a:pt x="0" y="74581"/>
                  </a:lnTo>
                  <a:lnTo>
                    <a:pt x="0" y="67012"/>
                  </a:lnTo>
                  <a:lnTo>
                    <a:pt x="45415" y="8257"/>
                  </a:lnTo>
                  <a:lnTo>
                    <a:pt x="3864" y="8257"/>
                  </a:lnTo>
                  <a:lnTo>
                    <a:pt x="3864" y="0"/>
                  </a:lnTo>
                  <a:lnTo>
                    <a:pt x="56902" y="0"/>
                  </a:lnTo>
                  <a:lnTo>
                    <a:pt x="56902" y="7357"/>
                  </a:lnTo>
                  <a:lnTo>
                    <a:pt x="11486" y="66323"/>
                  </a:lnTo>
                  <a:lnTo>
                    <a:pt x="59389" y="663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3"/>
            <p:cNvSpPr/>
            <p:nvPr/>
          </p:nvSpPr>
          <p:spPr>
            <a:xfrm>
              <a:off x="7161885" y="6839794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4"/>
            <p:cNvSpPr/>
            <p:nvPr/>
          </p:nvSpPr>
          <p:spPr>
            <a:xfrm>
              <a:off x="7236413" y="6838683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5"/>
            <p:cNvSpPr/>
            <p:nvPr/>
          </p:nvSpPr>
          <p:spPr>
            <a:xfrm>
              <a:off x="7246682" y="6846940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6"/>
            <p:cNvSpPr/>
            <p:nvPr/>
          </p:nvSpPr>
          <p:spPr>
            <a:xfrm>
              <a:off x="7324492" y="683979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7"/>
            <p:cNvSpPr/>
            <p:nvPr/>
          </p:nvSpPr>
          <p:spPr>
            <a:xfrm>
              <a:off x="7399338" y="6838683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8"/>
            <p:cNvSpPr/>
            <p:nvPr/>
          </p:nvSpPr>
          <p:spPr>
            <a:xfrm>
              <a:off x="7508537" y="683979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9"/>
            <p:cNvSpPr/>
            <p:nvPr/>
          </p:nvSpPr>
          <p:spPr>
            <a:xfrm>
              <a:off x="7530663" y="684778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30"/>
            <p:cNvSpPr/>
            <p:nvPr/>
          </p:nvSpPr>
          <p:spPr>
            <a:xfrm>
              <a:off x="7586083" y="6838683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1"/>
            <p:cNvSpPr/>
            <p:nvPr/>
          </p:nvSpPr>
          <p:spPr>
            <a:xfrm>
              <a:off x="7673844" y="6839794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2"/>
            <p:cNvSpPr/>
            <p:nvPr/>
          </p:nvSpPr>
          <p:spPr>
            <a:xfrm>
              <a:off x="7683954" y="6847893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3"/>
            <p:cNvSpPr/>
            <p:nvPr/>
          </p:nvSpPr>
          <p:spPr>
            <a:xfrm>
              <a:off x="7753243" y="683979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4"/>
            <p:cNvSpPr/>
            <p:nvPr/>
          </p:nvSpPr>
          <p:spPr>
            <a:xfrm>
              <a:off x="7778862" y="6838683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5"/>
            <p:cNvSpPr/>
            <p:nvPr/>
          </p:nvSpPr>
          <p:spPr>
            <a:xfrm>
              <a:off x="7860007" y="6839794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6"/>
            <p:cNvSpPr/>
            <p:nvPr/>
          </p:nvSpPr>
          <p:spPr>
            <a:xfrm>
              <a:off x="7938823" y="6839794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7"/>
            <p:cNvSpPr/>
            <p:nvPr/>
          </p:nvSpPr>
          <p:spPr>
            <a:xfrm>
              <a:off x="7992655" y="6839794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8"/>
            <p:cNvSpPr/>
            <p:nvPr/>
          </p:nvSpPr>
          <p:spPr>
            <a:xfrm>
              <a:off x="8064801" y="6839794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9"/>
            <p:cNvSpPr/>
            <p:nvPr/>
          </p:nvSpPr>
          <p:spPr>
            <a:xfrm>
              <a:off x="8143617" y="6839794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40"/>
            <p:cNvSpPr/>
            <p:nvPr/>
          </p:nvSpPr>
          <p:spPr>
            <a:xfrm>
              <a:off x="8153727" y="6847893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1"/>
            <p:cNvSpPr/>
            <p:nvPr/>
          </p:nvSpPr>
          <p:spPr>
            <a:xfrm>
              <a:off x="8213223" y="6839794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2"/>
            <p:cNvSpPr/>
            <p:nvPr/>
          </p:nvSpPr>
          <p:spPr>
            <a:xfrm>
              <a:off x="8235348" y="684778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3"/>
            <p:cNvSpPr/>
            <p:nvPr/>
          </p:nvSpPr>
          <p:spPr>
            <a:xfrm>
              <a:off x="8294209" y="6839794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4"/>
            <p:cNvSpPr/>
            <p:nvPr/>
          </p:nvSpPr>
          <p:spPr>
            <a:xfrm>
              <a:off x="8384088" y="6839794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5"/>
            <p:cNvSpPr/>
            <p:nvPr/>
          </p:nvSpPr>
          <p:spPr>
            <a:xfrm>
              <a:off x="8462904" y="6839794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6"/>
            <p:cNvSpPr/>
            <p:nvPr/>
          </p:nvSpPr>
          <p:spPr>
            <a:xfrm>
              <a:off x="8542302" y="683979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7"/>
            <p:cNvSpPr/>
            <p:nvPr/>
          </p:nvSpPr>
          <p:spPr>
            <a:xfrm>
              <a:off x="8562892" y="6839794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8"/>
            <p:cNvSpPr/>
            <p:nvPr/>
          </p:nvSpPr>
          <p:spPr>
            <a:xfrm>
              <a:off x="8643614" y="6839794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9"/>
            <p:cNvSpPr/>
            <p:nvPr/>
          </p:nvSpPr>
          <p:spPr>
            <a:xfrm>
              <a:off x="8715919" y="6839794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50"/>
            <p:cNvSpPr/>
            <p:nvPr/>
          </p:nvSpPr>
          <p:spPr>
            <a:xfrm>
              <a:off x="8726029" y="6847893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1"/>
            <p:cNvSpPr/>
            <p:nvPr/>
          </p:nvSpPr>
          <p:spPr>
            <a:xfrm>
              <a:off x="8790236" y="6838683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2"/>
            <p:cNvSpPr/>
            <p:nvPr/>
          </p:nvSpPr>
          <p:spPr>
            <a:xfrm>
              <a:off x="8867623" y="6839794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3"/>
            <p:cNvSpPr/>
            <p:nvPr/>
          </p:nvSpPr>
          <p:spPr>
            <a:xfrm>
              <a:off x="8890172" y="6839794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4"/>
            <p:cNvSpPr/>
            <p:nvPr/>
          </p:nvSpPr>
          <p:spPr>
            <a:xfrm>
              <a:off x="8956337" y="6839794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5"/>
            <p:cNvSpPr/>
            <p:nvPr/>
          </p:nvSpPr>
          <p:spPr>
            <a:xfrm>
              <a:off x="6838013" y="7103036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6"/>
            <p:cNvSpPr/>
            <p:nvPr/>
          </p:nvSpPr>
          <p:spPr>
            <a:xfrm>
              <a:off x="6916829" y="7103036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7"/>
            <p:cNvSpPr/>
            <p:nvPr/>
          </p:nvSpPr>
          <p:spPr>
            <a:xfrm>
              <a:off x="6996227" y="7103036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8"/>
            <p:cNvSpPr/>
            <p:nvPr/>
          </p:nvSpPr>
          <p:spPr>
            <a:xfrm>
              <a:off x="7016817" y="7103036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9"/>
            <p:cNvSpPr/>
            <p:nvPr/>
          </p:nvSpPr>
          <p:spPr>
            <a:xfrm>
              <a:off x="7097539" y="7103036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60"/>
            <p:cNvSpPr/>
            <p:nvPr/>
          </p:nvSpPr>
          <p:spPr>
            <a:xfrm>
              <a:off x="7169844" y="7103036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1"/>
            <p:cNvSpPr/>
            <p:nvPr/>
          </p:nvSpPr>
          <p:spPr>
            <a:xfrm>
              <a:off x="7179954" y="7111135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2"/>
            <p:cNvSpPr/>
            <p:nvPr/>
          </p:nvSpPr>
          <p:spPr>
            <a:xfrm>
              <a:off x="7244161" y="7101925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3"/>
            <p:cNvSpPr/>
            <p:nvPr/>
          </p:nvSpPr>
          <p:spPr>
            <a:xfrm>
              <a:off x="7321548" y="7103036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4"/>
            <p:cNvSpPr/>
            <p:nvPr/>
          </p:nvSpPr>
          <p:spPr>
            <a:xfrm>
              <a:off x="7344097" y="7103036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5"/>
            <p:cNvSpPr/>
            <p:nvPr/>
          </p:nvSpPr>
          <p:spPr>
            <a:xfrm>
              <a:off x="7410262" y="7103036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6"/>
            <p:cNvSpPr/>
            <p:nvPr/>
          </p:nvSpPr>
          <p:spPr>
            <a:xfrm>
              <a:off x="7515438" y="710192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7"/>
            <p:cNvSpPr/>
            <p:nvPr/>
          </p:nvSpPr>
          <p:spPr>
            <a:xfrm>
              <a:off x="7525707" y="711018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8"/>
            <p:cNvSpPr/>
            <p:nvPr/>
          </p:nvSpPr>
          <p:spPr>
            <a:xfrm>
              <a:off x="7603517" y="7103036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9"/>
            <p:cNvSpPr/>
            <p:nvPr/>
          </p:nvSpPr>
          <p:spPr>
            <a:xfrm>
              <a:off x="7696466" y="7101925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70"/>
            <p:cNvSpPr/>
            <p:nvPr/>
          </p:nvSpPr>
          <p:spPr>
            <a:xfrm>
              <a:off x="7778140" y="7103036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1"/>
            <p:cNvSpPr/>
            <p:nvPr/>
          </p:nvSpPr>
          <p:spPr>
            <a:xfrm>
              <a:off x="7857538" y="7103036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2"/>
            <p:cNvSpPr/>
            <p:nvPr/>
          </p:nvSpPr>
          <p:spPr>
            <a:xfrm>
              <a:off x="7886545" y="7103036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3"/>
            <p:cNvSpPr/>
            <p:nvPr/>
          </p:nvSpPr>
          <p:spPr>
            <a:xfrm>
              <a:off x="7964832" y="7103036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4"/>
            <p:cNvSpPr/>
            <p:nvPr/>
          </p:nvSpPr>
          <p:spPr>
            <a:xfrm>
              <a:off x="8033167" y="7101925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5"/>
            <p:cNvSpPr/>
            <p:nvPr/>
          </p:nvSpPr>
          <p:spPr>
            <a:xfrm>
              <a:off x="8109442" y="7103036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6"/>
            <p:cNvSpPr/>
            <p:nvPr/>
          </p:nvSpPr>
          <p:spPr>
            <a:xfrm>
              <a:off x="8203185" y="7103036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7"/>
            <p:cNvSpPr/>
            <p:nvPr/>
          </p:nvSpPr>
          <p:spPr>
            <a:xfrm>
              <a:off x="8225311" y="711102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8"/>
            <p:cNvSpPr/>
            <p:nvPr/>
          </p:nvSpPr>
          <p:spPr>
            <a:xfrm>
              <a:off x="8280784" y="7101925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9"/>
            <p:cNvSpPr/>
            <p:nvPr/>
          </p:nvSpPr>
          <p:spPr>
            <a:xfrm>
              <a:off x="8353777" y="7103036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80"/>
            <p:cNvSpPr/>
            <p:nvPr/>
          </p:nvSpPr>
          <p:spPr>
            <a:xfrm>
              <a:off x="8375903" y="711102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1"/>
            <p:cNvSpPr/>
            <p:nvPr/>
          </p:nvSpPr>
          <p:spPr>
            <a:xfrm>
              <a:off x="8434763" y="7103036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2"/>
            <p:cNvSpPr/>
            <p:nvPr/>
          </p:nvSpPr>
          <p:spPr>
            <a:xfrm>
              <a:off x="8444873" y="7111135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3"/>
            <p:cNvSpPr/>
            <p:nvPr/>
          </p:nvSpPr>
          <p:spPr>
            <a:xfrm>
              <a:off x="8513050" y="7103036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4"/>
            <p:cNvSpPr/>
            <p:nvPr/>
          </p:nvSpPr>
          <p:spPr>
            <a:xfrm>
              <a:off x="8585355" y="7103036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5"/>
            <p:cNvSpPr/>
            <p:nvPr/>
          </p:nvSpPr>
          <p:spPr>
            <a:xfrm>
              <a:off x="8669147" y="7103036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6"/>
            <p:cNvSpPr/>
            <p:nvPr/>
          </p:nvSpPr>
          <p:spPr>
            <a:xfrm>
              <a:off x="8774323" y="7101925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7"/>
            <p:cNvSpPr/>
            <p:nvPr/>
          </p:nvSpPr>
          <p:spPr>
            <a:xfrm>
              <a:off x="8784592" y="7110182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8"/>
            <p:cNvSpPr/>
            <p:nvPr/>
          </p:nvSpPr>
          <p:spPr>
            <a:xfrm>
              <a:off x="8862402" y="7103036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9"/>
            <p:cNvSpPr/>
            <p:nvPr/>
          </p:nvSpPr>
          <p:spPr>
            <a:xfrm>
              <a:off x="8954769" y="7101925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90"/>
            <p:cNvSpPr/>
            <p:nvPr/>
          </p:nvSpPr>
          <p:spPr>
            <a:xfrm>
              <a:off x="9027656" y="7101925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1"/>
            <p:cNvSpPr/>
            <p:nvPr/>
          </p:nvSpPr>
          <p:spPr>
            <a:xfrm>
              <a:off x="9110442" y="7103036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2"/>
            <p:cNvSpPr/>
            <p:nvPr/>
          </p:nvSpPr>
          <p:spPr>
            <a:xfrm>
              <a:off x="9139449" y="7103036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3"/>
            <p:cNvSpPr/>
            <p:nvPr/>
          </p:nvSpPr>
          <p:spPr>
            <a:xfrm>
              <a:off x="9211754" y="7103036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4"/>
            <p:cNvSpPr/>
            <p:nvPr/>
          </p:nvSpPr>
          <p:spPr>
            <a:xfrm>
              <a:off x="9286653" y="7101925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5"/>
            <p:cNvSpPr/>
            <p:nvPr/>
          </p:nvSpPr>
          <p:spPr>
            <a:xfrm>
              <a:off x="9368327" y="7103036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6"/>
            <p:cNvSpPr/>
            <p:nvPr/>
          </p:nvSpPr>
          <p:spPr>
            <a:xfrm>
              <a:off x="9436663" y="7101925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7"/>
            <p:cNvSpPr/>
            <p:nvPr/>
          </p:nvSpPr>
          <p:spPr>
            <a:xfrm>
              <a:off x="9539669" y="7101925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8"/>
            <p:cNvSpPr/>
            <p:nvPr/>
          </p:nvSpPr>
          <p:spPr>
            <a:xfrm>
              <a:off x="9612662" y="7103036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9"/>
            <p:cNvSpPr/>
            <p:nvPr/>
          </p:nvSpPr>
          <p:spPr>
            <a:xfrm>
              <a:off x="9634788" y="711102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700"/>
            <p:cNvSpPr/>
            <p:nvPr/>
          </p:nvSpPr>
          <p:spPr>
            <a:xfrm>
              <a:off x="9689678" y="7101925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1"/>
            <p:cNvSpPr/>
            <p:nvPr/>
          </p:nvSpPr>
          <p:spPr>
            <a:xfrm>
              <a:off x="6810296" y="7366279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2"/>
            <p:cNvSpPr/>
            <p:nvPr/>
          </p:nvSpPr>
          <p:spPr>
            <a:xfrm>
              <a:off x="6884824" y="7365167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3"/>
            <p:cNvSpPr/>
            <p:nvPr/>
          </p:nvSpPr>
          <p:spPr>
            <a:xfrm>
              <a:off x="6895093" y="7373424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4"/>
            <p:cNvSpPr/>
            <p:nvPr/>
          </p:nvSpPr>
          <p:spPr>
            <a:xfrm>
              <a:off x="6972903" y="7366279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5"/>
            <p:cNvSpPr/>
            <p:nvPr/>
          </p:nvSpPr>
          <p:spPr>
            <a:xfrm>
              <a:off x="6983014" y="7374377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6"/>
            <p:cNvSpPr/>
            <p:nvPr/>
          </p:nvSpPr>
          <p:spPr>
            <a:xfrm>
              <a:off x="7044732" y="7366279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7"/>
            <p:cNvSpPr/>
            <p:nvPr/>
          </p:nvSpPr>
          <p:spPr>
            <a:xfrm>
              <a:off x="7117408" y="7366279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8"/>
            <p:cNvSpPr/>
            <p:nvPr/>
          </p:nvSpPr>
          <p:spPr>
            <a:xfrm>
              <a:off x="7187279" y="7366279"/>
              <a:ext cx="101470" cy="74581"/>
            </a:xfrm>
            <a:custGeom>
              <a:avLst/>
              <a:pathLst>
                <a:path w="101470" h="74581">
                  <a:moveTo>
                    <a:pt x="79504" y="74581"/>
                  </a:moveTo>
                  <a:lnTo>
                    <a:pt x="67435" y="74581"/>
                  </a:lnTo>
                  <a:lnTo>
                    <a:pt x="54520" y="27207"/>
                  </a:lnTo>
                  <a:lnTo>
                    <a:pt x="54402" y="26797"/>
                  </a:lnTo>
                  <a:lnTo>
                    <a:pt x="54282" y="26372"/>
                  </a:lnTo>
                  <a:lnTo>
                    <a:pt x="54161" y="25933"/>
                  </a:lnTo>
                  <a:lnTo>
                    <a:pt x="54037" y="25479"/>
                  </a:lnTo>
                  <a:lnTo>
                    <a:pt x="53911" y="25010"/>
                  </a:lnTo>
                  <a:lnTo>
                    <a:pt x="53783" y="24526"/>
                  </a:lnTo>
                  <a:lnTo>
                    <a:pt x="53653" y="24028"/>
                  </a:lnTo>
                  <a:lnTo>
                    <a:pt x="53520" y="23514"/>
                  </a:lnTo>
                  <a:lnTo>
                    <a:pt x="53386" y="22986"/>
                  </a:lnTo>
                  <a:lnTo>
                    <a:pt x="53249" y="22443"/>
                  </a:lnTo>
                  <a:lnTo>
                    <a:pt x="53123" y="21895"/>
                  </a:lnTo>
                  <a:lnTo>
                    <a:pt x="52999" y="21352"/>
                  </a:lnTo>
                  <a:lnTo>
                    <a:pt x="52878" y="20815"/>
                  </a:lnTo>
                  <a:lnTo>
                    <a:pt x="52758" y="20283"/>
                  </a:lnTo>
                  <a:lnTo>
                    <a:pt x="52641" y="19756"/>
                  </a:lnTo>
                  <a:lnTo>
                    <a:pt x="52525" y="19235"/>
                  </a:lnTo>
                  <a:lnTo>
                    <a:pt x="52412" y="18719"/>
                  </a:lnTo>
                  <a:lnTo>
                    <a:pt x="52301" y="18208"/>
                  </a:lnTo>
                  <a:lnTo>
                    <a:pt x="52192" y="17703"/>
                  </a:lnTo>
                  <a:lnTo>
                    <a:pt x="52085" y="17202"/>
                  </a:lnTo>
                  <a:lnTo>
                    <a:pt x="51958" y="16619"/>
                  </a:lnTo>
                  <a:lnTo>
                    <a:pt x="51831" y="16034"/>
                  </a:lnTo>
                  <a:lnTo>
                    <a:pt x="51704" y="15446"/>
                  </a:lnTo>
                  <a:lnTo>
                    <a:pt x="51577" y="14856"/>
                  </a:lnTo>
                  <a:lnTo>
                    <a:pt x="51450" y="14265"/>
                  </a:lnTo>
                  <a:lnTo>
                    <a:pt x="51322" y="13671"/>
                  </a:lnTo>
                  <a:lnTo>
                    <a:pt x="51195" y="13075"/>
                  </a:lnTo>
                  <a:lnTo>
                    <a:pt x="51068" y="12477"/>
                  </a:lnTo>
                  <a:lnTo>
                    <a:pt x="50941" y="11876"/>
                  </a:lnTo>
                  <a:lnTo>
                    <a:pt x="50814" y="11274"/>
                  </a:lnTo>
                  <a:lnTo>
                    <a:pt x="50677" y="11886"/>
                  </a:lnTo>
                  <a:lnTo>
                    <a:pt x="50541" y="12496"/>
                  </a:lnTo>
                  <a:lnTo>
                    <a:pt x="50406" y="13102"/>
                  </a:lnTo>
                  <a:lnTo>
                    <a:pt x="50272" y="13705"/>
                  </a:lnTo>
                  <a:lnTo>
                    <a:pt x="50139" y="14304"/>
                  </a:lnTo>
                  <a:lnTo>
                    <a:pt x="50008" y="14901"/>
                  </a:lnTo>
                  <a:lnTo>
                    <a:pt x="49877" y="15494"/>
                  </a:lnTo>
                  <a:lnTo>
                    <a:pt x="49747" y="16085"/>
                  </a:lnTo>
                  <a:lnTo>
                    <a:pt x="49619" y="16672"/>
                  </a:lnTo>
                  <a:lnTo>
                    <a:pt x="49491" y="17255"/>
                  </a:lnTo>
                  <a:lnTo>
                    <a:pt x="49374" y="17765"/>
                  </a:lnTo>
                  <a:lnTo>
                    <a:pt x="49256" y="18278"/>
                  </a:lnTo>
                  <a:lnTo>
                    <a:pt x="49137" y="18794"/>
                  </a:lnTo>
                  <a:lnTo>
                    <a:pt x="49017" y="19313"/>
                  </a:lnTo>
                  <a:lnTo>
                    <a:pt x="48896" y="19836"/>
                  </a:lnTo>
                  <a:lnTo>
                    <a:pt x="48773" y="20361"/>
                  </a:lnTo>
                  <a:lnTo>
                    <a:pt x="48650" y="20890"/>
                  </a:lnTo>
                  <a:lnTo>
                    <a:pt x="48526" y="21422"/>
                  </a:lnTo>
                  <a:lnTo>
                    <a:pt x="48400" y="21957"/>
                  </a:lnTo>
                  <a:lnTo>
                    <a:pt x="48274" y="22496"/>
                  </a:lnTo>
                  <a:lnTo>
                    <a:pt x="48147" y="23029"/>
                  </a:lnTo>
                  <a:lnTo>
                    <a:pt x="48022" y="23548"/>
                  </a:lnTo>
                  <a:lnTo>
                    <a:pt x="47897" y="24053"/>
                  </a:lnTo>
                  <a:lnTo>
                    <a:pt x="47774" y="24545"/>
                  </a:lnTo>
                  <a:lnTo>
                    <a:pt x="47652" y="25023"/>
                  </a:lnTo>
                  <a:lnTo>
                    <a:pt x="47530" y="25487"/>
                  </a:lnTo>
                  <a:lnTo>
                    <a:pt x="47410" y="25938"/>
                  </a:lnTo>
                  <a:lnTo>
                    <a:pt x="47291" y="26375"/>
                  </a:lnTo>
                  <a:lnTo>
                    <a:pt x="47173" y="26797"/>
                  </a:lnTo>
                  <a:lnTo>
                    <a:pt x="47056" y="27207"/>
                  </a:lnTo>
                  <a:lnTo>
                    <a:pt x="34035" y="74581"/>
                  </a:lnTo>
                  <a:lnTo>
                    <a:pt x="21966" y="74581"/>
                  </a:lnTo>
                  <a:lnTo>
                    <a:pt x="0" y="0"/>
                  </a:lnTo>
                  <a:lnTo>
                    <a:pt x="10533" y="0"/>
                  </a:lnTo>
                  <a:lnTo>
                    <a:pt x="23925" y="47374"/>
                  </a:lnTo>
                  <a:lnTo>
                    <a:pt x="24104" y="48040"/>
                  </a:lnTo>
                  <a:lnTo>
                    <a:pt x="24281" y="48706"/>
                  </a:lnTo>
                  <a:lnTo>
                    <a:pt x="24455" y="49370"/>
                  </a:lnTo>
                  <a:lnTo>
                    <a:pt x="24628" y="50033"/>
                  </a:lnTo>
                  <a:lnTo>
                    <a:pt x="24798" y="50695"/>
                  </a:lnTo>
                  <a:lnTo>
                    <a:pt x="24967" y="51356"/>
                  </a:lnTo>
                  <a:lnTo>
                    <a:pt x="25133" y="52016"/>
                  </a:lnTo>
                  <a:lnTo>
                    <a:pt x="25297" y="52675"/>
                  </a:lnTo>
                  <a:lnTo>
                    <a:pt x="25459" y="53333"/>
                  </a:lnTo>
                  <a:lnTo>
                    <a:pt x="25619" y="53990"/>
                  </a:lnTo>
                  <a:lnTo>
                    <a:pt x="25785" y="54640"/>
                  </a:lnTo>
                  <a:lnTo>
                    <a:pt x="25947" y="55275"/>
                  </a:lnTo>
                  <a:lnTo>
                    <a:pt x="26103" y="55897"/>
                  </a:lnTo>
                  <a:lnTo>
                    <a:pt x="26254" y="56506"/>
                  </a:lnTo>
                  <a:lnTo>
                    <a:pt x="26399" y="57100"/>
                  </a:lnTo>
                  <a:lnTo>
                    <a:pt x="26540" y="57681"/>
                  </a:lnTo>
                  <a:lnTo>
                    <a:pt x="26675" y="58248"/>
                  </a:lnTo>
                  <a:lnTo>
                    <a:pt x="26804" y="58801"/>
                  </a:lnTo>
                  <a:lnTo>
                    <a:pt x="26929" y="59340"/>
                  </a:lnTo>
                  <a:lnTo>
                    <a:pt x="27048" y="59866"/>
                  </a:lnTo>
                  <a:lnTo>
                    <a:pt x="27184" y="60477"/>
                  </a:lnTo>
                  <a:lnTo>
                    <a:pt x="27319" y="61081"/>
                  </a:lnTo>
                  <a:lnTo>
                    <a:pt x="27451" y="61679"/>
                  </a:lnTo>
                  <a:lnTo>
                    <a:pt x="27581" y="62271"/>
                  </a:lnTo>
                  <a:lnTo>
                    <a:pt x="27709" y="62856"/>
                  </a:lnTo>
                  <a:lnTo>
                    <a:pt x="27835" y="63435"/>
                  </a:lnTo>
                  <a:lnTo>
                    <a:pt x="27959" y="64008"/>
                  </a:lnTo>
                  <a:lnTo>
                    <a:pt x="28081" y="64575"/>
                  </a:lnTo>
                  <a:lnTo>
                    <a:pt x="28201" y="65135"/>
                  </a:lnTo>
                  <a:lnTo>
                    <a:pt x="28318" y="65688"/>
                  </a:lnTo>
                  <a:lnTo>
                    <a:pt x="28478" y="64959"/>
                  </a:lnTo>
                  <a:lnTo>
                    <a:pt x="28638" y="64232"/>
                  </a:lnTo>
                  <a:lnTo>
                    <a:pt x="28799" y="63506"/>
                  </a:lnTo>
                  <a:lnTo>
                    <a:pt x="28962" y="62783"/>
                  </a:lnTo>
                  <a:lnTo>
                    <a:pt x="29125" y="62062"/>
                  </a:lnTo>
                  <a:lnTo>
                    <a:pt x="29290" y="61344"/>
                  </a:lnTo>
                  <a:lnTo>
                    <a:pt x="29456" y="60627"/>
                  </a:lnTo>
                  <a:lnTo>
                    <a:pt x="29622" y="59912"/>
                  </a:lnTo>
                  <a:lnTo>
                    <a:pt x="29790" y="59200"/>
                  </a:lnTo>
                  <a:lnTo>
                    <a:pt x="29959" y="58490"/>
                  </a:lnTo>
                  <a:lnTo>
                    <a:pt x="30033" y="58191"/>
                  </a:lnTo>
                  <a:lnTo>
                    <a:pt x="30107" y="57890"/>
                  </a:lnTo>
                  <a:lnTo>
                    <a:pt x="30181" y="57586"/>
                  </a:lnTo>
                  <a:lnTo>
                    <a:pt x="30256" y="57278"/>
                  </a:lnTo>
                  <a:lnTo>
                    <a:pt x="30330" y="56968"/>
                  </a:lnTo>
                  <a:lnTo>
                    <a:pt x="30404" y="56654"/>
                  </a:lnTo>
                  <a:lnTo>
                    <a:pt x="30478" y="56337"/>
                  </a:lnTo>
                  <a:lnTo>
                    <a:pt x="30552" y="56017"/>
                  </a:lnTo>
                  <a:lnTo>
                    <a:pt x="30626" y="55693"/>
                  </a:lnTo>
                  <a:lnTo>
                    <a:pt x="30700" y="55367"/>
                  </a:lnTo>
                  <a:lnTo>
                    <a:pt x="30774" y="55039"/>
                  </a:lnTo>
                  <a:lnTo>
                    <a:pt x="30848" y="54712"/>
                  </a:lnTo>
                  <a:lnTo>
                    <a:pt x="30922" y="54387"/>
                  </a:lnTo>
                  <a:lnTo>
                    <a:pt x="30997" y="54062"/>
                  </a:lnTo>
                  <a:lnTo>
                    <a:pt x="31071" y="53739"/>
                  </a:lnTo>
                  <a:lnTo>
                    <a:pt x="31145" y="53416"/>
                  </a:lnTo>
                  <a:lnTo>
                    <a:pt x="31219" y="53095"/>
                  </a:lnTo>
                  <a:lnTo>
                    <a:pt x="31293" y="52775"/>
                  </a:lnTo>
                  <a:lnTo>
                    <a:pt x="31367" y="52456"/>
                  </a:lnTo>
                  <a:lnTo>
                    <a:pt x="31441" y="52138"/>
                  </a:lnTo>
                  <a:lnTo>
                    <a:pt x="31525" y="51822"/>
                  </a:lnTo>
                  <a:lnTo>
                    <a:pt x="31608" y="51509"/>
                  </a:lnTo>
                  <a:lnTo>
                    <a:pt x="31690" y="51199"/>
                  </a:lnTo>
                  <a:lnTo>
                    <a:pt x="31771" y="50893"/>
                  </a:lnTo>
                  <a:lnTo>
                    <a:pt x="31851" y="50589"/>
                  </a:lnTo>
                  <a:lnTo>
                    <a:pt x="31930" y="50289"/>
                  </a:lnTo>
                  <a:lnTo>
                    <a:pt x="32008" y="49992"/>
                  </a:lnTo>
                  <a:lnTo>
                    <a:pt x="32085" y="49699"/>
                  </a:lnTo>
                  <a:lnTo>
                    <a:pt x="32161" y="49408"/>
                  </a:lnTo>
                  <a:lnTo>
                    <a:pt x="32235" y="49121"/>
                  </a:lnTo>
                  <a:lnTo>
                    <a:pt x="32319" y="48827"/>
                  </a:lnTo>
                  <a:lnTo>
                    <a:pt x="32400" y="48538"/>
                  </a:lnTo>
                  <a:lnTo>
                    <a:pt x="32480" y="48255"/>
                  </a:lnTo>
                  <a:lnTo>
                    <a:pt x="32557" y="47977"/>
                  </a:lnTo>
                  <a:lnTo>
                    <a:pt x="32632" y="47705"/>
                  </a:lnTo>
                  <a:lnTo>
                    <a:pt x="32705" y="47437"/>
                  </a:lnTo>
                  <a:lnTo>
                    <a:pt x="32776" y="47175"/>
                  </a:lnTo>
                  <a:lnTo>
                    <a:pt x="32845" y="46919"/>
                  </a:lnTo>
                  <a:lnTo>
                    <a:pt x="32912" y="46667"/>
                  </a:lnTo>
                  <a:lnTo>
                    <a:pt x="32976" y="46421"/>
                  </a:lnTo>
                  <a:lnTo>
                    <a:pt x="45945" y="0"/>
                  </a:lnTo>
                  <a:lnTo>
                    <a:pt x="55631" y="0"/>
                  </a:lnTo>
                  <a:lnTo>
                    <a:pt x="68600" y="46421"/>
                  </a:lnTo>
                  <a:lnTo>
                    <a:pt x="68664" y="46667"/>
                  </a:lnTo>
                  <a:lnTo>
                    <a:pt x="68729" y="46919"/>
                  </a:lnTo>
                  <a:lnTo>
                    <a:pt x="68795" y="47175"/>
                  </a:lnTo>
                  <a:lnTo>
                    <a:pt x="68862" y="47437"/>
                  </a:lnTo>
                  <a:lnTo>
                    <a:pt x="68930" y="47705"/>
                  </a:lnTo>
                  <a:lnTo>
                    <a:pt x="69000" y="47977"/>
                  </a:lnTo>
                  <a:lnTo>
                    <a:pt x="69070" y="48255"/>
                  </a:lnTo>
                  <a:lnTo>
                    <a:pt x="69142" y="48538"/>
                  </a:lnTo>
                  <a:lnTo>
                    <a:pt x="69214" y="48827"/>
                  </a:lnTo>
                  <a:lnTo>
                    <a:pt x="69288" y="49121"/>
                  </a:lnTo>
                  <a:lnTo>
                    <a:pt x="69372" y="49408"/>
                  </a:lnTo>
                  <a:lnTo>
                    <a:pt x="69455" y="49699"/>
                  </a:lnTo>
                  <a:lnTo>
                    <a:pt x="69537" y="49992"/>
                  </a:lnTo>
                  <a:lnTo>
                    <a:pt x="69618" y="50289"/>
                  </a:lnTo>
                  <a:lnTo>
                    <a:pt x="69698" y="50589"/>
                  </a:lnTo>
                  <a:lnTo>
                    <a:pt x="69777" y="50893"/>
                  </a:lnTo>
                  <a:lnTo>
                    <a:pt x="69855" y="51199"/>
                  </a:lnTo>
                  <a:lnTo>
                    <a:pt x="69931" y="51509"/>
                  </a:lnTo>
                  <a:lnTo>
                    <a:pt x="70007" y="51822"/>
                  </a:lnTo>
                  <a:lnTo>
                    <a:pt x="70082" y="52138"/>
                  </a:lnTo>
                  <a:lnTo>
                    <a:pt x="70166" y="52446"/>
                  </a:lnTo>
                  <a:lnTo>
                    <a:pt x="70249" y="52756"/>
                  </a:lnTo>
                  <a:lnTo>
                    <a:pt x="70331" y="53068"/>
                  </a:lnTo>
                  <a:lnTo>
                    <a:pt x="70412" y="53383"/>
                  </a:lnTo>
                  <a:lnTo>
                    <a:pt x="70492" y="53699"/>
                  </a:lnTo>
                  <a:lnTo>
                    <a:pt x="70571" y="54018"/>
                  </a:lnTo>
                  <a:lnTo>
                    <a:pt x="70649" y="54339"/>
                  </a:lnTo>
                  <a:lnTo>
                    <a:pt x="70725" y="54661"/>
                  </a:lnTo>
                  <a:lnTo>
                    <a:pt x="70801" y="54986"/>
                  </a:lnTo>
                  <a:lnTo>
                    <a:pt x="70876" y="55314"/>
                  </a:lnTo>
                  <a:lnTo>
                    <a:pt x="70950" y="55640"/>
                  </a:lnTo>
                  <a:lnTo>
                    <a:pt x="71024" y="55964"/>
                  </a:lnTo>
                  <a:lnTo>
                    <a:pt x="71098" y="56284"/>
                  </a:lnTo>
                  <a:lnTo>
                    <a:pt x="71172" y="56601"/>
                  </a:lnTo>
                  <a:lnTo>
                    <a:pt x="71246" y="56915"/>
                  </a:lnTo>
                  <a:lnTo>
                    <a:pt x="71320" y="57225"/>
                  </a:lnTo>
                  <a:lnTo>
                    <a:pt x="71394" y="57533"/>
                  </a:lnTo>
                  <a:lnTo>
                    <a:pt x="71468" y="57837"/>
                  </a:lnTo>
                  <a:lnTo>
                    <a:pt x="71543" y="58139"/>
                  </a:lnTo>
                  <a:lnTo>
                    <a:pt x="71617" y="58437"/>
                  </a:lnTo>
                  <a:lnTo>
                    <a:pt x="71786" y="59147"/>
                  </a:lnTo>
                  <a:lnTo>
                    <a:pt x="71953" y="59862"/>
                  </a:lnTo>
                  <a:lnTo>
                    <a:pt x="72120" y="60579"/>
                  </a:lnTo>
                  <a:lnTo>
                    <a:pt x="72286" y="61299"/>
                  </a:lnTo>
                  <a:lnTo>
                    <a:pt x="72450" y="62023"/>
                  </a:lnTo>
                  <a:lnTo>
                    <a:pt x="72614" y="62749"/>
                  </a:lnTo>
                  <a:lnTo>
                    <a:pt x="72776" y="63479"/>
                  </a:lnTo>
                  <a:lnTo>
                    <a:pt x="72938" y="64213"/>
                  </a:lnTo>
                  <a:lnTo>
                    <a:pt x="73098" y="64949"/>
                  </a:lnTo>
                  <a:lnTo>
                    <a:pt x="73359" y="65400"/>
                  </a:lnTo>
                  <a:lnTo>
                    <a:pt x="73403" y="65238"/>
                  </a:lnTo>
                  <a:lnTo>
                    <a:pt x="73454" y="65040"/>
                  </a:lnTo>
                  <a:lnTo>
                    <a:pt x="73513" y="64806"/>
                  </a:lnTo>
                  <a:lnTo>
                    <a:pt x="73579" y="64536"/>
                  </a:lnTo>
                  <a:lnTo>
                    <a:pt x="73653" y="64231"/>
                  </a:lnTo>
                  <a:lnTo>
                    <a:pt x="73734" y="63889"/>
                  </a:lnTo>
                  <a:lnTo>
                    <a:pt x="73821" y="63509"/>
                  </a:lnTo>
                  <a:lnTo>
                    <a:pt x="73912" y="63112"/>
                  </a:lnTo>
                  <a:lnTo>
                    <a:pt x="74007" y="62696"/>
                  </a:lnTo>
                  <a:lnTo>
                    <a:pt x="74107" y="62263"/>
                  </a:lnTo>
                  <a:lnTo>
                    <a:pt x="74210" y="61811"/>
                  </a:lnTo>
                  <a:lnTo>
                    <a:pt x="74318" y="61341"/>
                  </a:lnTo>
                  <a:lnTo>
                    <a:pt x="74431" y="60854"/>
                  </a:lnTo>
                  <a:lnTo>
                    <a:pt x="74547" y="60348"/>
                  </a:lnTo>
                  <a:lnTo>
                    <a:pt x="74668" y="59825"/>
                  </a:lnTo>
                  <a:lnTo>
                    <a:pt x="74793" y="59283"/>
                  </a:lnTo>
                  <a:lnTo>
                    <a:pt x="74921" y="58729"/>
                  </a:lnTo>
                  <a:lnTo>
                    <a:pt x="75051" y="58166"/>
                  </a:lnTo>
                  <a:lnTo>
                    <a:pt x="75183" y="57594"/>
                  </a:lnTo>
                  <a:lnTo>
                    <a:pt x="75318" y="57014"/>
                  </a:lnTo>
                  <a:lnTo>
                    <a:pt x="75454" y="56425"/>
                  </a:lnTo>
                  <a:lnTo>
                    <a:pt x="75593" y="55828"/>
                  </a:lnTo>
                  <a:lnTo>
                    <a:pt x="75734" y="55223"/>
                  </a:lnTo>
                  <a:lnTo>
                    <a:pt x="75877" y="54609"/>
                  </a:lnTo>
                  <a:lnTo>
                    <a:pt x="76022" y="53986"/>
                  </a:lnTo>
                  <a:lnTo>
                    <a:pt x="76169" y="53355"/>
                  </a:lnTo>
                  <a:lnTo>
                    <a:pt x="76328" y="52714"/>
                  </a:lnTo>
                  <a:lnTo>
                    <a:pt x="76486" y="52083"/>
                  </a:lnTo>
                  <a:lnTo>
                    <a:pt x="76645" y="51461"/>
                  </a:lnTo>
                  <a:lnTo>
                    <a:pt x="76804" y="50848"/>
                  </a:lnTo>
                  <a:lnTo>
                    <a:pt x="76963" y="50245"/>
                  </a:lnTo>
                  <a:lnTo>
                    <a:pt x="77122" y="49652"/>
                  </a:lnTo>
                  <a:lnTo>
                    <a:pt x="77280" y="49068"/>
                  </a:lnTo>
                  <a:lnTo>
                    <a:pt x="77439" y="48494"/>
                  </a:lnTo>
                  <a:lnTo>
                    <a:pt x="77598" y="47929"/>
                  </a:lnTo>
                  <a:lnTo>
                    <a:pt x="77757" y="47374"/>
                  </a:lnTo>
                  <a:lnTo>
                    <a:pt x="90937" y="0"/>
                  </a:lnTo>
                  <a:lnTo>
                    <a:pt x="10147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9"/>
            <p:cNvSpPr/>
            <p:nvPr/>
          </p:nvSpPr>
          <p:spPr>
            <a:xfrm>
              <a:off x="7298013" y="7366279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10"/>
            <p:cNvSpPr/>
            <p:nvPr/>
          </p:nvSpPr>
          <p:spPr>
            <a:xfrm>
              <a:off x="7366348" y="7365167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1"/>
            <p:cNvSpPr/>
            <p:nvPr/>
          </p:nvSpPr>
          <p:spPr>
            <a:xfrm>
              <a:off x="7436165" y="7366279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2"/>
            <p:cNvSpPr/>
            <p:nvPr/>
          </p:nvSpPr>
          <p:spPr>
            <a:xfrm>
              <a:off x="7530279" y="7366279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3"/>
            <p:cNvSpPr/>
            <p:nvPr/>
          </p:nvSpPr>
          <p:spPr>
            <a:xfrm>
              <a:off x="7552404" y="7374265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4"/>
            <p:cNvSpPr/>
            <p:nvPr/>
          </p:nvSpPr>
          <p:spPr>
            <a:xfrm>
              <a:off x="7641383" y="7366279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5"/>
            <p:cNvSpPr/>
            <p:nvPr/>
          </p:nvSpPr>
          <p:spPr>
            <a:xfrm>
              <a:off x="7737190" y="7366279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6"/>
            <p:cNvSpPr/>
            <p:nvPr/>
          </p:nvSpPr>
          <p:spPr>
            <a:xfrm>
              <a:off x="7816006" y="7366279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7"/>
            <p:cNvSpPr/>
            <p:nvPr/>
          </p:nvSpPr>
          <p:spPr>
            <a:xfrm>
              <a:off x="7895405" y="7366279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8"/>
            <p:cNvSpPr/>
            <p:nvPr/>
          </p:nvSpPr>
          <p:spPr>
            <a:xfrm>
              <a:off x="7915995" y="7366279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9"/>
            <p:cNvSpPr/>
            <p:nvPr/>
          </p:nvSpPr>
          <p:spPr>
            <a:xfrm>
              <a:off x="7996717" y="7366279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20"/>
            <p:cNvSpPr/>
            <p:nvPr/>
          </p:nvSpPr>
          <p:spPr>
            <a:xfrm>
              <a:off x="8069022" y="7366279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1"/>
            <p:cNvSpPr/>
            <p:nvPr/>
          </p:nvSpPr>
          <p:spPr>
            <a:xfrm>
              <a:off x="8079132" y="7374377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2"/>
            <p:cNvSpPr/>
            <p:nvPr/>
          </p:nvSpPr>
          <p:spPr>
            <a:xfrm>
              <a:off x="8143339" y="7365167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3"/>
            <p:cNvSpPr/>
            <p:nvPr/>
          </p:nvSpPr>
          <p:spPr>
            <a:xfrm>
              <a:off x="8220725" y="7366279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4"/>
            <p:cNvSpPr/>
            <p:nvPr/>
          </p:nvSpPr>
          <p:spPr>
            <a:xfrm>
              <a:off x="8243275" y="7366279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5"/>
            <p:cNvSpPr/>
            <p:nvPr/>
          </p:nvSpPr>
          <p:spPr>
            <a:xfrm>
              <a:off x="8309440" y="7366279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6"/>
            <p:cNvSpPr/>
            <p:nvPr/>
          </p:nvSpPr>
          <p:spPr>
            <a:xfrm>
              <a:off x="8414986" y="7365167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7"/>
            <p:cNvSpPr/>
            <p:nvPr/>
          </p:nvSpPr>
          <p:spPr>
            <a:xfrm>
              <a:off x="8496661" y="7366279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8"/>
            <p:cNvSpPr/>
            <p:nvPr/>
          </p:nvSpPr>
          <p:spPr>
            <a:xfrm>
              <a:off x="8576059" y="7366279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9"/>
            <p:cNvSpPr/>
            <p:nvPr/>
          </p:nvSpPr>
          <p:spPr>
            <a:xfrm>
              <a:off x="8605066" y="7366279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30"/>
            <p:cNvSpPr/>
            <p:nvPr/>
          </p:nvSpPr>
          <p:spPr>
            <a:xfrm>
              <a:off x="8674671" y="7366279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1"/>
            <p:cNvSpPr/>
            <p:nvPr/>
          </p:nvSpPr>
          <p:spPr>
            <a:xfrm>
              <a:off x="8696797" y="7374265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2"/>
            <p:cNvSpPr/>
            <p:nvPr/>
          </p:nvSpPr>
          <p:spPr>
            <a:xfrm>
              <a:off x="6464144" y="7629521"/>
              <a:ext cx="44462" cy="75640"/>
            </a:xfrm>
            <a:custGeom>
              <a:avLst/>
              <a:pathLst>
                <a:path w="44462" h="75640">
                  <a:moveTo>
                    <a:pt x="22496" y="75640"/>
                  </a:moveTo>
                  <a:lnTo>
                    <a:pt x="20718" y="75592"/>
                  </a:lnTo>
                  <a:lnTo>
                    <a:pt x="19004" y="75451"/>
                  </a:lnTo>
                  <a:lnTo>
                    <a:pt x="17355" y="75216"/>
                  </a:lnTo>
                  <a:lnTo>
                    <a:pt x="15771" y="74886"/>
                  </a:lnTo>
                  <a:lnTo>
                    <a:pt x="14251" y="74462"/>
                  </a:lnTo>
                  <a:lnTo>
                    <a:pt x="12796" y="73944"/>
                  </a:lnTo>
                  <a:lnTo>
                    <a:pt x="11406" y="73331"/>
                  </a:lnTo>
                  <a:lnTo>
                    <a:pt x="10080" y="72624"/>
                  </a:lnTo>
                  <a:lnTo>
                    <a:pt x="8819" y="71824"/>
                  </a:lnTo>
                  <a:lnTo>
                    <a:pt x="7622" y="70929"/>
                  </a:lnTo>
                  <a:lnTo>
                    <a:pt x="6507" y="69932"/>
                  </a:lnTo>
                  <a:lnTo>
                    <a:pt x="5471" y="68826"/>
                  </a:lnTo>
                  <a:lnTo>
                    <a:pt x="4512" y="67611"/>
                  </a:lnTo>
                  <a:lnTo>
                    <a:pt x="3633" y="66287"/>
                  </a:lnTo>
                  <a:lnTo>
                    <a:pt x="2831" y="64855"/>
                  </a:lnTo>
                  <a:lnTo>
                    <a:pt x="2108" y="63313"/>
                  </a:lnTo>
                  <a:lnTo>
                    <a:pt x="1464" y="61662"/>
                  </a:lnTo>
                  <a:lnTo>
                    <a:pt x="897" y="59902"/>
                  </a:lnTo>
                  <a:lnTo>
                    <a:pt x="409" y="58033"/>
                  </a:lnTo>
                  <a:lnTo>
                    <a:pt x="0" y="56055"/>
                  </a:lnTo>
                  <a:lnTo>
                    <a:pt x="9898" y="54414"/>
                  </a:lnTo>
                  <a:lnTo>
                    <a:pt x="10011" y="55092"/>
                  </a:lnTo>
                  <a:lnTo>
                    <a:pt x="10137" y="55752"/>
                  </a:lnTo>
                  <a:lnTo>
                    <a:pt x="10277" y="56392"/>
                  </a:lnTo>
                  <a:lnTo>
                    <a:pt x="10431" y="57014"/>
                  </a:lnTo>
                  <a:lnTo>
                    <a:pt x="10599" y="57616"/>
                  </a:lnTo>
                  <a:lnTo>
                    <a:pt x="10781" y="58199"/>
                  </a:lnTo>
                  <a:lnTo>
                    <a:pt x="10976" y="58764"/>
                  </a:lnTo>
                  <a:lnTo>
                    <a:pt x="11185" y="59309"/>
                  </a:lnTo>
                  <a:lnTo>
                    <a:pt x="11408" y="59835"/>
                  </a:lnTo>
                  <a:lnTo>
                    <a:pt x="11645" y="60342"/>
                  </a:lnTo>
                  <a:lnTo>
                    <a:pt x="11893" y="60821"/>
                  </a:lnTo>
                  <a:lnTo>
                    <a:pt x="12151" y="61282"/>
                  </a:lnTo>
                  <a:lnTo>
                    <a:pt x="12418" y="61727"/>
                  </a:lnTo>
                  <a:lnTo>
                    <a:pt x="12695" y="62155"/>
                  </a:lnTo>
                  <a:lnTo>
                    <a:pt x="12981" y="62565"/>
                  </a:lnTo>
                  <a:lnTo>
                    <a:pt x="13277" y="62959"/>
                  </a:lnTo>
                  <a:lnTo>
                    <a:pt x="13582" y="63336"/>
                  </a:lnTo>
                  <a:lnTo>
                    <a:pt x="13897" y="63696"/>
                  </a:lnTo>
                  <a:lnTo>
                    <a:pt x="14222" y="64039"/>
                  </a:lnTo>
                  <a:lnTo>
                    <a:pt x="14556" y="64365"/>
                  </a:lnTo>
                  <a:lnTo>
                    <a:pt x="14898" y="64674"/>
                  </a:lnTo>
                  <a:lnTo>
                    <a:pt x="15248" y="64966"/>
                  </a:lnTo>
                  <a:lnTo>
                    <a:pt x="15605" y="65242"/>
                  </a:lnTo>
                  <a:lnTo>
                    <a:pt x="15970" y="65500"/>
                  </a:lnTo>
                  <a:lnTo>
                    <a:pt x="16342" y="65741"/>
                  </a:lnTo>
                  <a:lnTo>
                    <a:pt x="16722" y="65966"/>
                  </a:lnTo>
                  <a:lnTo>
                    <a:pt x="17109" y="66173"/>
                  </a:lnTo>
                  <a:lnTo>
                    <a:pt x="17503" y="66364"/>
                  </a:lnTo>
                  <a:lnTo>
                    <a:pt x="17905" y="66537"/>
                  </a:lnTo>
                  <a:lnTo>
                    <a:pt x="18314" y="66694"/>
                  </a:lnTo>
                  <a:lnTo>
                    <a:pt x="18728" y="66835"/>
                  </a:lnTo>
                  <a:lnTo>
                    <a:pt x="19144" y="66961"/>
                  </a:lnTo>
                  <a:lnTo>
                    <a:pt x="19562" y="67072"/>
                  </a:lnTo>
                  <a:lnTo>
                    <a:pt x="19982" y="67168"/>
                  </a:lnTo>
                  <a:lnTo>
                    <a:pt x="20405" y="67250"/>
                  </a:lnTo>
                  <a:lnTo>
                    <a:pt x="20829" y="67316"/>
                  </a:lnTo>
                  <a:lnTo>
                    <a:pt x="21256" y="67368"/>
                  </a:lnTo>
                  <a:lnTo>
                    <a:pt x="21685" y="67405"/>
                  </a:lnTo>
                  <a:lnTo>
                    <a:pt x="22116" y="67428"/>
                  </a:lnTo>
                  <a:lnTo>
                    <a:pt x="22549" y="67435"/>
                  </a:lnTo>
                  <a:lnTo>
                    <a:pt x="23626" y="67397"/>
                  </a:lnTo>
                  <a:lnTo>
                    <a:pt x="24657" y="67285"/>
                  </a:lnTo>
                  <a:lnTo>
                    <a:pt x="25642" y="67097"/>
                  </a:lnTo>
                  <a:lnTo>
                    <a:pt x="26580" y="66834"/>
                  </a:lnTo>
                  <a:lnTo>
                    <a:pt x="27471" y="66495"/>
                  </a:lnTo>
                  <a:lnTo>
                    <a:pt x="28316" y="66082"/>
                  </a:lnTo>
                  <a:lnTo>
                    <a:pt x="29114" y="65594"/>
                  </a:lnTo>
                  <a:lnTo>
                    <a:pt x="29866" y="65030"/>
                  </a:lnTo>
                  <a:lnTo>
                    <a:pt x="30571" y="64391"/>
                  </a:lnTo>
                  <a:lnTo>
                    <a:pt x="31229" y="63677"/>
                  </a:lnTo>
                  <a:lnTo>
                    <a:pt x="31833" y="62880"/>
                  </a:lnTo>
                  <a:lnTo>
                    <a:pt x="32373" y="62013"/>
                  </a:lnTo>
                  <a:lnTo>
                    <a:pt x="32849" y="61076"/>
                  </a:lnTo>
                  <a:lnTo>
                    <a:pt x="33262" y="60069"/>
                  </a:lnTo>
                  <a:lnTo>
                    <a:pt x="33611" y="58992"/>
                  </a:lnTo>
                  <a:lnTo>
                    <a:pt x="33897" y="57846"/>
                  </a:lnTo>
                  <a:lnTo>
                    <a:pt x="34120" y="56629"/>
                  </a:lnTo>
                  <a:lnTo>
                    <a:pt x="34278" y="55343"/>
                  </a:lnTo>
                  <a:lnTo>
                    <a:pt x="34374" y="53987"/>
                  </a:lnTo>
                  <a:lnTo>
                    <a:pt x="34405" y="52561"/>
                  </a:lnTo>
                  <a:lnTo>
                    <a:pt x="34405" y="8257"/>
                  </a:lnTo>
                  <a:lnTo>
                    <a:pt x="20061" y="8257"/>
                  </a:lnTo>
                  <a:lnTo>
                    <a:pt x="20061" y="0"/>
                  </a:lnTo>
                  <a:lnTo>
                    <a:pt x="44462" y="0"/>
                  </a:lnTo>
                  <a:lnTo>
                    <a:pt x="44462" y="52349"/>
                  </a:lnTo>
                  <a:lnTo>
                    <a:pt x="44448" y="53408"/>
                  </a:lnTo>
                  <a:lnTo>
                    <a:pt x="44403" y="54445"/>
                  </a:lnTo>
                  <a:lnTo>
                    <a:pt x="44329" y="55462"/>
                  </a:lnTo>
                  <a:lnTo>
                    <a:pt x="44225" y="56457"/>
                  </a:lnTo>
                  <a:lnTo>
                    <a:pt x="44092" y="57431"/>
                  </a:lnTo>
                  <a:lnTo>
                    <a:pt x="43929" y="58384"/>
                  </a:lnTo>
                  <a:lnTo>
                    <a:pt x="43736" y="59315"/>
                  </a:lnTo>
                  <a:lnTo>
                    <a:pt x="43514" y="60226"/>
                  </a:lnTo>
                  <a:lnTo>
                    <a:pt x="43262" y="61115"/>
                  </a:lnTo>
                  <a:lnTo>
                    <a:pt x="42980" y="61983"/>
                  </a:lnTo>
                  <a:lnTo>
                    <a:pt x="42670" y="62828"/>
                  </a:lnTo>
                  <a:lnTo>
                    <a:pt x="42332" y="63649"/>
                  </a:lnTo>
                  <a:lnTo>
                    <a:pt x="41967" y="64446"/>
                  </a:lnTo>
                  <a:lnTo>
                    <a:pt x="41575" y="65218"/>
                  </a:lnTo>
                  <a:lnTo>
                    <a:pt x="41154" y="65966"/>
                  </a:lnTo>
                  <a:lnTo>
                    <a:pt x="40706" y="66690"/>
                  </a:lnTo>
                  <a:lnTo>
                    <a:pt x="40231" y="67389"/>
                  </a:lnTo>
                  <a:lnTo>
                    <a:pt x="39728" y="68064"/>
                  </a:lnTo>
                  <a:lnTo>
                    <a:pt x="39198" y="68714"/>
                  </a:lnTo>
                  <a:lnTo>
                    <a:pt x="38640" y="69341"/>
                  </a:lnTo>
                  <a:lnTo>
                    <a:pt x="38066" y="69930"/>
                  </a:lnTo>
                  <a:lnTo>
                    <a:pt x="37467" y="70492"/>
                  </a:lnTo>
                  <a:lnTo>
                    <a:pt x="36842" y="71027"/>
                  </a:lnTo>
                  <a:lnTo>
                    <a:pt x="36192" y="71534"/>
                  </a:lnTo>
                  <a:lnTo>
                    <a:pt x="35517" y="72014"/>
                  </a:lnTo>
                  <a:lnTo>
                    <a:pt x="34816" y="72466"/>
                  </a:lnTo>
                  <a:lnTo>
                    <a:pt x="34090" y="72890"/>
                  </a:lnTo>
                  <a:lnTo>
                    <a:pt x="33338" y="73287"/>
                  </a:lnTo>
                  <a:lnTo>
                    <a:pt x="32561" y="73657"/>
                  </a:lnTo>
                  <a:lnTo>
                    <a:pt x="31759" y="73999"/>
                  </a:lnTo>
                  <a:lnTo>
                    <a:pt x="30933" y="74310"/>
                  </a:lnTo>
                  <a:lnTo>
                    <a:pt x="30084" y="74589"/>
                  </a:lnTo>
                  <a:lnTo>
                    <a:pt x="29213" y="74835"/>
                  </a:lnTo>
                  <a:lnTo>
                    <a:pt x="28320" y="75049"/>
                  </a:lnTo>
                  <a:lnTo>
                    <a:pt x="27405" y="75229"/>
                  </a:lnTo>
                  <a:lnTo>
                    <a:pt x="26468" y="75377"/>
                  </a:lnTo>
                  <a:lnTo>
                    <a:pt x="25508" y="75492"/>
                  </a:lnTo>
                  <a:lnTo>
                    <a:pt x="24526" y="75574"/>
                  </a:lnTo>
                  <a:lnTo>
                    <a:pt x="23522" y="7562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3"/>
            <p:cNvSpPr/>
            <p:nvPr/>
          </p:nvSpPr>
          <p:spPr>
            <a:xfrm>
              <a:off x="6526657" y="7629521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4"/>
            <p:cNvSpPr/>
            <p:nvPr/>
          </p:nvSpPr>
          <p:spPr>
            <a:xfrm>
              <a:off x="6555664" y="7629521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5"/>
            <p:cNvSpPr/>
            <p:nvPr/>
          </p:nvSpPr>
          <p:spPr>
            <a:xfrm>
              <a:off x="6617065" y="7629521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6"/>
            <p:cNvSpPr/>
            <p:nvPr/>
          </p:nvSpPr>
          <p:spPr>
            <a:xfrm>
              <a:off x="6646072" y="7629521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7"/>
            <p:cNvSpPr/>
            <p:nvPr/>
          </p:nvSpPr>
          <p:spPr>
            <a:xfrm>
              <a:off x="6753948" y="7629521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8"/>
            <p:cNvSpPr/>
            <p:nvPr/>
          </p:nvSpPr>
          <p:spPr>
            <a:xfrm>
              <a:off x="6832764" y="7629521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9"/>
            <p:cNvSpPr/>
            <p:nvPr/>
          </p:nvSpPr>
          <p:spPr>
            <a:xfrm>
              <a:off x="6912162" y="7629521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40"/>
            <p:cNvSpPr/>
            <p:nvPr/>
          </p:nvSpPr>
          <p:spPr>
            <a:xfrm>
              <a:off x="6932752" y="7629521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1"/>
            <p:cNvSpPr/>
            <p:nvPr/>
          </p:nvSpPr>
          <p:spPr>
            <a:xfrm>
              <a:off x="7013474" y="7629521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2"/>
            <p:cNvSpPr/>
            <p:nvPr/>
          </p:nvSpPr>
          <p:spPr>
            <a:xfrm>
              <a:off x="7085779" y="7629521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3"/>
            <p:cNvSpPr/>
            <p:nvPr/>
          </p:nvSpPr>
          <p:spPr>
            <a:xfrm>
              <a:off x="7095889" y="7637619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4"/>
            <p:cNvSpPr/>
            <p:nvPr/>
          </p:nvSpPr>
          <p:spPr>
            <a:xfrm>
              <a:off x="7160096" y="7628409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5"/>
            <p:cNvSpPr/>
            <p:nvPr/>
          </p:nvSpPr>
          <p:spPr>
            <a:xfrm>
              <a:off x="7237483" y="7629521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6"/>
            <p:cNvSpPr/>
            <p:nvPr/>
          </p:nvSpPr>
          <p:spPr>
            <a:xfrm>
              <a:off x="7260032" y="7629521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7"/>
            <p:cNvSpPr/>
            <p:nvPr/>
          </p:nvSpPr>
          <p:spPr>
            <a:xfrm>
              <a:off x="7326197" y="7629521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8"/>
            <p:cNvSpPr/>
            <p:nvPr/>
          </p:nvSpPr>
          <p:spPr>
            <a:xfrm>
              <a:off x="6410881" y="7891651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9"/>
            <p:cNvSpPr/>
            <p:nvPr/>
          </p:nvSpPr>
          <p:spPr>
            <a:xfrm>
              <a:off x="6488268" y="7892763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50"/>
            <p:cNvSpPr/>
            <p:nvPr/>
          </p:nvSpPr>
          <p:spPr>
            <a:xfrm>
              <a:off x="6513887" y="7891651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1"/>
            <p:cNvSpPr/>
            <p:nvPr/>
          </p:nvSpPr>
          <p:spPr>
            <a:xfrm>
              <a:off x="6595561" y="7892763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2"/>
            <p:cNvSpPr/>
            <p:nvPr/>
          </p:nvSpPr>
          <p:spPr>
            <a:xfrm>
              <a:off x="6673318" y="7892763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3"/>
            <p:cNvSpPr/>
            <p:nvPr/>
          </p:nvSpPr>
          <p:spPr>
            <a:xfrm>
              <a:off x="6743453" y="7892763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4"/>
            <p:cNvSpPr/>
            <p:nvPr/>
          </p:nvSpPr>
          <p:spPr>
            <a:xfrm>
              <a:off x="6765579" y="7900749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5"/>
            <p:cNvSpPr/>
            <p:nvPr/>
          </p:nvSpPr>
          <p:spPr>
            <a:xfrm>
              <a:off x="6824440" y="7892763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6"/>
            <p:cNvSpPr/>
            <p:nvPr/>
          </p:nvSpPr>
          <p:spPr>
            <a:xfrm>
              <a:off x="6924164" y="7892763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7"/>
            <p:cNvSpPr/>
            <p:nvPr/>
          </p:nvSpPr>
          <p:spPr>
            <a:xfrm>
              <a:off x="6946289" y="7900749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8"/>
            <p:cNvSpPr/>
            <p:nvPr/>
          </p:nvSpPr>
          <p:spPr>
            <a:xfrm>
              <a:off x="7001709" y="7891651"/>
              <a:ext cx="70770" cy="76751"/>
            </a:xfrm>
            <a:custGeom>
              <a:avLst/>
              <a:pathLst>
                <a:path w="70770" h="76751">
                  <a:moveTo>
                    <a:pt x="0" y="38058"/>
                  </a:moveTo>
                  <a:lnTo>
                    <a:pt x="23" y="36328"/>
                  </a:lnTo>
                  <a:lnTo>
                    <a:pt x="93" y="34632"/>
                  </a:lnTo>
                  <a:lnTo>
                    <a:pt x="209" y="32970"/>
                  </a:lnTo>
                  <a:lnTo>
                    <a:pt x="372" y="31342"/>
                  </a:lnTo>
                  <a:lnTo>
                    <a:pt x="582" y="29747"/>
                  </a:lnTo>
                  <a:lnTo>
                    <a:pt x="838" y="28187"/>
                  </a:lnTo>
                  <a:lnTo>
                    <a:pt x="1141" y="26660"/>
                  </a:lnTo>
                  <a:lnTo>
                    <a:pt x="1490" y="25168"/>
                  </a:lnTo>
                  <a:lnTo>
                    <a:pt x="1886" y="23709"/>
                  </a:lnTo>
                  <a:lnTo>
                    <a:pt x="2329" y="22284"/>
                  </a:lnTo>
                  <a:lnTo>
                    <a:pt x="2828" y="20897"/>
                  </a:lnTo>
                  <a:lnTo>
                    <a:pt x="3372" y="19553"/>
                  </a:lnTo>
                  <a:lnTo>
                    <a:pt x="3963" y="18250"/>
                  </a:lnTo>
                  <a:lnTo>
                    <a:pt x="4598" y="16991"/>
                  </a:lnTo>
                  <a:lnTo>
                    <a:pt x="5279" y="15773"/>
                  </a:lnTo>
                  <a:lnTo>
                    <a:pt x="6006" y="14598"/>
                  </a:lnTo>
                  <a:lnTo>
                    <a:pt x="6779" y="13465"/>
                  </a:lnTo>
                  <a:lnTo>
                    <a:pt x="7596" y="12375"/>
                  </a:lnTo>
                  <a:lnTo>
                    <a:pt x="8460" y="11327"/>
                  </a:lnTo>
                  <a:lnTo>
                    <a:pt x="9368" y="10321"/>
                  </a:lnTo>
                  <a:lnTo>
                    <a:pt x="10333" y="9349"/>
                  </a:lnTo>
                  <a:lnTo>
                    <a:pt x="11342" y="8424"/>
                  </a:lnTo>
                  <a:lnTo>
                    <a:pt x="12395" y="7546"/>
                  </a:lnTo>
                  <a:lnTo>
                    <a:pt x="13493" y="6713"/>
                  </a:lnTo>
                  <a:lnTo>
                    <a:pt x="14635" y="5928"/>
                  </a:lnTo>
                  <a:lnTo>
                    <a:pt x="15822" y="5189"/>
                  </a:lnTo>
                  <a:lnTo>
                    <a:pt x="17053" y="4497"/>
                  </a:lnTo>
                  <a:lnTo>
                    <a:pt x="18329" y="3851"/>
                  </a:lnTo>
                  <a:lnTo>
                    <a:pt x="19649" y="3252"/>
                  </a:lnTo>
                  <a:lnTo>
                    <a:pt x="21014" y="2699"/>
                  </a:lnTo>
                  <a:lnTo>
                    <a:pt x="22423" y="2186"/>
                  </a:lnTo>
                  <a:lnTo>
                    <a:pt x="23876" y="1727"/>
                  </a:lnTo>
                  <a:lnTo>
                    <a:pt x="25374" y="1322"/>
                  </a:lnTo>
                  <a:lnTo>
                    <a:pt x="26917" y="971"/>
                  </a:lnTo>
                  <a:lnTo>
                    <a:pt x="28503" y="674"/>
                  </a:lnTo>
                  <a:lnTo>
                    <a:pt x="30135" y="431"/>
                  </a:lnTo>
                  <a:lnTo>
                    <a:pt x="31811" y="242"/>
                  </a:lnTo>
                  <a:lnTo>
                    <a:pt x="33531" y="107"/>
                  </a:lnTo>
                  <a:lnTo>
                    <a:pt x="35296" y="26"/>
                  </a:lnTo>
                  <a:lnTo>
                    <a:pt x="37105" y="0"/>
                  </a:lnTo>
                  <a:lnTo>
                    <a:pt x="38464" y="12"/>
                  </a:lnTo>
                  <a:lnTo>
                    <a:pt x="39790" y="48"/>
                  </a:lnTo>
                  <a:lnTo>
                    <a:pt x="41081" y="109"/>
                  </a:lnTo>
                  <a:lnTo>
                    <a:pt x="42339" y="194"/>
                  </a:lnTo>
                  <a:lnTo>
                    <a:pt x="43563" y="304"/>
                  </a:lnTo>
                  <a:lnTo>
                    <a:pt x="44753" y="438"/>
                  </a:lnTo>
                  <a:lnTo>
                    <a:pt x="45909" y="596"/>
                  </a:lnTo>
                  <a:lnTo>
                    <a:pt x="47031" y="779"/>
                  </a:lnTo>
                  <a:lnTo>
                    <a:pt x="48119" y="986"/>
                  </a:lnTo>
                  <a:lnTo>
                    <a:pt x="49173" y="1217"/>
                  </a:lnTo>
                  <a:lnTo>
                    <a:pt x="50197" y="1471"/>
                  </a:lnTo>
                  <a:lnTo>
                    <a:pt x="51193" y="1746"/>
                  </a:lnTo>
                  <a:lnTo>
                    <a:pt x="52162" y="2043"/>
                  </a:lnTo>
                  <a:lnTo>
                    <a:pt x="53103" y="2360"/>
                  </a:lnTo>
                  <a:lnTo>
                    <a:pt x="54017" y="2699"/>
                  </a:lnTo>
                  <a:lnTo>
                    <a:pt x="54903" y="3059"/>
                  </a:lnTo>
                  <a:lnTo>
                    <a:pt x="55761" y="3440"/>
                  </a:lnTo>
                  <a:lnTo>
                    <a:pt x="56592" y="3842"/>
                  </a:lnTo>
                  <a:lnTo>
                    <a:pt x="57396" y="4266"/>
                  </a:lnTo>
                  <a:lnTo>
                    <a:pt x="58172" y="4710"/>
                  </a:lnTo>
                  <a:lnTo>
                    <a:pt x="58922" y="5176"/>
                  </a:lnTo>
                  <a:lnTo>
                    <a:pt x="59650" y="5661"/>
                  </a:lnTo>
                  <a:lnTo>
                    <a:pt x="60354" y="6167"/>
                  </a:lnTo>
                  <a:lnTo>
                    <a:pt x="61034" y="6692"/>
                  </a:lnTo>
                  <a:lnTo>
                    <a:pt x="61692" y="7238"/>
                  </a:lnTo>
                  <a:lnTo>
                    <a:pt x="62326" y="7804"/>
                  </a:lnTo>
                  <a:lnTo>
                    <a:pt x="62937" y="8390"/>
                  </a:lnTo>
                  <a:lnTo>
                    <a:pt x="63524" y="8996"/>
                  </a:lnTo>
                  <a:lnTo>
                    <a:pt x="64089" y="9622"/>
                  </a:lnTo>
                  <a:lnTo>
                    <a:pt x="64630" y="10268"/>
                  </a:lnTo>
                  <a:lnTo>
                    <a:pt x="65151" y="10923"/>
                  </a:lnTo>
                  <a:lnTo>
                    <a:pt x="65657" y="11594"/>
                  </a:lnTo>
                  <a:lnTo>
                    <a:pt x="66146" y="12282"/>
                  </a:lnTo>
                  <a:lnTo>
                    <a:pt x="66620" y="12987"/>
                  </a:lnTo>
                  <a:lnTo>
                    <a:pt x="67078" y="13709"/>
                  </a:lnTo>
                  <a:lnTo>
                    <a:pt x="67520" y="14448"/>
                  </a:lnTo>
                  <a:lnTo>
                    <a:pt x="67946" y="15204"/>
                  </a:lnTo>
                  <a:lnTo>
                    <a:pt x="68356" y="15977"/>
                  </a:lnTo>
                  <a:lnTo>
                    <a:pt x="68750" y="16766"/>
                  </a:lnTo>
                  <a:lnTo>
                    <a:pt x="69129" y="17573"/>
                  </a:lnTo>
                  <a:lnTo>
                    <a:pt x="59495" y="20431"/>
                  </a:lnTo>
                  <a:lnTo>
                    <a:pt x="59214" y="19886"/>
                  </a:lnTo>
                  <a:lnTo>
                    <a:pt x="58921" y="19351"/>
                  </a:lnTo>
                  <a:lnTo>
                    <a:pt x="58617" y="18827"/>
                  </a:lnTo>
                  <a:lnTo>
                    <a:pt x="58301" y="18314"/>
                  </a:lnTo>
                  <a:lnTo>
                    <a:pt x="57973" y="17811"/>
                  </a:lnTo>
                  <a:lnTo>
                    <a:pt x="57634" y="17319"/>
                  </a:lnTo>
                  <a:lnTo>
                    <a:pt x="57283" y="16837"/>
                  </a:lnTo>
                  <a:lnTo>
                    <a:pt x="56921" y="16366"/>
                  </a:lnTo>
                  <a:lnTo>
                    <a:pt x="56546" y="15906"/>
                  </a:lnTo>
                  <a:lnTo>
                    <a:pt x="56160" y="15456"/>
                  </a:lnTo>
                  <a:lnTo>
                    <a:pt x="55771" y="15007"/>
                  </a:lnTo>
                  <a:lnTo>
                    <a:pt x="55364" y="14573"/>
                  </a:lnTo>
                  <a:lnTo>
                    <a:pt x="54941" y="14152"/>
                  </a:lnTo>
                  <a:lnTo>
                    <a:pt x="54501" y="13745"/>
                  </a:lnTo>
                  <a:lnTo>
                    <a:pt x="54043" y="13352"/>
                  </a:lnTo>
                  <a:lnTo>
                    <a:pt x="53569" y="12972"/>
                  </a:lnTo>
                  <a:lnTo>
                    <a:pt x="53078" y="12606"/>
                  </a:lnTo>
                  <a:lnTo>
                    <a:pt x="52570" y="12254"/>
                  </a:lnTo>
                  <a:lnTo>
                    <a:pt x="52044" y="11916"/>
                  </a:lnTo>
                  <a:lnTo>
                    <a:pt x="51502" y="11592"/>
                  </a:lnTo>
                  <a:lnTo>
                    <a:pt x="50943" y="11281"/>
                  </a:lnTo>
                  <a:lnTo>
                    <a:pt x="50365" y="10986"/>
                  </a:lnTo>
                  <a:lnTo>
                    <a:pt x="49770" y="10706"/>
                  </a:lnTo>
                  <a:lnTo>
                    <a:pt x="49157" y="10440"/>
                  </a:lnTo>
                  <a:lnTo>
                    <a:pt x="48525" y="10189"/>
                  </a:lnTo>
                  <a:lnTo>
                    <a:pt x="47876" y="9953"/>
                  </a:lnTo>
                  <a:lnTo>
                    <a:pt x="47208" y="9732"/>
                  </a:lnTo>
                  <a:lnTo>
                    <a:pt x="46523" y="9525"/>
                  </a:lnTo>
                  <a:lnTo>
                    <a:pt x="45819" y="9334"/>
                  </a:lnTo>
                  <a:lnTo>
                    <a:pt x="45098" y="9157"/>
                  </a:lnTo>
                  <a:lnTo>
                    <a:pt x="44367" y="8986"/>
                  </a:lnTo>
                  <a:lnTo>
                    <a:pt x="43616" y="8833"/>
                  </a:lnTo>
                  <a:lnTo>
                    <a:pt x="42843" y="8698"/>
                  </a:lnTo>
                  <a:lnTo>
                    <a:pt x="42049" y="8581"/>
                  </a:lnTo>
                  <a:lnTo>
                    <a:pt x="41234" y="8482"/>
                  </a:lnTo>
                  <a:lnTo>
                    <a:pt x="40397" y="8401"/>
                  </a:lnTo>
                  <a:lnTo>
                    <a:pt x="39540" y="8338"/>
                  </a:lnTo>
                  <a:lnTo>
                    <a:pt x="38661" y="8293"/>
                  </a:lnTo>
                  <a:lnTo>
                    <a:pt x="37761" y="8266"/>
                  </a:lnTo>
                  <a:lnTo>
                    <a:pt x="36840" y="8257"/>
                  </a:lnTo>
                  <a:lnTo>
                    <a:pt x="35503" y="8278"/>
                  </a:lnTo>
                  <a:lnTo>
                    <a:pt x="34200" y="8342"/>
                  </a:lnTo>
                  <a:lnTo>
                    <a:pt x="32932" y="8447"/>
                  </a:lnTo>
                  <a:lnTo>
                    <a:pt x="31699" y="8596"/>
                  </a:lnTo>
                  <a:lnTo>
                    <a:pt x="30502" y="8786"/>
                  </a:lnTo>
                  <a:lnTo>
                    <a:pt x="29339" y="9019"/>
                  </a:lnTo>
                  <a:lnTo>
                    <a:pt x="28211" y="9294"/>
                  </a:lnTo>
                  <a:lnTo>
                    <a:pt x="27118" y="9612"/>
                  </a:lnTo>
                  <a:lnTo>
                    <a:pt x="26060" y="9972"/>
                  </a:lnTo>
                  <a:lnTo>
                    <a:pt x="25036" y="10374"/>
                  </a:lnTo>
                  <a:lnTo>
                    <a:pt x="24058" y="10816"/>
                  </a:lnTo>
                  <a:lnTo>
                    <a:pt x="23114" y="11293"/>
                  </a:lnTo>
                  <a:lnTo>
                    <a:pt x="22203" y="11807"/>
                  </a:lnTo>
                  <a:lnTo>
                    <a:pt x="21327" y="12356"/>
                  </a:lnTo>
                  <a:lnTo>
                    <a:pt x="20484" y="12941"/>
                  </a:lnTo>
                  <a:lnTo>
                    <a:pt x="19675" y="13563"/>
                  </a:lnTo>
                  <a:lnTo>
                    <a:pt x="18901" y="14220"/>
                  </a:lnTo>
                  <a:lnTo>
                    <a:pt x="18159" y="14914"/>
                  </a:lnTo>
                  <a:lnTo>
                    <a:pt x="17452" y="15643"/>
                  </a:lnTo>
                  <a:lnTo>
                    <a:pt x="16779" y="16408"/>
                  </a:lnTo>
                  <a:lnTo>
                    <a:pt x="16139" y="17208"/>
                  </a:lnTo>
                  <a:lnTo>
                    <a:pt x="15532" y="18039"/>
                  </a:lnTo>
                  <a:lnTo>
                    <a:pt x="14958" y="18902"/>
                  </a:lnTo>
                  <a:lnTo>
                    <a:pt x="14416" y="19796"/>
                  </a:lnTo>
                  <a:lnTo>
                    <a:pt x="13907" y="20722"/>
                  </a:lnTo>
                  <a:lnTo>
                    <a:pt x="13432" y="21681"/>
                  </a:lnTo>
                  <a:lnTo>
                    <a:pt x="12989" y="22670"/>
                  </a:lnTo>
                  <a:lnTo>
                    <a:pt x="12578" y="23692"/>
                  </a:lnTo>
                  <a:lnTo>
                    <a:pt x="12201" y="24745"/>
                  </a:lnTo>
                  <a:lnTo>
                    <a:pt x="11856" y="25830"/>
                  </a:lnTo>
                  <a:lnTo>
                    <a:pt x="11555" y="26944"/>
                  </a:lnTo>
                  <a:lnTo>
                    <a:pt x="11285" y="28081"/>
                  </a:lnTo>
                  <a:lnTo>
                    <a:pt x="11046" y="29243"/>
                  </a:lnTo>
                  <a:lnTo>
                    <a:pt x="10840" y="30429"/>
                  </a:lnTo>
                  <a:lnTo>
                    <a:pt x="10665" y="31640"/>
                  </a:lnTo>
                  <a:lnTo>
                    <a:pt x="10522" y="32875"/>
                  </a:lnTo>
                  <a:lnTo>
                    <a:pt x="10411" y="34134"/>
                  </a:lnTo>
                  <a:lnTo>
                    <a:pt x="10332" y="35417"/>
                  </a:lnTo>
                  <a:lnTo>
                    <a:pt x="10284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38" y="40702"/>
                  </a:lnTo>
                  <a:lnTo>
                    <a:pt x="10426" y="41991"/>
                  </a:lnTo>
                  <a:lnTo>
                    <a:pt x="10548" y="43258"/>
                  </a:lnTo>
                  <a:lnTo>
                    <a:pt x="10705" y="44502"/>
                  </a:lnTo>
                  <a:lnTo>
                    <a:pt x="10897" y="45724"/>
                  </a:lnTo>
                  <a:lnTo>
                    <a:pt x="11124" y="46924"/>
                  </a:lnTo>
                  <a:lnTo>
                    <a:pt x="11386" y="48102"/>
                  </a:lnTo>
                  <a:lnTo>
                    <a:pt x="11683" y="49258"/>
                  </a:lnTo>
                  <a:lnTo>
                    <a:pt x="12015" y="50391"/>
                  </a:lnTo>
                  <a:lnTo>
                    <a:pt x="12381" y="51488"/>
                  </a:lnTo>
                  <a:lnTo>
                    <a:pt x="12782" y="52555"/>
                  </a:lnTo>
                  <a:lnTo>
                    <a:pt x="13216" y="53592"/>
                  </a:lnTo>
                  <a:lnTo>
                    <a:pt x="13684" y="54600"/>
                  </a:lnTo>
                  <a:lnTo>
                    <a:pt x="14185" y="55578"/>
                  </a:lnTo>
                  <a:lnTo>
                    <a:pt x="14721" y="56527"/>
                  </a:lnTo>
                  <a:lnTo>
                    <a:pt x="15291" y="57446"/>
                  </a:lnTo>
                  <a:lnTo>
                    <a:pt x="15894" y="58335"/>
                  </a:lnTo>
                  <a:lnTo>
                    <a:pt x="16531" y="59195"/>
                  </a:lnTo>
                  <a:lnTo>
                    <a:pt x="17202" y="60025"/>
                  </a:lnTo>
                  <a:lnTo>
                    <a:pt x="17907" y="60812"/>
                  </a:lnTo>
                  <a:lnTo>
                    <a:pt x="18644" y="61564"/>
                  </a:lnTo>
                  <a:lnTo>
                    <a:pt x="19414" y="62281"/>
                  </a:lnTo>
                  <a:lnTo>
                    <a:pt x="20217" y="62963"/>
                  </a:lnTo>
                  <a:lnTo>
                    <a:pt x="21053" y="63611"/>
                  </a:lnTo>
                  <a:lnTo>
                    <a:pt x="21922" y="64223"/>
                  </a:lnTo>
                  <a:lnTo>
                    <a:pt x="22823" y="64801"/>
                  </a:lnTo>
                  <a:lnTo>
                    <a:pt x="23758" y="65343"/>
                  </a:lnTo>
                  <a:lnTo>
                    <a:pt x="24725" y="65851"/>
                  </a:lnTo>
                  <a:lnTo>
                    <a:pt x="25725" y="66323"/>
                  </a:lnTo>
                  <a:lnTo>
                    <a:pt x="26767" y="66746"/>
                  </a:lnTo>
                  <a:lnTo>
                    <a:pt x="27842" y="67124"/>
                  </a:lnTo>
                  <a:lnTo>
                    <a:pt x="28948" y="67457"/>
                  </a:lnTo>
                  <a:lnTo>
                    <a:pt x="30086" y="67746"/>
                  </a:lnTo>
                  <a:lnTo>
                    <a:pt x="31256" y="67991"/>
                  </a:lnTo>
                  <a:lnTo>
                    <a:pt x="32457" y="68191"/>
                  </a:lnTo>
                  <a:lnTo>
                    <a:pt x="33691" y="68347"/>
                  </a:lnTo>
                  <a:lnTo>
                    <a:pt x="34956" y="68458"/>
                  </a:lnTo>
                  <a:lnTo>
                    <a:pt x="36253" y="68524"/>
                  </a:lnTo>
                  <a:lnTo>
                    <a:pt x="37581" y="68547"/>
                  </a:lnTo>
                  <a:lnTo>
                    <a:pt x="38453" y="68539"/>
                  </a:lnTo>
                  <a:lnTo>
                    <a:pt x="39311" y="68517"/>
                  </a:lnTo>
                  <a:lnTo>
                    <a:pt x="40155" y="68480"/>
                  </a:lnTo>
                  <a:lnTo>
                    <a:pt x="40986" y="68428"/>
                  </a:lnTo>
                  <a:lnTo>
                    <a:pt x="41803" y="68361"/>
                  </a:lnTo>
                  <a:lnTo>
                    <a:pt x="42606" y="68280"/>
                  </a:lnTo>
                  <a:lnTo>
                    <a:pt x="43395" y="68183"/>
                  </a:lnTo>
                  <a:lnTo>
                    <a:pt x="44170" y="68072"/>
                  </a:lnTo>
                  <a:lnTo>
                    <a:pt x="44932" y="67946"/>
                  </a:lnTo>
                  <a:lnTo>
                    <a:pt x="45680" y="67806"/>
                  </a:lnTo>
                  <a:lnTo>
                    <a:pt x="46414" y="67653"/>
                  </a:lnTo>
                  <a:lnTo>
                    <a:pt x="47132" y="67492"/>
                  </a:lnTo>
                  <a:lnTo>
                    <a:pt x="47836" y="67323"/>
                  </a:lnTo>
                  <a:lnTo>
                    <a:pt x="48526" y="67145"/>
                  </a:lnTo>
                  <a:lnTo>
                    <a:pt x="49200" y="66959"/>
                  </a:lnTo>
                  <a:lnTo>
                    <a:pt x="49859" y="66764"/>
                  </a:lnTo>
                  <a:lnTo>
                    <a:pt x="50504" y="66561"/>
                  </a:lnTo>
                  <a:lnTo>
                    <a:pt x="51134" y="66349"/>
                  </a:lnTo>
                  <a:lnTo>
                    <a:pt x="51749" y="66129"/>
                  </a:lnTo>
                  <a:lnTo>
                    <a:pt x="52349" y="65900"/>
                  </a:lnTo>
                  <a:lnTo>
                    <a:pt x="52945" y="65654"/>
                  </a:lnTo>
                  <a:lnTo>
                    <a:pt x="53527" y="65405"/>
                  </a:lnTo>
                  <a:lnTo>
                    <a:pt x="54093" y="65150"/>
                  </a:lnTo>
                  <a:lnTo>
                    <a:pt x="54645" y="64892"/>
                  </a:lnTo>
                  <a:lnTo>
                    <a:pt x="55181" y="64630"/>
                  </a:lnTo>
                  <a:lnTo>
                    <a:pt x="55703" y="64363"/>
                  </a:lnTo>
                  <a:lnTo>
                    <a:pt x="56210" y="64092"/>
                  </a:lnTo>
                  <a:lnTo>
                    <a:pt x="56703" y="63817"/>
                  </a:lnTo>
                  <a:lnTo>
                    <a:pt x="57180" y="63537"/>
                  </a:lnTo>
                  <a:lnTo>
                    <a:pt x="57643" y="63253"/>
                  </a:lnTo>
                  <a:lnTo>
                    <a:pt x="58090" y="62957"/>
                  </a:lnTo>
                  <a:lnTo>
                    <a:pt x="58523" y="62661"/>
                  </a:lnTo>
                  <a:lnTo>
                    <a:pt x="58942" y="62364"/>
                  </a:lnTo>
                  <a:lnTo>
                    <a:pt x="59345" y="62068"/>
                  </a:lnTo>
                  <a:lnTo>
                    <a:pt x="59733" y="61771"/>
                  </a:lnTo>
                  <a:lnTo>
                    <a:pt x="60107" y="61475"/>
                  </a:lnTo>
                  <a:lnTo>
                    <a:pt x="60466" y="61178"/>
                  </a:lnTo>
                  <a:lnTo>
                    <a:pt x="60810" y="60882"/>
                  </a:lnTo>
                  <a:lnTo>
                    <a:pt x="61139" y="60586"/>
                  </a:lnTo>
                  <a:lnTo>
                    <a:pt x="61454" y="60289"/>
                  </a:lnTo>
                  <a:lnTo>
                    <a:pt x="61454" y="46844"/>
                  </a:lnTo>
                  <a:lnTo>
                    <a:pt x="39169" y="46844"/>
                  </a:lnTo>
                  <a:lnTo>
                    <a:pt x="39169" y="38375"/>
                  </a:lnTo>
                  <a:lnTo>
                    <a:pt x="70770" y="38375"/>
                  </a:lnTo>
                  <a:lnTo>
                    <a:pt x="70770" y="64100"/>
                  </a:lnTo>
                  <a:lnTo>
                    <a:pt x="70263" y="64606"/>
                  </a:lnTo>
                  <a:lnTo>
                    <a:pt x="69739" y="65108"/>
                  </a:lnTo>
                  <a:lnTo>
                    <a:pt x="69196" y="65606"/>
                  </a:lnTo>
                  <a:lnTo>
                    <a:pt x="68636" y="66099"/>
                  </a:lnTo>
                  <a:lnTo>
                    <a:pt x="68057" y="66588"/>
                  </a:lnTo>
                  <a:lnTo>
                    <a:pt x="67460" y="67073"/>
                  </a:lnTo>
                  <a:lnTo>
                    <a:pt x="66846" y="67554"/>
                  </a:lnTo>
                  <a:lnTo>
                    <a:pt x="66213" y="68030"/>
                  </a:lnTo>
                  <a:lnTo>
                    <a:pt x="65563" y="68502"/>
                  </a:lnTo>
                  <a:lnTo>
                    <a:pt x="64894" y="68970"/>
                  </a:lnTo>
                  <a:lnTo>
                    <a:pt x="64219" y="69420"/>
                  </a:lnTo>
                  <a:lnTo>
                    <a:pt x="63527" y="69859"/>
                  </a:lnTo>
                  <a:lnTo>
                    <a:pt x="62817" y="70288"/>
                  </a:lnTo>
                  <a:lnTo>
                    <a:pt x="62091" y="70706"/>
                  </a:lnTo>
                  <a:lnTo>
                    <a:pt x="61348" y="71114"/>
                  </a:lnTo>
                  <a:lnTo>
                    <a:pt x="60588" y="71511"/>
                  </a:lnTo>
                  <a:lnTo>
                    <a:pt x="59811" y="71897"/>
                  </a:lnTo>
                  <a:lnTo>
                    <a:pt x="59017" y="72273"/>
                  </a:lnTo>
                  <a:lnTo>
                    <a:pt x="58206" y="72638"/>
                  </a:lnTo>
                  <a:lnTo>
                    <a:pt x="57378" y="72993"/>
                  </a:lnTo>
                  <a:lnTo>
                    <a:pt x="56534" y="73335"/>
                  </a:lnTo>
                  <a:lnTo>
                    <a:pt x="55674" y="73662"/>
                  </a:lnTo>
                  <a:lnTo>
                    <a:pt x="54797" y="73974"/>
                  </a:lnTo>
                  <a:lnTo>
                    <a:pt x="53906" y="74272"/>
                  </a:lnTo>
                  <a:lnTo>
                    <a:pt x="52998" y="74554"/>
                  </a:lnTo>
                  <a:lnTo>
                    <a:pt x="52074" y="74822"/>
                  </a:lnTo>
                  <a:lnTo>
                    <a:pt x="51135" y="75075"/>
                  </a:lnTo>
                  <a:lnTo>
                    <a:pt x="50179" y="75313"/>
                  </a:lnTo>
                  <a:lnTo>
                    <a:pt x="49208" y="75537"/>
                  </a:lnTo>
                  <a:lnTo>
                    <a:pt x="48221" y="75745"/>
                  </a:lnTo>
                  <a:lnTo>
                    <a:pt x="47219" y="75936"/>
                  </a:lnTo>
                  <a:lnTo>
                    <a:pt x="46203" y="76107"/>
                  </a:lnTo>
                  <a:lnTo>
                    <a:pt x="45173" y="76258"/>
                  </a:lnTo>
                  <a:lnTo>
                    <a:pt x="44130" y="76389"/>
                  </a:lnTo>
                  <a:lnTo>
                    <a:pt x="43073" y="76500"/>
                  </a:lnTo>
                  <a:lnTo>
                    <a:pt x="42002" y="76590"/>
                  </a:lnTo>
                  <a:lnTo>
                    <a:pt x="40918" y="76661"/>
                  </a:lnTo>
                  <a:lnTo>
                    <a:pt x="39819" y="76711"/>
                  </a:lnTo>
                  <a:lnTo>
                    <a:pt x="38707" y="76741"/>
                  </a:lnTo>
                  <a:lnTo>
                    <a:pt x="37581" y="76751"/>
                  </a:lnTo>
                  <a:lnTo>
                    <a:pt x="35721" y="76723"/>
                  </a:lnTo>
                  <a:lnTo>
                    <a:pt x="33908" y="76637"/>
                  </a:lnTo>
                  <a:lnTo>
                    <a:pt x="32143" y="76494"/>
                  </a:lnTo>
                  <a:lnTo>
                    <a:pt x="30425" y="76294"/>
                  </a:lnTo>
                  <a:lnTo>
                    <a:pt x="28755" y="76037"/>
                  </a:lnTo>
                  <a:lnTo>
                    <a:pt x="27133" y="75722"/>
                  </a:lnTo>
                  <a:lnTo>
                    <a:pt x="25558" y="75351"/>
                  </a:lnTo>
                  <a:lnTo>
                    <a:pt x="24031" y="74922"/>
                  </a:lnTo>
                  <a:lnTo>
                    <a:pt x="22551" y="74436"/>
                  </a:lnTo>
                  <a:lnTo>
                    <a:pt x="21119" y="73893"/>
                  </a:lnTo>
                  <a:lnTo>
                    <a:pt x="19735" y="73288"/>
                  </a:lnTo>
                  <a:lnTo>
                    <a:pt x="18397" y="72639"/>
                  </a:lnTo>
                  <a:lnTo>
                    <a:pt x="17105" y="71946"/>
                  </a:lnTo>
                  <a:lnTo>
                    <a:pt x="15860" y="71208"/>
                  </a:lnTo>
                  <a:lnTo>
                    <a:pt x="14662" y="70426"/>
                  </a:lnTo>
                  <a:lnTo>
                    <a:pt x="13510" y="69599"/>
                  </a:lnTo>
                  <a:lnTo>
                    <a:pt x="12405" y="68728"/>
                  </a:lnTo>
                  <a:lnTo>
                    <a:pt x="11346" y="67812"/>
                  </a:lnTo>
                  <a:lnTo>
                    <a:pt x="10334" y="66852"/>
                  </a:lnTo>
                  <a:lnTo>
                    <a:pt x="9368" y="65847"/>
                  </a:lnTo>
                  <a:lnTo>
                    <a:pt x="8460" y="64791"/>
                  </a:lnTo>
                  <a:lnTo>
                    <a:pt x="7596" y="63696"/>
                  </a:lnTo>
                  <a:lnTo>
                    <a:pt x="6779" y="62563"/>
                  </a:lnTo>
                  <a:lnTo>
                    <a:pt x="6006" y="61392"/>
                  </a:lnTo>
                  <a:lnTo>
                    <a:pt x="5279" y="60183"/>
                  </a:lnTo>
                  <a:lnTo>
                    <a:pt x="4598" y="58936"/>
                  </a:lnTo>
                  <a:lnTo>
                    <a:pt x="3963" y="57651"/>
                  </a:lnTo>
                  <a:lnTo>
                    <a:pt x="3372" y="56328"/>
                  </a:lnTo>
                  <a:lnTo>
                    <a:pt x="2828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9"/>
            <p:cNvSpPr/>
            <p:nvPr/>
          </p:nvSpPr>
          <p:spPr>
            <a:xfrm>
              <a:off x="7089471" y="7892763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60"/>
            <p:cNvSpPr/>
            <p:nvPr/>
          </p:nvSpPr>
          <p:spPr>
            <a:xfrm>
              <a:off x="7099581" y="7900861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1"/>
            <p:cNvSpPr/>
            <p:nvPr/>
          </p:nvSpPr>
          <p:spPr>
            <a:xfrm>
              <a:off x="7168869" y="7892763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2"/>
            <p:cNvSpPr/>
            <p:nvPr/>
          </p:nvSpPr>
          <p:spPr>
            <a:xfrm>
              <a:off x="7194488" y="7891651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3"/>
            <p:cNvSpPr/>
            <p:nvPr/>
          </p:nvSpPr>
          <p:spPr>
            <a:xfrm>
              <a:off x="7275633" y="7892763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4"/>
            <p:cNvSpPr/>
            <p:nvPr/>
          </p:nvSpPr>
          <p:spPr>
            <a:xfrm>
              <a:off x="7354449" y="7892763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5"/>
            <p:cNvSpPr/>
            <p:nvPr/>
          </p:nvSpPr>
          <p:spPr>
            <a:xfrm>
              <a:off x="7408281" y="7892763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6"/>
            <p:cNvSpPr/>
            <p:nvPr/>
          </p:nvSpPr>
          <p:spPr>
            <a:xfrm>
              <a:off x="7480427" y="7892763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7"/>
            <p:cNvSpPr/>
            <p:nvPr/>
          </p:nvSpPr>
          <p:spPr>
            <a:xfrm>
              <a:off x="7559243" y="7892763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8"/>
            <p:cNvSpPr/>
            <p:nvPr/>
          </p:nvSpPr>
          <p:spPr>
            <a:xfrm>
              <a:off x="7569353" y="7900861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9"/>
            <p:cNvSpPr/>
            <p:nvPr/>
          </p:nvSpPr>
          <p:spPr>
            <a:xfrm>
              <a:off x="7628849" y="7892763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70"/>
            <p:cNvSpPr/>
            <p:nvPr/>
          </p:nvSpPr>
          <p:spPr>
            <a:xfrm>
              <a:off x="7650975" y="7900749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1"/>
            <p:cNvSpPr/>
            <p:nvPr/>
          </p:nvSpPr>
          <p:spPr>
            <a:xfrm>
              <a:off x="7709835" y="7892763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2"/>
            <p:cNvSpPr/>
            <p:nvPr/>
          </p:nvSpPr>
          <p:spPr>
            <a:xfrm>
              <a:off x="7799714" y="7892763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pg773"/>
            <p:cNvSpPr/>
            <p:nvPr/>
          </p:nvSpPr>
          <p:spPr>
            <a:xfrm>
              <a:off x="7878530" y="7892763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4" name="pg774"/>
            <p:cNvSpPr/>
            <p:nvPr/>
          </p:nvSpPr>
          <p:spPr>
            <a:xfrm>
              <a:off x="7957928" y="7892763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g775"/>
            <p:cNvSpPr/>
            <p:nvPr/>
          </p:nvSpPr>
          <p:spPr>
            <a:xfrm>
              <a:off x="7978519" y="7892763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6" name="pg776"/>
            <p:cNvSpPr/>
            <p:nvPr/>
          </p:nvSpPr>
          <p:spPr>
            <a:xfrm>
              <a:off x="8059240" y="7892763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7" name="pg777"/>
            <p:cNvSpPr/>
            <p:nvPr/>
          </p:nvSpPr>
          <p:spPr>
            <a:xfrm>
              <a:off x="8131546" y="7892763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8" name="pg778"/>
            <p:cNvSpPr/>
            <p:nvPr/>
          </p:nvSpPr>
          <p:spPr>
            <a:xfrm>
              <a:off x="8141656" y="7900861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9" name="pg779"/>
            <p:cNvSpPr/>
            <p:nvPr/>
          </p:nvSpPr>
          <p:spPr>
            <a:xfrm>
              <a:off x="8205862" y="7891651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80"/>
            <p:cNvSpPr/>
            <p:nvPr/>
          </p:nvSpPr>
          <p:spPr>
            <a:xfrm>
              <a:off x="8283249" y="7892763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1"/>
            <p:cNvSpPr/>
            <p:nvPr/>
          </p:nvSpPr>
          <p:spPr>
            <a:xfrm>
              <a:off x="8305798" y="7892763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2"/>
            <p:cNvSpPr/>
            <p:nvPr/>
          </p:nvSpPr>
          <p:spPr>
            <a:xfrm>
              <a:off x="8371963" y="7892763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3"/>
            <p:cNvSpPr/>
            <p:nvPr/>
          </p:nvSpPr>
          <p:spPr>
            <a:xfrm>
              <a:off x="6157248" y="8154893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4"/>
            <p:cNvSpPr/>
            <p:nvPr/>
          </p:nvSpPr>
          <p:spPr>
            <a:xfrm>
              <a:off x="6238923" y="8156005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5"/>
            <p:cNvSpPr/>
            <p:nvPr/>
          </p:nvSpPr>
          <p:spPr>
            <a:xfrm>
              <a:off x="6318321" y="8156005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6"/>
            <p:cNvSpPr/>
            <p:nvPr/>
          </p:nvSpPr>
          <p:spPr>
            <a:xfrm>
              <a:off x="6347328" y="815600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7"/>
            <p:cNvSpPr/>
            <p:nvPr/>
          </p:nvSpPr>
          <p:spPr>
            <a:xfrm>
              <a:off x="6425614" y="8156005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8"/>
            <p:cNvSpPr/>
            <p:nvPr/>
          </p:nvSpPr>
          <p:spPr>
            <a:xfrm>
              <a:off x="6493950" y="8154893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9"/>
            <p:cNvSpPr/>
            <p:nvPr/>
          </p:nvSpPr>
          <p:spPr>
            <a:xfrm>
              <a:off x="6570225" y="8156005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90"/>
            <p:cNvSpPr/>
            <p:nvPr/>
          </p:nvSpPr>
          <p:spPr>
            <a:xfrm>
              <a:off x="6663968" y="815600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1"/>
            <p:cNvSpPr/>
            <p:nvPr/>
          </p:nvSpPr>
          <p:spPr>
            <a:xfrm>
              <a:off x="6686093" y="816399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2"/>
            <p:cNvSpPr/>
            <p:nvPr/>
          </p:nvSpPr>
          <p:spPr>
            <a:xfrm>
              <a:off x="6741566" y="8154893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3"/>
            <p:cNvSpPr/>
            <p:nvPr/>
          </p:nvSpPr>
          <p:spPr>
            <a:xfrm>
              <a:off x="6814560" y="8156005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4"/>
            <p:cNvSpPr/>
            <p:nvPr/>
          </p:nvSpPr>
          <p:spPr>
            <a:xfrm>
              <a:off x="6836685" y="8163991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5"/>
            <p:cNvSpPr/>
            <p:nvPr/>
          </p:nvSpPr>
          <p:spPr>
            <a:xfrm>
              <a:off x="6895546" y="8156005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6"/>
            <p:cNvSpPr/>
            <p:nvPr/>
          </p:nvSpPr>
          <p:spPr>
            <a:xfrm>
              <a:off x="6905656" y="8164103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7"/>
            <p:cNvSpPr/>
            <p:nvPr/>
          </p:nvSpPr>
          <p:spPr>
            <a:xfrm>
              <a:off x="6973832" y="8156005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8"/>
            <p:cNvSpPr/>
            <p:nvPr/>
          </p:nvSpPr>
          <p:spPr>
            <a:xfrm>
              <a:off x="7046138" y="8156005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9"/>
            <p:cNvSpPr/>
            <p:nvPr/>
          </p:nvSpPr>
          <p:spPr>
            <a:xfrm>
              <a:off x="7129929" y="8156005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800"/>
            <p:cNvSpPr/>
            <p:nvPr/>
          </p:nvSpPr>
          <p:spPr>
            <a:xfrm>
              <a:off x="7235105" y="8154893"/>
              <a:ext cx="73999" cy="76751"/>
            </a:xfrm>
            <a:custGeom>
              <a:avLst/>
              <a:pathLst>
                <a:path w="73999" h="76751">
                  <a:moveTo>
                    <a:pt x="73999" y="38058"/>
                  </a:moveTo>
                  <a:lnTo>
                    <a:pt x="73973" y="39789"/>
                  </a:lnTo>
                  <a:lnTo>
                    <a:pt x="73897" y="41488"/>
                  </a:lnTo>
                  <a:lnTo>
                    <a:pt x="73770" y="43155"/>
                  </a:lnTo>
                  <a:lnTo>
                    <a:pt x="73592" y="44791"/>
                  </a:lnTo>
                  <a:lnTo>
                    <a:pt x="73363" y="46395"/>
                  </a:lnTo>
                  <a:lnTo>
                    <a:pt x="73084" y="47967"/>
                  </a:lnTo>
                  <a:lnTo>
                    <a:pt x="72754" y="49507"/>
                  </a:lnTo>
                  <a:lnTo>
                    <a:pt x="72373" y="51015"/>
                  </a:lnTo>
                  <a:lnTo>
                    <a:pt x="71941" y="52492"/>
                  </a:lnTo>
                  <a:lnTo>
                    <a:pt x="71458" y="53937"/>
                  </a:lnTo>
                  <a:lnTo>
                    <a:pt x="70938" y="55346"/>
                  </a:lnTo>
                  <a:lnTo>
                    <a:pt x="70372" y="56713"/>
                  </a:lnTo>
                  <a:lnTo>
                    <a:pt x="69760" y="58039"/>
                  </a:lnTo>
                  <a:lnTo>
                    <a:pt x="69103" y="59324"/>
                  </a:lnTo>
                  <a:lnTo>
                    <a:pt x="68401" y="60567"/>
                  </a:lnTo>
                  <a:lnTo>
                    <a:pt x="67653" y="61769"/>
                  </a:lnTo>
                  <a:lnTo>
                    <a:pt x="66860" y="62930"/>
                  </a:lnTo>
                  <a:lnTo>
                    <a:pt x="66021" y="64049"/>
                  </a:lnTo>
                  <a:lnTo>
                    <a:pt x="65136" y="65128"/>
                  </a:lnTo>
                  <a:lnTo>
                    <a:pt x="64206" y="66165"/>
                  </a:lnTo>
                  <a:lnTo>
                    <a:pt x="63232" y="67158"/>
                  </a:lnTo>
                  <a:lnTo>
                    <a:pt x="62216" y="68104"/>
                  </a:lnTo>
                  <a:lnTo>
                    <a:pt x="61157" y="69004"/>
                  </a:lnTo>
                  <a:lnTo>
                    <a:pt x="60056" y="69857"/>
                  </a:lnTo>
                  <a:lnTo>
                    <a:pt x="58913" y="70664"/>
                  </a:lnTo>
                  <a:lnTo>
                    <a:pt x="57727" y="71424"/>
                  </a:lnTo>
                  <a:lnTo>
                    <a:pt x="56499" y="72138"/>
                  </a:lnTo>
                  <a:lnTo>
                    <a:pt x="55229" y="72804"/>
                  </a:lnTo>
                  <a:lnTo>
                    <a:pt x="53916" y="73425"/>
                  </a:lnTo>
                  <a:lnTo>
                    <a:pt x="52561" y="73999"/>
                  </a:lnTo>
                  <a:lnTo>
                    <a:pt x="51166" y="74522"/>
                  </a:lnTo>
                  <a:lnTo>
                    <a:pt x="49735" y="74990"/>
                  </a:lnTo>
                  <a:lnTo>
                    <a:pt x="48266" y="75402"/>
                  </a:lnTo>
                  <a:lnTo>
                    <a:pt x="46760" y="75760"/>
                  </a:lnTo>
                  <a:lnTo>
                    <a:pt x="45217" y="76063"/>
                  </a:lnTo>
                  <a:lnTo>
                    <a:pt x="43637" y="76311"/>
                  </a:lnTo>
                  <a:lnTo>
                    <a:pt x="42020" y="76503"/>
                  </a:lnTo>
                  <a:lnTo>
                    <a:pt x="40366" y="76641"/>
                  </a:lnTo>
                  <a:lnTo>
                    <a:pt x="38674" y="76724"/>
                  </a:lnTo>
                  <a:lnTo>
                    <a:pt x="36946" y="76751"/>
                  </a:lnTo>
                  <a:lnTo>
                    <a:pt x="35127" y="76723"/>
                  </a:lnTo>
                  <a:lnTo>
                    <a:pt x="33353" y="76637"/>
                  </a:lnTo>
                  <a:lnTo>
                    <a:pt x="31625" y="76494"/>
                  </a:lnTo>
                  <a:lnTo>
                    <a:pt x="29942" y="76294"/>
                  </a:lnTo>
                  <a:lnTo>
                    <a:pt x="28305" y="76037"/>
                  </a:lnTo>
                  <a:lnTo>
                    <a:pt x="26713" y="75722"/>
                  </a:lnTo>
                  <a:lnTo>
                    <a:pt x="25167" y="75351"/>
                  </a:lnTo>
                  <a:lnTo>
                    <a:pt x="23667" y="74922"/>
                  </a:lnTo>
                  <a:lnTo>
                    <a:pt x="22211" y="74436"/>
                  </a:lnTo>
                  <a:lnTo>
                    <a:pt x="20802" y="73893"/>
                  </a:lnTo>
                  <a:lnTo>
                    <a:pt x="19438" y="73288"/>
                  </a:lnTo>
                  <a:lnTo>
                    <a:pt x="18121" y="72639"/>
                  </a:lnTo>
                  <a:lnTo>
                    <a:pt x="16851" y="71946"/>
                  </a:lnTo>
                  <a:lnTo>
                    <a:pt x="15627" y="71208"/>
                  </a:lnTo>
                  <a:lnTo>
                    <a:pt x="14450" y="70426"/>
                  </a:lnTo>
                  <a:lnTo>
                    <a:pt x="13319" y="69599"/>
                  </a:lnTo>
                  <a:lnTo>
                    <a:pt x="12235" y="68728"/>
                  </a:lnTo>
                  <a:lnTo>
                    <a:pt x="11198" y="67812"/>
                  </a:lnTo>
                  <a:lnTo>
                    <a:pt x="10207" y="66852"/>
                  </a:lnTo>
                  <a:lnTo>
                    <a:pt x="9263" y="65847"/>
                  </a:lnTo>
                  <a:lnTo>
                    <a:pt x="8364" y="64791"/>
                  </a:lnTo>
                  <a:lnTo>
                    <a:pt x="7512" y="63696"/>
                  </a:lnTo>
                  <a:lnTo>
                    <a:pt x="6704" y="62563"/>
                  </a:lnTo>
                  <a:lnTo>
                    <a:pt x="5943" y="61392"/>
                  </a:lnTo>
                  <a:lnTo>
                    <a:pt x="5227" y="60183"/>
                  </a:lnTo>
                  <a:lnTo>
                    <a:pt x="4556" y="58936"/>
                  </a:lnTo>
                  <a:lnTo>
                    <a:pt x="3931" y="57651"/>
                  </a:lnTo>
                  <a:lnTo>
                    <a:pt x="3351" y="56328"/>
                  </a:lnTo>
                  <a:lnTo>
                    <a:pt x="2817" y="54966"/>
                  </a:lnTo>
                  <a:lnTo>
                    <a:pt x="2329" y="53567"/>
                  </a:lnTo>
                  <a:lnTo>
                    <a:pt x="1886" y="52135"/>
                  </a:lnTo>
                  <a:lnTo>
                    <a:pt x="1490" y="50677"/>
                  </a:lnTo>
                  <a:lnTo>
                    <a:pt x="1141" y="49192"/>
                  </a:lnTo>
                  <a:lnTo>
                    <a:pt x="838" y="47681"/>
                  </a:lnTo>
                  <a:lnTo>
                    <a:pt x="582" y="46143"/>
                  </a:lnTo>
                  <a:lnTo>
                    <a:pt x="372" y="44579"/>
                  </a:lnTo>
                  <a:lnTo>
                    <a:pt x="209" y="42988"/>
                  </a:lnTo>
                  <a:lnTo>
                    <a:pt x="93" y="41371"/>
                  </a:lnTo>
                  <a:lnTo>
                    <a:pt x="23" y="39728"/>
                  </a:lnTo>
                  <a:lnTo>
                    <a:pt x="0" y="38058"/>
                  </a:lnTo>
                  <a:lnTo>
                    <a:pt x="24" y="36328"/>
                  </a:lnTo>
                  <a:lnTo>
                    <a:pt x="97" y="34632"/>
                  </a:lnTo>
                  <a:lnTo>
                    <a:pt x="219" y="32970"/>
                  </a:lnTo>
                  <a:lnTo>
                    <a:pt x="389" y="31342"/>
                  </a:lnTo>
                  <a:lnTo>
                    <a:pt x="608" y="29747"/>
                  </a:lnTo>
                  <a:lnTo>
                    <a:pt x="876" y="28187"/>
                  </a:lnTo>
                  <a:lnTo>
                    <a:pt x="1193" y="26660"/>
                  </a:lnTo>
                  <a:lnTo>
                    <a:pt x="1558" y="25168"/>
                  </a:lnTo>
                  <a:lnTo>
                    <a:pt x="1972" y="23709"/>
                  </a:lnTo>
                  <a:lnTo>
                    <a:pt x="2434" y="22284"/>
                  </a:lnTo>
                  <a:lnTo>
                    <a:pt x="2944" y="20897"/>
                  </a:lnTo>
                  <a:lnTo>
                    <a:pt x="3499" y="19553"/>
                  </a:lnTo>
                  <a:lnTo>
                    <a:pt x="4100" y="18250"/>
                  </a:lnTo>
                  <a:lnTo>
                    <a:pt x="4746" y="16991"/>
                  </a:lnTo>
                  <a:lnTo>
                    <a:pt x="5438" y="15773"/>
                  </a:lnTo>
                  <a:lnTo>
                    <a:pt x="6176" y="14598"/>
                  </a:lnTo>
                  <a:lnTo>
                    <a:pt x="6958" y="13465"/>
                  </a:lnTo>
                  <a:lnTo>
                    <a:pt x="7787" y="12375"/>
                  </a:lnTo>
                  <a:lnTo>
                    <a:pt x="8661" y="11327"/>
                  </a:lnTo>
                  <a:lnTo>
                    <a:pt x="9580" y="10321"/>
                  </a:lnTo>
                  <a:lnTo>
                    <a:pt x="10544" y="9349"/>
                  </a:lnTo>
                  <a:lnTo>
                    <a:pt x="11551" y="8424"/>
                  </a:lnTo>
                  <a:lnTo>
                    <a:pt x="12602" y="7546"/>
                  </a:lnTo>
                  <a:lnTo>
                    <a:pt x="13696" y="6713"/>
                  </a:lnTo>
                  <a:lnTo>
                    <a:pt x="14834" y="5928"/>
                  </a:lnTo>
                  <a:lnTo>
                    <a:pt x="16015" y="5189"/>
                  </a:lnTo>
                  <a:lnTo>
                    <a:pt x="17239" y="4497"/>
                  </a:lnTo>
                  <a:lnTo>
                    <a:pt x="18507" y="3851"/>
                  </a:lnTo>
                  <a:lnTo>
                    <a:pt x="19818" y="3252"/>
                  </a:lnTo>
                  <a:lnTo>
                    <a:pt x="21172" y="2699"/>
                  </a:lnTo>
                  <a:lnTo>
                    <a:pt x="22579" y="2186"/>
                  </a:lnTo>
                  <a:lnTo>
                    <a:pt x="24026" y="1727"/>
                  </a:lnTo>
                  <a:lnTo>
                    <a:pt x="25514" y="1322"/>
                  </a:lnTo>
                  <a:lnTo>
                    <a:pt x="27041" y="971"/>
                  </a:lnTo>
                  <a:lnTo>
                    <a:pt x="28609" y="674"/>
                  </a:lnTo>
                  <a:lnTo>
                    <a:pt x="30217" y="431"/>
                  </a:lnTo>
                  <a:lnTo>
                    <a:pt x="31866" y="242"/>
                  </a:lnTo>
                  <a:lnTo>
                    <a:pt x="33554" y="107"/>
                  </a:lnTo>
                  <a:lnTo>
                    <a:pt x="35283" y="26"/>
                  </a:lnTo>
                  <a:lnTo>
                    <a:pt x="37052" y="0"/>
                  </a:lnTo>
                  <a:lnTo>
                    <a:pt x="38810" y="26"/>
                  </a:lnTo>
                  <a:lnTo>
                    <a:pt x="40529" y="107"/>
                  </a:lnTo>
                  <a:lnTo>
                    <a:pt x="42207" y="242"/>
                  </a:lnTo>
                  <a:lnTo>
                    <a:pt x="43844" y="431"/>
                  </a:lnTo>
                  <a:lnTo>
                    <a:pt x="45442" y="674"/>
                  </a:lnTo>
                  <a:lnTo>
                    <a:pt x="46999" y="971"/>
                  </a:lnTo>
                  <a:lnTo>
                    <a:pt x="48516" y="1322"/>
                  </a:lnTo>
                  <a:lnTo>
                    <a:pt x="49993" y="1727"/>
                  </a:lnTo>
                  <a:lnTo>
                    <a:pt x="51429" y="2186"/>
                  </a:lnTo>
                  <a:lnTo>
                    <a:pt x="52826" y="2699"/>
                  </a:lnTo>
                  <a:lnTo>
                    <a:pt x="54190" y="3262"/>
                  </a:lnTo>
                  <a:lnTo>
                    <a:pt x="55508" y="3870"/>
                  </a:lnTo>
                  <a:lnTo>
                    <a:pt x="56781" y="4524"/>
                  </a:lnTo>
                  <a:lnTo>
                    <a:pt x="58009" y="5223"/>
                  </a:lnTo>
                  <a:lnTo>
                    <a:pt x="59191" y="5968"/>
                  </a:lnTo>
                  <a:lnTo>
                    <a:pt x="60327" y="6758"/>
                  </a:lnTo>
                  <a:lnTo>
                    <a:pt x="61418" y="7594"/>
                  </a:lnTo>
                  <a:lnTo>
                    <a:pt x="62464" y="8475"/>
                  </a:lnTo>
                  <a:lnTo>
                    <a:pt x="63464" y="9402"/>
                  </a:lnTo>
                  <a:lnTo>
                    <a:pt x="64418" y="10374"/>
                  </a:lnTo>
                  <a:lnTo>
                    <a:pt x="65337" y="11390"/>
                  </a:lnTo>
                  <a:lnTo>
                    <a:pt x="66211" y="12447"/>
                  </a:lnTo>
                  <a:lnTo>
                    <a:pt x="67040" y="13545"/>
                  </a:lnTo>
                  <a:lnTo>
                    <a:pt x="67822" y="14685"/>
                  </a:lnTo>
                  <a:lnTo>
                    <a:pt x="68560" y="15866"/>
                  </a:lnTo>
                  <a:lnTo>
                    <a:pt x="69252" y="17088"/>
                  </a:lnTo>
                  <a:lnTo>
                    <a:pt x="69898" y="18352"/>
                  </a:lnTo>
                  <a:lnTo>
                    <a:pt x="70499" y="19656"/>
                  </a:lnTo>
                  <a:lnTo>
                    <a:pt x="71054" y="21002"/>
                  </a:lnTo>
                  <a:lnTo>
                    <a:pt x="71564" y="22390"/>
                  </a:lnTo>
                  <a:lnTo>
                    <a:pt x="72026" y="23814"/>
                  </a:lnTo>
                  <a:lnTo>
                    <a:pt x="72440" y="25269"/>
                  </a:lnTo>
                  <a:lnTo>
                    <a:pt x="72806" y="26757"/>
                  </a:lnTo>
                  <a:lnTo>
                    <a:pt x="73122" y="28276"/>
                  </a:lnTo>
                  <a:lnTo>
                    <a:pt x="73390" y="29827"/>
                  </a:lnTo>
                  <a:lnTo>
                    <a:pt x="73609" y="31409"/>
                  </a:lnTo>
                  <a:lnTo>
                    <a:pt x="73779" y="33024"/>
                  </a:lnTo>
                  <a:lnTo>
                    <a:pt x="73901" y="34670"/>
                  </a:lnTo>
                  <a:lnTo>
                    <a:pt x="73974" y="363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1"/>
            <p:cNvSpPr/>
            <p:nvPr/>
          </p:nvSpPr>
          <p:spPr>
            <a:xfrm>
              <a:off x="7245374" y="8163151"/>
              <a:ext cx="53408" cy="60289"/>
            </a:xfrm>
            <a:custGeom>
              <a:avLst/>
              <a:pathLst>
                <a:path w="53408" h="60289">
                  <a:moveTo>
                    <a:pt x="53408" y="29800"/>
                  </a:moveTo>
                  <a:lnTo>
                    <a:pt x="53391" y="28468"/>
                  </a:lnTo>
                  <a:lnTo>
                    <a:pt x="53338" y="27160"/>
                  </a:lnTo>
                  <a:lnTo>
                    <a:pt x="53251" y="25876"/>
                  </a:lnTo>
                  <a:lnTo>
                    <a:pt x="53129" y="24617"/>
                  </a:lnTo>
                  <a:lnTo>
                    <a:pt x="52971" y="23382"/>
                  </a:lnTo>
                  <a:lnTo>
                    <a:pt x="52779" y="22172"/>
                  </a:lnTo>
                  <a:lnTo>
                    <a:pt x="52552" y="20986"/>
                  </a:lnTo>
                  <a:lnTo>
                    <a:pt x="52290" y="19824"/>
                  </a:lnTo>
                  <a:lnTo>
                    <a:pt x="51993" y="18686"/>
                  </a:lnTo>
                  <a:lnTo>
                    <a:pt x="51661" y="17573"/>
                  </a:lnTo>
                  <a:lnTo>
                    <a:pt x="51306" y="16488"/>
                  </a:lnTo>
                  <a:lnTo>
                    <a:pt x="50916" y="15435"/>
                  </a:lnTo>
                  <a:lnTo>
                    <a:pt x="50493" y="14413"/>
                  </a:lnTo>
                  <a:lnTo>
                    <a:pt x="50035" y="13423"/>
                  </a:lnTo>
                  <a:lnTo>
                    <a:pt x="49544" y="12465"/>
                  </a:lnTo>
                  <a:lnTo>
                    <a:pt x="49019" y="11539"/>
                  </a:lnTo>
                  <a:lnTo>
                    <a:pt x="48460" y="10644"/>
                  </a:lnTo>
                  <a:lnTo>
                    <a:pt x="47867" y="9781"/>
                  </a:lnTo>
                  <a:lnTo>
                    <a:pt x="47240" y="8950"/>
                  </a:lnTo>
                  <a:lnTo>
                    <a:pt x="46580" y="8151"/>
                  </a:lnTo>
                  <a:lnTo>
                    <a:pt x="45896" y="7386"/>
                  </a:lnTo>
                  <a:lnTo>
                    <a:pt x="45180" y="6656"/>
                  </a:lnTo>
                  <a:lnTo>
                    <a:pt x="44431" y="5963"/>
                  </a:lnTo>
                  <a:lnTo>
                    <a:pt x="43649" y="5305"/>
                  </a:lnTo>
                  <a:lnTo>
                    <a:pt x="42835" y="4684"/>
                  </a:lnTo>
                  <a:lnTo>
                    <a:pt x="41987" y="4099"/>
                  </a:lnTo>
                  <a:lnTo>
                    <a:pt x="41107" y="3549"/>
                  </a:lnTo>
                  <a:lnTo>
                    <a:pt x="40194" y="3036"/>
                  </a:lnTo>
                  <a:lnTo>
                    <a:pt x="39248" y="2558"/>
                  </a:lnTo>
                  <a:lnTo>
                    <a:pt x="38269" y="2117"/>
                  </a:lnTo>
                  <a:lnTo>
                    <a:pt x="37259" y="1715"/>
                  </a:lnTo>
                  <a:lnTo>
                    <a:pt x="36218" y="1355"/>
                  </a:lnTo>
                  <a:lnTo>
                    <a:pt x="35146" y="1037"/>
                  </a:lnTo>
                  <a:lnTo>
                    <a:pt x="34043" y="762"/>
                  </a:lnTo>
                  <a:lnTo>
                    <a:pt x="32910" y="529"/>
                  </a:lnTo>
                  <a:lnTo>
                    <a:pt x="31746" y="338"/>
                  </a:lnTo>
                  <a:lnTo>
                    <a:pt x="30551" y="190"/>
                  </a:lnTo>
                  <a:lnTo>
                    <a:pt x="29326" y="84"/>
                  </a:lnTo>
                  <a:lnTo>
                    <a:pt x="28070" y="21"/>
                  </a:lnTo>
                  <a:lnTo>
                    <a:pt x="26783" y="0"/>
                  </a:lnTo>
                  <a:lnTo>
                    <a:pt x="25466" y="21"/>
                  </a:lnTo>
                  <a:lnTo>
                    <a:pt x="24181" y="84"/>
                  </a:lnTo>
                  <a:lnTo>
                    <a:pt x="22929" y="190"/>
                  </a:lnTo>
                  <a:lnTo>
                    <a:pt x="21710" y="338"/>
                  </a:lnTo>
                  <a:lnTo>
                    <a:pt x="20524" y="529"/>
                  </a:lnTo>
                  <a:lnTo>
                    <a:pt x="19371" y="762"/>
                  </a:lnTo>
                  <a:lnTo>
                    <a:pt x="18250" y="1037"/>
                  </a:lnTo>
                  <a:lnTo>
                    <a:pt x="17162" y="1355"/>
                  </a:lnTo>
                  <a:lnTo>
                    <a:pt x="16107" y="1715"/>
                  </a:lnTo>
                  <a:lnTo>
                    <a:pt x="15085" y="2117"/>
                  </a:lnTo>
                  <a:lnTo>
                    <a:pt x="14096" y="2558"/>
                  </a:lnTo>
                  <a:lnTo>
                    <a:pt x="13139" y="3036"/>
                  </a:lnTo>
                  <a:lnTo>
                    <a:pt x="12216" y="3549"/>
                  </a:lnTo>
                  <a:lnTo>
                    <a:pt x="11325" y="4099"/>
                  </a:lnTo>
                  <a:lnTo>
                    <a:pt x="10467" y="4684"/>
                  </a:lnTo>
                  <a:lnTo>
                    <a:pt x="9642" y="5305"/>
                  </a:lnTo>
                  <a:lnTo>
                    <a:pt x="8849" y="5963"/>
                  </a:lnTo>
                  <a:lnTo>
                    <a:pt x="8090" y="6656"/>
                  </a:lnTo>
                  <a:lnTo>
                    <a:pt x="7363" y="7386"/>
                  </a:lnTo>
                  <a:lnTo>
                    <a:pt x="6669" y="8151"/>
                  </a:lnTo>
                  <a:lnTo>
                    <a:pt x="6018" y="8950"/>
                  </a:lnTo>
                  <a:lnTo>
                    <a:pt x="5401" y="9781"/>
                  </a:lnTo>
                  <a:lnTo>
                    <a:pt x="4816" y="10644"/>
                  </a:lnTo>
                  <a:lnTo>
                    <a:pt x="4264" y="11539"/>
                  </a:lnTo>
                  <a:lnTo>
                    <a:pt x="3744" y="12465"/>
                  </a:lnTo>
                  <a:lnTo>
                    <a:pt x="3258" y="13423"/>
                  </a:lnTo>
                  <a:lnTo>
                    <a:pt x="2804" y="14413"/>
                  </a:lnTo>
                  <a:lnTo>
                    <a:pt x="2384" y="15435"/>
                  </a:lnTo>
                  <a:lnTo>
                    <a:pt x="1996" y="16488"/>
                  </a:lnTo>
                  <a:lnTo>
                    <a:pt x="1640" y="17573"/>
                  </a:lnTo>
                  <a:lnTo>
                    <a:pt x="1329" y="18686"/>
                  </a:lnTo>
                  <a:lnTo>
                    <a:pt x="1050" y="19824"/>
                  </a:lnTo>
                  <a:lnTo>
                    <a:pt x="804" y="20986"/>
                  </a:lnTo>
                  <a:lnTo>
                    <a:pt x="590" y="22172"/>
                  </a:lnTo>
                  <a:lnTo>
                    <a:pt x="410" y="23382"/>
                  </a:lnTo>
                  <a:lnTo>
                    <a:pt x="262" y="24617"/>
                  </a:lnTo>
                  <a:lnTo>
                    <a:pt x="147" y="25876"/>
                  </a:lnTo>
                  <a:lnTo>
                    <a:pt x="65" y="27160"/>
                  </a:lnTo>
                  <a:lnTo>
                    <a:pt x="16" y="28468"/>
                  </a:lnTo>
                  <a:lnTo>
                    <a:pt x="0" y="29800"/>
                  </a:lnTo>
                  <a:lnTo>
                    <a:pt x="16" y="31134"/>
                  </a:lnTo>
                  <a:lnTo>
                    <a:pt x="67" y="32445"/>
                  </a:lnTo>
                  <a:lnTo>
                    <a:pt x="152" y="33734"/>
                  </a:lnTo>
                  <a:lnTo>
                    <a:pt x="271" y="35000"/>
                  </a:lnTo>
                  <a:lnTo>
                    <a:pt x="423" y="36245"/>
                  </a:lnTo>
                  <a:lnTo>
                    <a:pt x="609" y="37467"/>
                  </a:lnTo>
                  <a:lnTo>
                    <a:pt x="829" y="38667"/>
                  </a:lnTo>
                  <a:lnTo>
                    <a:pt x="1084" y="39845"/>
                  </a:lnTo>
                  <a:lnTo>
                    <a:pt x="1372" y="41000"/>
                  </a:lnTo>
                  <a:lnTo>
                    <a:pt x="1693" y="42133"/>
                  </a:lnTo>
                  <a:lnTo>
                    <a:pt x="2059" y="43230"/>
                  </a:lnTo>
                  <a:lnTo>
                    <a:pt x="2456" y="44297"/>
                  </a:lnTo>
                  <a:lnTo>
                    <a:pt x="2884" y="45335"/>
                  </a:lnTo>
                  <a:lnTo>
                    <a:pt x="3345" y="46343"/>
                  </a:lnTo>
                  <a:lnTo>
                    <a:pt x="3837" y="47321"/>
                  </a:lnTo>
                  <a:lnTo>
                    <a:pt x="4361" y="48269"/>
                  </a:lnTo>
                  <a:lnTo>
                    <a:pt x="4917" y="49188"/>
                  </a:lnTo>
                  <a:lnTo>
                    <a:pt x="5504" y="50078"/>
                  </a:lnTo>
                  <a:lnTo>
                    <a:pt x="6124" y="50937"/>
                  </a:lnTo>
                  <a:lnTo>
                    <a:pt x="6775" y="51767"/>
                  </a:lnTo>
                  <a:lnTo>
                    <a:pt x="7468" y="52554"/>
                  </a:lnTo>
                  <a:lnTo>
                    <a:pt x="8193" y="53306"/>
                  </a:lnTo>
                  <a:lnTo>
                    <a:pt x="8950" y="54024"/>
                  </a:lnTo>
                  <a:lnTo>
                    <a:pt x="9739" y="54706"/>
                  </a:lnTo>
                  <a:lnTo>
                    <a:pt x="10559" y="55353"/>
                  </a:lnTo>
                  <a:lnTo>
                    <a:pt x="11412" y="55966"/>
                  </a:lnTo>
                  <a:lnTo>
                    <a:pt x="12296" y="56543"/>
                  </a:lnTo>
                  <a:lnTo>
                    <a:pt x="13211" y="57086"/>
                  </a:lnTo>
                  <a:lnTo>
                    <a:pt x="14159" y="57593"/>
                  </a:lnTo>
                  <a:lnTo>
                    <a:pt x="15138" y="58066"/>
                  </a:lnTo>
                  <a:lnTo>
                    <a:pt x="16159" y="58488"/>
                  </a:lnTo>
                  <a:lnTo>
                    <a:pt x="17209" y="58866"/>
                  </a:lnTo>
                  <a:lnTo>
                    <a:pt x="18289" y="59200"/>
                  </a:lnTo>
                  <a:lnTo>
                    <a:pt x="19398" y="59489"/>
                  </a:lnTo>
                  <a:lnTo>
                    <a:pt x="20537" y="59733"/>
                  </a:lnTo>
                  <a:lnTo>
                    <a:pt x="21706" y="59933"/>
                  </a:lnTo>
                  <a:lnTo>
                    <a:pt x="22904" y="60089"/>
                  </a:lnTo>
                  <a:lnTo>
                    <a:pt x="24132" y="60200"/>
                  </a:lnTo>
                  <a:lnTo>
                    <a:pt x="25390" y="60267"/>
                  </a:lnTo>
                  <a:lnTo>
                    <a:pt x="26677" y="60289"/>
                  </a:lnTo>
                  <a:lnTo>
                    <a:pt x="28055" y="60266"/>
                  </a:lnTo>
                  <a:lnTo>
                    <a:pt x="29394" y="60198"/>
                  </a:lnTo>
                  <a:lnTo>
                    <a:pt x="30693" y="60084"/>
                  </a:lnTo>
                  <a:lnTo>
                    <a:pt x="31954" y="59925"/>
                  </a:lnTo>
                  <a:lnTo>
                    <a:pt x="33175" y="59720"/>
                  </a:lnTo>
                  <a:lnTo>
                    <a:pt x="34357" y="59470"/>
                  </a:lnTo>
                  <a:lnTo>
                    <a:pt x="35499" y="59174"/>
                  </a:lnTo>
                  <a:lnTo>
                    <a:pt x="36603" y="58833"/>
                  </a:lnTo>
                  <a:lnTo>
                    <a:pt x="37668" y="58446"/>
                  </a:lnTo>
                  <a:lnTo>
                    <a:pt x="38693" y="58013"/>
                  </a:lnTo>
                  <a:lnTo>
                    <a:pt x="39691" y="57540"/>
                  </a:lnTo>
                  <a:lnTo>
                    <a:pt x="40651" y="57033"/>
                  </a:lnTo>
                  <a:lnTo>
                    <a:pt x="41575" y="56490"/>
                  </a:lnTo>
                  <a:lnTo>
                    <a:pt x="42462" y="55913"/>
                  </a:lnTo>
                  <a:lnTo>
                    <a:pt x="43311" y="55300"/>
                  </a:lnTo>
                  <a:lnTo>
                    <a:pt x="44124" y="54653"/>
                  </a:lnTo>
                  <a:lnTo>
                    <a:pt x="44899" y="53971"/>
                  </a:lnTo>
                  <a:lnTo>
                    <a:pt x="45638" y="53253"/>
                  </a:lnTo>
                  <a:lnTo>
                    <a:pt x="46339" y="52501"/>
                  </a:lnTo>
                  <a:lnTo>
                    <a:pt x="47003" y="51714"/>
                  </a:lnTo>
                  <a:lnTo>
                    <a:pt x="47642" y="50884"/>
                  </a:lnTo>
                  <a:lnTo>
                    <a:pt x="48246" y="50022"/>
                  </a:lnTo>
                  <a:lnTo>
                    <a:pt x="48815" y="49131"/>
                  </a:lnTo>
                  <a:lnTo>
                    <a:pt x="49349" y="48208"/>
                  </a:lnTo>
                  <a:lnTo>
                    <a:pt x="49848" y="47255"/>
                  </a:lnTo>
                  <a:lnTo>
                    <a:pt x="50313" y="46271"/>
                  </a:lnTo>
                  <a:lnTo>
                    <a:pt x="50742" y="45256"/>
                  </a:lnTo>
                  <a:lnTo>
                    <a:pt x="51136" y="44211"/>
                  </a:lnTo>
                  <a:lnTo>
                    <a:pt x="51496" y="43134"/>
                  </a:lnTo>
                  <a:lnTo>
                    <a:pt x="51820" y="42028"/>
                  </a:lnTo>
                  <a:lnTo>
                    <a:pt x="52122" y="40895"/>
                  </a:lnTo>
                  <a:lnTo>
                    <a:pt x="52392" y="39743"/>
                  </a:lnTo>
                  <a:lnTo>
                    <a:pt x="52630" y="38571"/>
                  </a:lnTo>
                  <a:lnTo>
                    <a:pt x="52836" y="37378"/>
                  </a:lnTo>
                  <a:lnTo>
                    <a:pt x="53011" y="36165"/>
                  </a:lnTo>
                  <a:lnTo>
                    <a:pt x="53154" y="34933"/>
                  </a:lnTo>
                  <a:lnTo>
                    <a:pt x="53265" y="33680"/>
                  </a:lnTo>
                  <a:lnTo>
                    <a:pt x="53344" y="32407"/>
                  </a:lnTo>
                  <a:lnTo>
                    <a:pt x="53392" y="311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2"/>
            <p:cNvSpPr/>
            <p:nvPr/>
          </p:nvSpPr>
          <p:spPr>
            <a:xfrm>
              <a:off x="7323184" y="8156005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3"/>
            <p:cNvSpPr/>
            <p:nvPr/>
          </p:nvSpPr>
          <p:spPr>
            <a:xfrm>
              <a:off x="7419521" y="8156005"/>
              <a:ext cx="52985" cy="74581"/>
            </a:xfrm>
            <a:custGeom>
              <a:avLst/>
              <a:pathLst>
                <a:path w="52985" h="74581">
                  <a:moveTo>
                    <a:pt x="10110" y="8257"/>
                  </a:moveTo>
                  <a:lnTo>
                    <a:pt x="10110" y="35993"/>
                  </a:lnTo>
                  <a:lnTo>
                    <a:pt x="51714" y="35993"/>
                  </a:lnTo>
                  <a:lnTo>
                    <a:pt x="51714" y="44357"/>
                  </a:lnTo>
                  <a:lnTo>
                    <a:pt x="10110" y="44357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52985" y="0"/>
                  </a:lnTo>
                  <a:lnTo>
                    <a:pt x="5298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4"/>
            <p:cNvSpPr/>
            <p:nvPr/>
          </p:nvSpPr>
          <p:spPr>
            <a:xfrm>
              <a:off x="7486851" y="8156005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5"/>
            <p:cNvSpPr/>
            <p:nvPr/>
          </p:nvSpPr>
          <p:spPr>
            <a:xfrm>
              <a:off x="7511887" y="8154893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6"/>
            <p:cNvSpPr/>
            <p:nvPr/>
          </p:nvSpPr>
          <p:spPr>
            <a:xfrm>
              <a:off x="7588163" y="8156005"/>
              <a:ext cx="60554" cy="74581"/>
            </a:xfrm>
            <a:custGeom>
              <a:avLst/>
              <a:pathLst>
                <a:path w="60554" h="74581">
                  <a:moveTo>
                    <a:pt x="50444" y="74581"/>
                  </a:moveTo>
                  <a:lnTo>
                    <a:pt x="50444" y="40016"/>
                  </a:lnTo>
                  <a:lnTo>
                    <a:pt x="10110" y="400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31547"/>
                  </a:lnTo>
                  <a:lnTo>
                    <a:pt x="50444" y="31547"/>
                  </a:lnTo>
                  <a:lnTo>
                    <a:pt x="50444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7"/>
            <p:cNvSpPr/>
            <p:nvPr/>
          </p:nvSpPr>
          <p:spPr>
            <a:xfrm>
              <a:off x="7666449" y="8156005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8"/>
            <p:cNvSpPr/>
            <p:nvPr/>
          </p:nvSpPr>
          <p:spPr>
            <a:xfrm>
              <a:off x="7738755" y="8156005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9"/>
            <p:cNvSpPr/>
            <p:nvPr/>
          </p:nvSpPr>
          <p:spPr>
            <a:xfrm>
              <a:off x="7748865" y="8164103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10"/>
            <p:cNvSpPr/>
            <p:nvPr/>
          </p:nvSpPr>
          <p:spPr>
            <a:xfrm>
              <a:off x="7810531" y="8156005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1"/>
            <p:cNvSpPr/>
            <p:nvPr/>
          </p:nvSpPr>
          <p:spPr>
            <a:xfrm>
              <a:off x="7915495" y="8154893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2"/>
            <p:cNvSpPr/>
            <p:nvPr/>
          </p:nvSpPr>
          <p:spPr>
            <a:xfrm>
              <a:off x="7988382" y="8154893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3"/>
            <p:cNvSpPr/>
            <p:nvPr/>
          </p:nvSpPr>
          <p:spPr>
            <a:xfrm>
              <a:off x="8071168" y="8156005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4"/>
            <p:cNvSpPr/>
            <p:nvPr/>
          </p:nvSpPr>
          <p:spPr>
            <a:xfrm>
              <a:off x="8100175" y="8156005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5"/>
            <p:cNvSpPr/>
            <p:nvPr/>
          </p:nvSpPr>
          <p:spPr>
            <a:xfrm>
              <a:off x="8172480" y="8156005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6"/>
            <p:cNvSpPr/>
            <p:nvPr/>
          </p:nvSpPr>
          <p:spPr>
            <a:xfrm>
              <a:off x="8247379" y="8154893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7"/>
            <p:cNvSpPr/>
            <p:nvPr/>
          </p:nvSpPr>
          <p:spPr>
            <a:xfrm>
              <a:off x="8329054" y="8156005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8"/>
            <p:cNvSpPr/>
            <p:nvPr/>
          </p:nvSpPr>
          <p:spPr>
            <a:xfrm>
              <a:off x="8397389" y="8154893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9"/>
            <p:cNvSpPr/>
            <p:nvPr/>
          </p:nvSpPr>
          <p:spPr>
            <a:xfrm>
              <a:off x="6097686" y="8419247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20"/>
            <p:cNvSpPr/>
            <p:nvPr/>
          </p:nvSpPr>
          <p:spPr>
            <a:xfrm>
              <a:off x="6161681" y="8419247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1"/>
            <p:cNvSpPr/>
            <p:nvPr/>
          </p:nvSpPr>
          <p:spPr>
            <a:xfrm>
              <a:off x="6183807" y="842723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2"/>
            <p:cNvSpPr/>
            <p:nvPr/>
          </p:nvSpPr>
          <p:spPr>
            <a:xfrm>
              <a:off x="6243779" y="8419247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3"/>
            <p:cNvSpPr/>
            <p:nvPr/>
          </p:nvSpPr>
          <p:spPr>
            <a:xfrm>
              <a:off x="6272786" y="8419247"/>
              <a:ext cx="57696" cy="74581"/>
            </a:xfrm>
            <a:custGeom>
              <a:avLst/>
              <a:pathLst>
                <a:path w="57696" h="74581">
                  <a:moveTo>
                    <a:pt x="57696" y="22443"/>
                  </a:moveTo>
                  <a:lnTo>
                    <a:pt x="57679" y="23410"/>
                  </a:lnTo>
                  <a:lnTo>
                    <a:pt x="57630" y="24365"/>
                  </a:lnTo>
                  <a:lnTo>
                    <a:pt x="57548" y="25307"/>
                  </a:lnTo>
                  <a:lnTo>
                    <a:pt x="57433" y="26237"/>
                  </a:lnTo>
                  <a:lnTo>
                    <a:pt x="57285" y="27154"/>
                  </a:lnTo>
                  <a:lnTo>
                    <a:pt x="57105" y="28058"/>
                  </a:lnTo>
                  <a:lnTo>
                    <a:pt x="56891" y="28949"/>
                  </a:lnTo>
                  <a:lnTo>
                    <a:pt x="56645" y="29828"/>
                  </a:lnTo>
                  <a:lnTo>
                    <a:pt x="56366" y="30694"/>
                  </a:lnTo>
                  <a:lnTo>
                    <a:pt x="56055" y="31547"/>
                  </a:lnTo>
                  <a:lnTo>
                    <a:pt x="55721" y="32373"/>
                  </a:lnTo>
                  <a:lnTo>
                    <a:pt x="55354" y="33177"/>
                  </a:lnTo>
                  <a:lnTo>
                    <a:pt x="54954" y="33961"/>
                  </a:lnTo>
                  <a:lnTo>
                    <a:pt x="54522" y="34723"/>
                  </a:lnTo>
                  <a:lnTo>
                    <a:pt x="54056" y="35464"/>
                  </a:lnTo>
                  <a:lnTo>
                    <a:pt x="53558" y="36184"/>
                  </a:lnTo>
                  <a:lnTo>
                    <a:pt x="53027" y="36883"/>
                  </a:lnTo>
                  <a:lnTo>
                    <a:pt x="52464" y="37560"/>
                  </a:lnTo>
                  <a:lnTo>
                    <a:pt x="51867" y="38216"/>
                  </a:lnTo>
                  <a:lnTo>
                    <a:pt x="51238" y="38852"/>
                  </a:lnTo>
                  <a:lnTo>
                    <a:pt x="50586" y="39453"/>
                  </a:lnTo>
                  <a:lnTo>
                    <a:pt x="49902" y="40029"/>
                  </a:lnTo>
                  <a:lnTo>
                    <a:pt x="49185" y="40579"/>
                  </a:lnTo>
                  <a:lnTo>
                    <a:pt x="48435" y="41104"/>
                  </a:lnTo>
                  <a:lnTo>
                    <a:pt x="47652" y="41604"/>
                  </a:lnTo>
                  <a:lnTo>
                    <a:pt x="46836" y="42078"/>
                  </a:lnTo>
                  <a:lnTo>
                    <a:pt x="45987" y="42527"/>
                  </a:lnTo>
                  <a:lnTo>
                    <a:pt x="45106" y="42951"/>
                  </a:lnTo>
                  <a:lnTo>
                    <a:pt x="44192" y="43349"/>
                  </a:lnTo>
                  <a:lnTo>
                    <a:pt x="43245" y="43721"/>
                  </a:lnTo>
                  <a:lnTo>
                    <a:pt x="42266" y="44063"/>
                  </a:lnTo>
                  <a:lnTo>
                    <a:pt x="41255" y="44369"/>
                  </a:lnTo>
                  <a:lnTo>
                    <a:pt x="40212" y="44639"/>
                  </a:lnTo>
                  <a:lnTo>
                    <a:pt x="39138" y="44873"/>
                  </a:lnTo>
                  <a:lnTo>
                    <a:pt x="38031" y="45071"/>
                  </a:lnTo>
                  <a:lnTo>
                    <a:pt x="36893" y="45233"/>
                  </a:lnTo>
                  <a:lnTo>
                    <a:pt x="35723" y="45359"/>
                  </a:lnTo>
                  <a:lnTo>
                    <a:pt x="34522" y="45449"/>
                  </a:lnTo>
                  <a:lnTo>
                    <a:pt x="33289" y="45503"/>
                  </a:lnTo>
                  <a:lnTo>
                    <a:pt x="32023" y="45521"/>
                  </a:lnTo>
                  <a:lnTo>
                    <a:pt x="10110" y="45521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1388" y="0"/>
                  </a:lnTo>
                  <a:lnTo>
                    <a:pt x="32695" y="16"/>
                  </a:lnTo>
                  <a:lnTo>
                    <a:pt x="33967" y="65"/>
                  </a:lnTo>
                  <a:lnTo>
                    <a:pt x="35206" y="147"/>
                  </a:lnTo>
                  <a:lnTo>
                    <a:pt x="36410" y="262"/>
                  </a:lnTo>
                  <a:lnTo>
                    <a:pt x="37581" y="410"/>
                  </a:lnTo>
                  <a:lnTo>
                    <a:pt x="38718" y="590"/>
                  </a:lnTo>
                  <a:lnTo>
                    <a:pt x="39821" y="804"/>
                  </a:lnTo>
                  <a:lnTo>
                    <a:pt x="40891" y="1050"/>
                  </a:lnTo>
                  <a:lnTo>
                    <a:pt x="41926" y="1329"/>
                  </a:lnTo>
                  <a:lnTo>
                    <a:pt x="42927" y="1640"/>
                  </a:lnTo>
                  <a:lnTo>
                    <a:pt x="43896" y="1972"/>
                  </a:lnTo>
                  <a:lnTo>
                    <a:pt x="44831" y="2331"/>
                  </a:lnTo>
                  <a:lnTo>
                    <a:pt x="45733" y="2717"/>
                  </a:lnTo>
                  <a:lnTo>
                    <a:pt x="46603" y="3131"/>
                  </a:lnTo>
                  <a:lnTo>
                    <a:pt x="47440" y="3572"/>
                  </a:lnTo>
                  <a:lnTo>
                    <a:pt x="48244" y="4041"/>
                  </a:lnTo>
                  <a:lnTo>
                    <a:pt x="49015" y="4538"/>
                  </a:lnTo>
                  <a:lnTo>
                    <a:pt x="49754" y="5062"/>
                  </a:lnTo>
                  <a:lnTo>
                    <a:pt x="50459" y="5613"/>
                  </a:lnTo>
                  <a:lnTo>
                    <a:pt x="51132" y="6193"/>
                  </a:lnTo>
                  <a:lnTo>
                    <a:pt x="51772" y="6788"/>
                  </a:lnTo>
                  <a:lnTo>
                    <a:pt x="52379" y="7408"/>
                  </a:lnTo>
                  <a:lnTo>
                    <a:pt x="52953" y="8054"/>
                  </a:lnTo>
                  <a:lnTo>
                    <a:pt x="53495" y="8725"/>
                  </a:lnTo>
                  <a:lnTo>
                    <a:pt x="54004" y="9421"/>
                  </a:lnTo>
                  <a:lnTo>
                    <a:pt x="54479" y="10143"/>
                  </a:lnTo>
                  <a:lnTo>
                    <a:pt x="54922" y="10891"/>
                  </a:lnTo>
                  <a:lnTo>
                    <a:pt x="55333" y="11664"/>
                  </a:lnTo>
                  <a:lnTo>
                    <a:pt x="55710" y="12462"/>
                  </a:lnTo>
                  <a:lnTo>
                    <a:pt x="56055" y="13285"/>
                  </a:lnTo>
                  <a:lnTo>
                    <a:pt x="56366" y="14120"/>
                  </a:lnTo>
                  <a:lnTo>
                    <a:pt x="56645" y="14973"/>
                  </a:lnTo>
                  <a:lnTo>
                    <a:pt x="56891" y="15844"/>
                  </a:lnTo>
                  <a:lnTo>
                    <a:pt x="57105" y="16732"/>
                  </a:lnTo>
                  <a:lnTo>
                    <a:pt x="57285" y="17639"/>
                  </a:lnTo>
                  <a:lnTo>
                    <a:pt x="57433" y="18564"/>
                  </a:lnTo>
                  <a:lnTo>
                    <a:pt x="57548" y="19507"/>
                  </a:lnTo>
                  <a:lnTo>
                    <a:pt x="57630" y="20467"/>
                  </a:lnTo>
                  <a:lnTo>
                    <a:pt x="57679" y="214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4"/>
            <p:cNvSpPr/>
            <p:nvPr/>
          </p:nvSpPr>
          <p:spPr>
            <a:xfrm>
              <a:off x="6282896" y="8427346"/>
              <a:ext cx="37423" cy="29430"/>
            </a:xfrm>
            <a:custGeom>
              <a:avLst/>
              <a:pathLst>
                <a:path w="37423" h="29430">
                  <a:moveTo>
                    <a:pt x="37423" y="14450"/>
                  </a:moveTo>
                  <a:lnTo>
                    <a:pt x="37379" y="13066"/>
                  </a:lnTo>
                  <a:lnTo>
                    <a:pt x="37249" y="11750"/>
                  </a:lnTo>
                  <a:lnTo>
                    <a:pt x="37032" y="10504"/>
                  </a:lnTo>
                  <a:lnTo>
                    <a:pt x="36728" y="9326"/>
                  </a:lnTo>
                  <a:lnTo>
                    <a:pt x="36337" y="8217"/>
                  </a:lnTo>
                  <a:lnTo>
                    <a:pt x="35860" y="7177"/>
                  </a:lnTo>
                  <a:lnTo>
                    <a:pt x="35296" y="6206"/>
                  </a:lnTo>
                  <a:lnTo>
                    <a:pt x="34645" y="5303"/>
                  </a:lnTo>
                  <a:lnTo>
                    <a:pt x="33907" y="4470"/>
                  </a:lnTo>
                  <a:lnTo>
                    <a:pt x="33082" y="3705"/>
                  </a:lnTo>
                  <a:lnTo>
                    <a:pt x="32171" y="3001"/>
                  </a:lnTo>
                  <a:lnTo>
                    <a:pt x="31172" y="2371"/>
                  </a:lnTo>
                  <a:lnTo>
                    <a:pt x="30087" y="1815"/>
                  </a:lnTo>
                  <a:lnTo>
                    <a:pt x="28915" y="1333"/>
                  </a:lnTo>
                  <a:lnTo>
                    <a:pt x="27657" y="926"/>
                  </a:lnTo>
                  <a:lnTo>
                    <a:pt x="26311" y="592"/>
                  </a:lnTo>
                  <a:lnTo>
                    <a:pt x="24879" y="333"/>
                  </a:lnTo>
                  <a:lnTo>
                    <a:pt x="23360" y="148"/>
                  </a:lnTo>
                  <a:lnTo>
                    <a:pt x="21754" y="37"/>
                  </a:lnTo>
                  <a:lnTo>
                    <a:pt x="20061" y="0"/>
                  </a:lnTo>
                  <a:lnTo>
                    <a:pt x="0" y="0"/>
                  </a:lnTo>
                  <a:lnTo>
                    <a:pt x="0" y="29430"/>
                  </a:lnTo>
                  <a:lnTo>
                    <a:pt x="20484" y="29430"/>
                  </a:lnTo>
                  <a:lnTo>
                    <a:pt x="22184" y="29391"/>
                  </a:lnTo>
                  <a:lnTo>
                    <a:pt x="23791" y="29275"/>
                  </a:lnTo>
                  <a:lnTo>
                    <a:pt x="25305" y="29082"/>
                  </a:lnTo>
                  <a:lnTo>
                    <a:pt x="26726" y="28812"/>
                  </a:lnTo>
                  <a:lnTo>
                    <a:pt x="28054" y="28464"/>
                  </a:lnTo>
                  <a:lnTo>
                    <a:pt x="29288" y="28039"/>
                  </a:lnTo>
                  <a:lnTo>
                    <a:pt x="30429" y="27536"/>
                  </a:lnTo>
                  <a:lnTo>
                    <a:pt x="31477" y="26957"/>
                  </a:lnTo>
                  <a:lnTo>
                    <a:pt x="32432" y="26300"/>
                  </a:lnTo>
                  <a:lnTo>
                    <a:pt x="33294" y="25566"/>
                  </a:lnTo>
                  <a:lnTo>
                    <a:pt x="34078" y="24759"/>
                  </a:lnTo>
                  <a:lnTo>
                    <a:pt x="34780" y="23885"/>
                  </a:lnTo>
                  <a:lnTo>
                    <a:pt x="35399" y="22942"/>
                  </a:lnTo>
                  <a:lnTo>
                    <a:pt x="35936" y="21932"/>
                  </a:lnTo>
                  <a:lnTo>
                    <a:pt x="36390" y="20855"/>
                  </a:lnTo>
                  <a:lnTo>
                    <a:pt x="36762" y="19709"/>
                  </a:lnTo>
                  <a:lnTo>
                    <a:pt x="37051" y="18496"/>
                  </a:lnTo>
                  <a:lnTo>
                    <a:pt x="37257" y="17215"/>
                  </a:lnTo>
                  <a:lnTo>
                    <a:pt x="37381" y="1586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5"/>
            <p:cNvSpPr/>
            <p:nvPr/>
          </p:nvSpPr>
          <p:spPr>
            <a:xfrm>
              <a:off x="6345091" y="8419247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6"/>
            <p:cNvSpPr/>
            <p:nvPr/>
          </p:nvSpPr>
          <p:spPr>
            <a:xfrm>
              <a:off x="6418508" y="8419247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7"/>
            <p:cNvSpPr/>
            <p:nvPr/>
          </p:nvSpPr>
          <p:spPr>
            <a:xfrm>
              <a:off x="6477633" y="8419247"/>
              <a:ext cx="72517" cy="74581"/>
            </a:xfrm>
            <a:custGeom>
              <a:avLst/>
              <a:pathLst>
                <a:path w="72517" h="74581">
                  <a:moveTo>
                    <a:pt x="63412" y="74581"/>
                  </a:moveTo>
                  <a:lnTo>
                    <a:pt x="63412" y="24825"/>
                  </a:lnTo>
                  <a:lnTo>
                    <a:pt x="63413" y="24284"/>
                  </a:lnTo>
                  <a:lnTo>
                    <a:pt x="63414" y="23741"/>
                  </a:lnTo>
                  <a:lnTo>
                    <a:pt x="63417" y="23195"/>
                  </a:lnTo>
                  <a:lnTo>
                    <a:pt x="63421" y="22648"/>
                  </a:lnTo>
                  <a:lnTo>
                    <a:pt x="63425" y="22099"/>
                  </a:lnTo>
                  <a:lnTo>
                    <a:pt x="63431" y="21547"/>
                  </a:lnTo>
                  <a:lnTo>
                    <a:pt x="63438" y="20993"/>
                  </a:lnTo>
                  <a:lnTo>
                    <a:pt x="63446" y="20438"/>
                  </a:lnTo>
                  <a:lnTo>
                    <a:pt x="63455" y="19880"/>
                  </a:lnTo>
                  <a:lnTo>
                    <a:pt x="63465" y="19320"/>
                  </a:lnTo>
                  <a:lnTo>
                    <a:pt x="63476" y="18763"/>
                  </a:lnTo>
                  <a:lnTo>
                    <a:pt x="63488" y="18217"/>
                  </a:lnTo>
                  <a:lnTo>
                    <a:pt x="63502" y="17679"/>
                  </a:lnTo>
                  <a:lnTo>
                    <a:pt x="63516" y="17152"/>
                  </a:lnTo>
                  <a:lnTo>
                    <a:pt x="63531" y="16633"/>
                  </a:lnTo>
                  <a:lnTo>
                    <a:pt x="63548" y="16125"/>
                  </a:lnTo>
                  <a:lnTo>
                    <a:pt x="63565" y="15626"/>
                  </a:lnTo>
                  <a:lnTo>
                    <a:pt x="63584" y="15136"/>
                  </a:lnTo>
                  <a:lnTo>
                    <a:pt x="63603" y="14656"/>
                  </a:lnTo>
                  <a:lnTo>
                    <a:pt x="63624" y="14185"/>
                  </a:lnTo>
                  <a:lnTo>
                    <a:pt x="63646" y="13647"/>
                  </a:lnTo>
                  <a:lnTo>
                    <a:pt x="63668" y="13112"/>
                  </a:lnTo>
                  <a:lnTo>
                    <a:pt x="63692" y="12580"/>
                  </a:lnTo>
                  <a:lnTo>
                    <a:pt x="63717" y="12051"/>
                  </a:lnTo>
                  <a:lnTo>
                    <a:pt x="63743" y="11525"/>
                  </a:lnTo>
                  <a:lnTo>
                    <a:pt x="63770" y="11003"/>
                  </a:lnTo>
                  <a:lnTo>
                    <a:pt x="63798" y="10484"/>
                  </a:lnTo>
                  <a:lnTo>
                    <a:pt x="63827" y="9968"/>
                  </a:lnTo>
                  <a:lnTo>
                    <a:pt x="63857" y="9455"/>
                  </a:lnTo>
                  <a:lnTo>
                    <a:pt x="63889" y="8945"/>
                  </a:lnTo>
                  <a:lnTo>
                    <a:pt x="63740" y="9484"/>
                  </a:lnTo>
                  <a:lnTo>
                    <a:pt x="63590" y="10023"/>
                  </a:lnTo>
                  <a:lnTo>
                    <a:pt x="63439" y="10560"/>
                  </a:lnTo>
                  <a:lnTo>
                    <a:pt x="63287" y="11096"/>
                  </a:lnTo>
                  <a:lnTo>
                    <a:pt x="63134" y="11631"/>
                  </a:lnTo>
                  <a:lnTo>
                    <a:pt x="62980" y="12165"/>
                  </a:lnTo>
                  <a:lnTo>
                    <a:pt x="62825" y="12698"/>
                  </a:lnTo>
                  <a:lnTo>
                    <a:pt x="62669" y="13230"/>
                  </a:lnTo>
                  <a:lnTo>
                    <a:pt x="62512" y="13761"/>
                  </a:lnTo>
                  <a:lnTo>
                    <a:pt x="62354" y="14291"/>
                  </a:lnTo>
                  <a:lnTo>
                    <a:pt x="62214" y="14750"/>
                  </a:lnTo>
                  <a:lnTo>
                    <a:pt x="62072" y="15214"/>
                  </a:lnTo>
                  <a:lnTo>
                    <a:pt x="61926" y="15685"/>
                  </a:lnTo>
                  <a:lnTo>
                    <a:pt x="61778" y="16163"/>
                  </a:lnTo>
                  <a:lnTo>
                    <a:pt x="61626" y="16647"/>
                  </a:lnTo>
                  <a:lnTo>
                    <a:pt x="61471" y="17137"/>
                  </a:lnTo>
                  <a:lnTo>
                    <a:pt x="61312" y="17633"/>
                  </a:lnTo>
                  <a:lnTo>
                    <a:pt x="61151" y="18136"/>
                  </a:lnTo>
                  <a:lnTo>
                    <a:pt x="60986" y="18645"/>
                  </a:lnTo>
                  <a:lnTo>
                    <a:pt x="60819" y="19161"/>
                  </a:lnTo>
                  <a:lnTo>
                    <a:pt x="60660" y="19664"/>
                  </a:lnTo>
                  <a:lnTo>
                    <a:pt x="60501" y="20158"/>
                  </a:lnTo>
                  <a:lnTo>
                    <a:pt x="60342" y="20643"/>
                  </a:lnTo>
                  <a:lnTo>
                    <a:pt x="60183" y="21117"/>
                  </a:lnTo>
                  <a:lnTo>
                    <a:pt x="60025" y="21583"/>
                  </a:lnTo>
                  <a:lnTo>
                    <a:pt x="59866" y="22038"/>
                  </a:lnTo>
                  <a:lnTo>
                    <a:pt x="59707" y="22485"/>
                  </a:lnTo>
                  <a:lnTo>
                    <a:pt x="59548" y="22921"/>
                  </a:lnTo>
                  <a:lnTo>
                    <a:pt x="59389" y="23348"/>
                  </a:lnTo>
                  <a:lnTo>
                    <a:pt x="59231" y="23766"/>
                  </a:lnTo>
                  <a:lnTo>
                    <a:pt x="39963" y="74581"/>
                  </a:lnTo>
                  <a:lnTo>
                    <a:pt x="32870" y="74581"/>
                  </a:lnTo>
                  <a:lnTo>
                    <a:pt x="13338" y="23766"/>
                  </a:lnTo>
                  <a:lnTo>
                    <a:pt x="13274" y="23605"/>
                  </a:lnTo>
                  <a:lnTo>
                    <a:pt x="13209" y="23438"/>
                  </a:lnTo>
                  <a:lnTo>
                    <a:pt x="13143" y="23266"/>
                  </a:lnTo>
                  <a:lnTo>
                    <a:pt x="13076" y="23088"/>
                  </a:lnTo>
                  <a:lnTo>
                    <a:pt x="13008" y="22906"/>
                  </a:lnTo>
                  <a:lnTo>
                    <a:pt x="12938" y="22718"/>
                  </a:lnTo>
                  <a:lnTo>
                    <a:pt x="12868" y="22525"/>
                  </a:lnTo>
                  <a:lnTo>
                    <a:pt x="12796" y="22326"/>
                  </a:lnTo>
                  <a:lnTo>
                    <a:pt x="12724" y="22122"/>
                  </a:lnTo>
                  <a:lnTo>
                    <a:pt x="12650" y="21913"/>
                  </a:lnTo>
                  <a:lnTo>
                    <a:pt x="12586" y="21701"/>
                  </a:lnTo>
                  <a:lnTo>
                    <a:pt x="12519" y="21486"/>
                  </a:lnTo>
                  <a:lnTo>
                    <a:pt x="12450" y="21269"/>
                  </a:lnTo>
                  <a:lnTo>
                    <a:pt x="12379" y="21050"/>
                  </a:lnTo>
                  <a:lnTo>
                    <a:pt x="12306" y="20828"/>
                  </a:lnTo>
                  <a:lnTo>
                    <a:pt x="12231" y="20605"/>
                  </a:lnTo>
                  <a:lnTo>
                    <a:pt x="12154" y="20379"/>
                  </a:lnTo>
                  <a:lnTo>
                    <a:pt x="12074" y="20152"/>
                  </a:lnTo>
                  <a:lnTo>
                    <a:pt x="11993" y="19922"/>
                  </a:lnTo>
                  <a:lnTo>
                    <a:pt x="11909" y="19690"/>
                  </a:lnTo>
                  <a:lnTo>
                    <a:pt x="11835" y="19447"/>
                  </a:lnTo>
                  <a:lnTo>
                    <a:pt x="11759" y="19203"/>
                  </a:lnTo>
                  <a:lnTo>
                    <a:pt x="11682" y="18960"/>
                  </a:lnTo>
                  <a:lnTo>
                    <a:pt x="11604" y="18716"/>
                  </a:lnTo>
                  <a:lnTo>
                    <a:pt x="11525" y="18473"/>
                  </a:lnTo>
                  <a:lnTo>
                    <a:pt x="11446" y="18229"/>
                  </a:lnTo>
                  <a:lnTo>
                    <a:pt x="11365" y="17986"/>
                  </a:lnTo>
                  <a:lnTo>
                    <a:pt x="11283" y="17742"/>
                  </a:lnTo>
                  <a:lnTo>
                    <a:pt x="11199" y="17499"/>
                  </a:lnTo>
                  <a:lnTo>
                    <a:pt x="11115" y="17255"/>
                  </a:lnTo>
                  <a:lnTo>
                    <a:pt x="11041" y="17002"/>
                  </a:lnTo>
                  <a:lnTo>
                    <a:pt x="10967" y="16749"/>
                  </a:lnTo>
                  <a:lnTo>
                    <a:pt x="10893" y="16498"/>
                  </a:lnTo>
                  <a:lnTo>
                    <a:pt x="10819" y="16248"/>
                  </a:lnTo>
                  <a:lnTo>
                    <a:pt x="10745" y="15998"/>
                  </a:lnTo>
                  <a:lnTo>
                    <a:pt x="10671" y="15750"/>
                  </a:lnTo>
                  <a:lnTo>
                    <a:pt x="10597" y="15503"/>
                  </a:lnTo>
                  <a:lnTo>
                    <a:pt x="10522" y="15257"/>
                  </a:lnTo>
                  <a:lnTo>
                    <a:pt x="10448" y="15012"/>
                  </a:lnTo>
                  <a:lnTo>
                    <a:pt x="10374" y="14768"/>
                  </a:lnTo>
                  <a:lnTo>
                    <a:pt x="10195" y="14204"/>
                  </a:lnTo>
                  <a:lnTo>
                    <a:pt x="10016" y="13637"/>
                  </a:lnTo>
                  <a:lnTo>
                    <a:pt x="9839" y="13065"/>
                  </a:lnTo>
                  <a:lnTo>
                    <a:pt x="9663" y="12489"/>
                  </a:lnTo>
                  <a:lnTo>
                    <a:pt x="9488" y="11909"/>
                  </a:lnTo>
                  <a:lnTo>
                    <a:pt x="9313" y="11325"/>
                  </a:lnTo>
                  <a:lnTo>
                    <a:pt x="9140" y="10736"/>
                  </a:lnTo>
                  <a:lnTo>
                    <a:pt x="8968" y="10143"/>
                  </a:lnTo>
                  <a:lnTo>
                    <a:pt x="8797" y="9546"/>
                  </a:lnTo>
                  <a:lnTo>
                    <a:pt x="8627" y="8945"/>
                  </a:lnTo>
                  <a:lnTo>
                    <a:pt x="8639" y="9537"/>
                  </a:lnTo>
                  <a:lnTo>
                    <a:pt x="8651" y="10129"/>
                  </a:lnTo>
                  <a:lnTo>
                    <a:pt x="8664" y="10719"/>
                  </a:lnTo>
                  <a:lnTo>
                    <a:pt x="8678" y="11308"/>
                  </a:lnTo>
                  <a:lnTo>
                    <a:pt x="8694" y="11896"/>
                  </a:lnTo>
                  <a:lnTo>
                    <a:pt x="8710" y="12483"/>
                  </a:lnTo>
                  <a:lnTo>
                    <a:pt x="8727" y="13069"/>
                  </a:lnTo>
                  <a:lnTo>
                    <a:pt x="8746" y="13654"/>
                  </a:lnTo>
                  <a:lnTo>
                    <a:pt x="8766" y="14238"/>
                  </a:lnTo>
                  <a:lnTo>
                    <a:pt x="8786" y="14820"/>
                  </a:lnTo>
                  <a:lnTo>
                    <a:pt x="8807" y="15321"/>
                  </a:lnTo>
                  <a:lnTo>
                    <a:pt x="8826" y="15826"/>
                  </a:lnTo>
                  <a:lnTo>
                    <a:pt x="8845" y="16337"/>
                  </a:lnTo>
                  <a:lnTo>
                    <a:pt x="8862" y="16853"/>
                  </a:lnTo>
                  <a:lnTo>
                    <a:pt x="8879" y="17374"/>
                  </a:lnTo>
                  <a:lnTo>
                    <a:pt x="8894" y="17901"/>
                  </a:lnTo>
                  <a:lnTo>
                    <a:pt x="8909" y="18433"/>
                  </a:lnTo>
                  <a:lnTo>
                    <a:pt x="8922" y="18970"/>
                  </a:lnTo>
                  <a:lnTo>
                    <a:pt x="8934" y="19513"/>
                  </a:lnTo>
                  <a:lnTo>
                    <a:pt x="8945" y="20061"/>
                  </a:lnTo>
                  <a:lnTo>
                    <a:pt x="8955" y="20594"/>
                  </a:lnTo>
                  <a:lnTo>
                    <a:pt x="8964" y="21115"/>
                  </a:lnTo>
                  <a:lnTo>
                    <a:pt x="8972" y="21623"/>
                  </a:lnTo>
                  <a:lnTo>
                    <a:pt x="8979" y="22119"/>
                  </a:lnTo>
                  <a:lnTo>
                    <a:pt x="8985" y="22602"/>
                  </a:lnTo>
                  <a:lnTo>
                    <a:pt x="8989" y="23072"/>
                  </a:lnTo>
                  <a:lnTo>
                    <a:pt x="8993" y="23529"/>
                  </a:lnTo>
                  <a:lnTo>
                    <a:pt x="8996" y="23974"/>
                  </a:lnTo>
                  <a:lnTo>
                    <a:pt x="8997" y="24405"/>
                  </a:lnTo>
                  <a:lnTo>
                    <a:pt x="8998" y="24825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3285" y="0"/>
                  </a:lnTo>
                  <a:lnTo>
                    <a:pt x="33135" y="51714"/>
                  </a:lnTo>
                  <a:lnTo>
                    <a:pt x="33211" y="51932"/>
                  </a:lnTo>
                  <a:lnTo>
                    <a:pt x="33290" y="52163"/>
                  </a:lnTo>
                  <a:lnTo>
                    <a:pt x="33372" y="52407"/>
                  </a:lnTo>
                  <a:lnTo>
                    <a:pt x="33457" y="52663"/>
                  </a:lnTo>
                  <a:lnTo>
                    <a:pt x="33545" y="52932"/>
                  </a:lnTo>
                  <a:lnTo>
                    <a:pt x="33637" y="53213"/>
                  </a:lnTo>
                  <a:lnTo>
                    <a:pt x="33732" y="53508"/>
                  </a:lnTo>
                  <a:lnTo>
                    <a:pt x="33829" y="53815"/>
                  </a:lnTo>
                  <a:lnTo>
                    <a:pt x="33931" y="54134"/>
                  </a:lnTo>
                  <a:lnTo>
                    <a:pt x="34035" y="54467"/>
                  </a:lnTo>
                  <a:lnTo>
                    <a:pt x="34140" y="54796"/>
                  </a:lnTo>
                  <a:lnTo>
                    <a:pt x="34244" y="55127"/>
                  </a:lnTo>
                  <a:lnTo>
                    <a:pt x="34348" y="55461"/>
                  </a:lnTo>
                  <a:lnTo>
                    <a:pt x="34450" y="55796"/>
                  </a:lnTo>
                  <a:lnTo>
                    <a:pt x="34551" y="56134"/>
                  </a:lnTo>
                  <a:lnTo>
                    <a:pt x="34651" y="56474"/>
                  </a:lnTo>
                  <a:lnTo>
                    <a:pt x="34750" y="56816"/>
                  </a:lnTo>
                  <a:lnTo>
                    <a:pt x="34848" y="57160"/>
                  </a:lnTo>
                  <a:lnTo>
                    <a:pt x="34945" y="57506"/>
                  </a:lnTo>
                  <a:lnTo>
                    <a:pt x="35041" y="57854"/>
                  </a:lnTo>
                  <a:lnTo>
                    <a:pt x="35135" y="58202"/>
                  </a:lnTo>
                  <a:lnTo>
                    <a:pt x="35227" y="58547"/>
                  </a:lnTo>
                  <a:lnTo>
                    <a:pt x="35317" y="58888"/>
                  </a:lnTo>
                  <a:lnTo>
                    <a:pt x="35405" y="59226"/>
                  </a:lnTo>
                  <a:lnTo>
                    <a:pt x="35490" y="59561"/>
                  </a:lnTo>
                  <a:lnTo>
                    <a:pt x="35574" y="59893"/>
                  </a:lnTo>
                  <a:lnTo>
                    <a:pt x="35656" y="60222"/>
                  </a:lnTo>
                  <a:lnTo>
                    <a:pt x="35735" y="60548"/>
                  </a:lnTo>
                  <a:lnTo>
                    <a:pt x="35812" y="60870"/>
                  </a:lnTo>
                  <a:lnTo>
                    <a:pt x="35887" y="61189"/>
                  </a:lnTo>
                  <a:lnTo>
                    <a:pt x="35970" y="61489"/>
                  </a:lnTo>
                  <a:lnTo>
                    <a:pt x="36046" y="61776"/>
                  </a:lnTo>
                  <a:lnTo>
                    <a:pt x="36118" y="62048"/>
                  </a:lnTo>
                  <a:lnTo>
                    <a:pt x="36184" y="62307"/>
                  </a:lnTo>
                  <a:lnTo>
                    <a:pt x="36245" y="62552"/>
                  </a:lnTo>
                  <a:lnTo>
                    <a:pt x="36300" y="62783"/>
                  </a:lnTo>
                  <a:lnTo>
                    <a:pt x="36351" y="63001"/>
                  </a:lnTo>
                  <a:lnTo>
                    <a:pt x="36396" y="63205"/>
                  </a:lnTo>
                  <a:lnTo>
                    <a:pt x="36435" y="63395"/>
                  </a:lnTo>
                  <a:lnTo>
                    <a:pt x="36470" y="63571"/>
                  </a:lnTo>
                  <a:lnTo>
                    <a:pt x="36504" y="63394"/>
                  </a:lnTo>
                  <a:lnTo>
                    <a:pt x="36544" y="63203"/>
                  </a:lnTo>
                  <a:lnTo>
                    <a:pt x="36589" y="62996"/>
                  </a:lnTo>
                  <a:lnTo>
                    <a:pt x="36639" y="62775"/>
                  </a:lnTo>
                  <a:lnTo>
                    <a:pt x="36695" y="62539"/>
                  </a:lnTo>
                  <a:lnTo>
                    <a:pt x="36756" y="62288"/>
                  </a:lnTo>
                  <a:lnTo>
                    <a:pt x="36822" y="62022"/>
                  </a:lnTo>
                  <a:lnTo>
                    <a:pt x="36893" y="61742"/>
                  </a:lnTo>
                  <a:lnTo>
                    <a:pt x="36970" y="61446"/>
                  </a:lnTo>
                  <a:lnTo>
                    <a:pt x="37052" y="61136"/>
                  </a:lnTo>
                  <a:lnTo>
                    <a:pt x="37138" y="60817"/>
                  </a:lnTo>
                  <a:lnTo>
                    <a:pt x="37226" y="60495"/>
                  </a:lnTo>
                  <a:lnTo>
                    <a:pt x="37316" y="60169"/>
                  </a:lnTo>
                  <a:lnTo>
                    <a:pt x="37408" y="59840"/>
                  </a:lnTo>
                  <a:lnTo>
                    <a:pt x="37502" y="59508"/>
                  </a:lnTo>
                  <a:lnTo>
                    <a:pt x="37598" y="59173"/>
                  </a:lnTo>
                  <a:lnTo>
                    <a:pt x="37697" y="58835"/>
                  </a:lnTo>
                  <a:lnTo>
                    <a:pt x="37797" y="58494"/>
                  </a:lnTo>
                  <a:lnTo>
                    <a:pt x="37900" y="58149"/>
                  </a:lnTo>
                  <a:lnTo>
                    <a:pt x="38005" y="57801"/>
                  </a:lnTo>
                  <a:lnTo>
                    <a:pt x="38121" y="57453"/>
                  </a:lnTo>
                  <a:lnTo>
                    <a:pt x="38236" y="57107"/>
                  </a:lnTo>
                  <a:lnTo>
                    <a:pt x="38349" y="56763"/>
                  </a:lnTo>
                  <a:lnTo>
                    <a:pt x="38462" y="56421"/>
                  </a:lnTo>
                  <a:lnTo>
                    <a:pt x="38574" y="56081"/>
                  </a:lnTo>
                  <a:lnTo>
                    <a:pt x="38684" y="55743"/>
                  </a:lnTo>
                  <a:lnTo>
                    <a:pt x="38794" y="55408"/>
                  </a:lnTo>
                  <a:lnTo>
                    <a:pt x="38902" y="55074"/>
                  </a:lnTo>
                  <a:lnTo>
                    <a:pt x="39010" y="54743"/>
                  </a:lnTo>
                  <a:lnTo>
                    <a:pt x="39116" y="54414"/>
                  </a:lnTo>
                  <a:lnTo>
                    <a:pt x="39221" y="54091"/>
                  </a:lnTo>
                  <a:lnTo>
                    <a:pt x="39324" y="53781"/>
                  </a:lnTo>
                  <a:lnTo>
                    <a:pt x="39424" y="53482"/>
                  </a:lnTo>
                  <a:lnTo>
                    <a:pt x="39523" y="53194"/>
                  </a:lnTo>
                  <a:lnTo>
                    <a:pt x="39619" y="52918"/>
                  </a:lnTo>
                  <a:lnTo>
                    <a:pt x="39713" y="52654"/>
                  </a:lnTo>
                  <a:lnTo>
                    <a:pt x="39806" y="52402"/>
                  </a:lnTo>
                  <a:lnTo>
                    <a:pt x="39896" y="52161"/>
                  </a:lnTo>
                  <a:lnTo>
                    <a:pt x="39983" y="51932"/>
                  </a:lnTo>
                  <a:lnTo>
                    <a:pt x="40069" y="51714"/>
                  </a:lnTo>
                  <a:lnTo>
                    <a:pt x="59548" y="0"/>
                  </a:lnTo>
                  <a:lnTo>
                    <a:pt x="72517" y="0"/>
                  </a:lnTo>
                  <a:lnTo>
                    <a:pt x="7251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8"/>
            <p:cNvSpPr/>
            <p:nvPr/>
          </p:nvSpPr>
          <p:spPr>
            <a:xfrm>
              <a:off x="6567935" y="8419247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9"/>
            <p:cNvSpPr/>
            <p:nvPr/>
          </p:nvSpPr>
          <p:spPr>
            <a:xfrm>
              <a:off x="6640240" y="8419247"/>
              <a:ext cx="64206" cy="74581"/>
            </a:xfrm>
            <a:custGeom>
              <a:avLst/>
              <a:pathLst>
                <a:path w="64206" h="74581">
                  <a:moveTo>
                    <a:pt x="64206" y="36523"/>
                  </a:moveTo>
                  <a:lnTo>
                    <a:pt x="64178" y="38364"/>
                  </a:lnTo>
                  <a:lnTo>
                    <a:pt x="64094" y="40162"/>
                  </a:lnTo>
                  <a:lnTo>
                    <a:pt x="63954" y="41917"/>
                  </a:lnTo>
                  <a:lnTo>
                    <a:pt x="63757" y="43628"/>
                  </a:lnTo>
                  <a:lnTo>
                    <a:pt x="63505" y="45296"/>
                  </a:lnTo>
                  <a:lnTo>
                    <a:pt x="63196" y="46921"/>
                  </a:lnTo>
                  <a:lnTo>
                    <a:pt x="62832" y="48502"/>
                  </a:lnTo>
                  <a:lnTo>
                    <a:pt x="62411" y="50039"/>
                  </a:lnTo>
                  <a:lnTo>
                    <a:pt x="61934" y="51534"/>
                  </a:lnTo>
                  <a:lnTo>
                    <a:pt x="61401" y="52985"/>
                  </a:lnTo>
                  <a:lnTo>
                    <a:pt x="60819" y="54380"/>
                  </a:lnTo>
                  <a:lnTo>
                    <a:pt x="60196" y="55731"/>
                  </a:lnTo>
                  <a:lnTo>
                    <a:pt x="59532" y="57035"/>
                  </a:lnTo>
                  <a:lnTo>
                    <a:pt x="58826" y="58295"/>
                  </a:lnTo>
                  <a:lnTo>
                    <a:pt x="58079" y="59508"/>
                  </a:lnTo>
                  <a:lnTo>
                    <a:pt x="57291" y="60677"/>
                  </a:lnTo>
                  <a:lnTo>
                    <a:pt x="56462" y="61799"/>
                  </a:lnTo>
                  <a:lnTo>
                    <a:pt x="55591" y="62877"/>
                  </a:lnTo>
                  <a:lnTo>
                    <a:pt x="54679" y="63908"/>
                  </a:lnTo>
                  <a:lnTo>
                    <a:pt x="53726" y="64894"/>
                  </a:lnTo>
                  <a:lnTo>
                    <a:pt x="52734" y="65824"/>
                  </a:lnTo>
                  <a:lnTo>
                    <a:pt x="51706" y="66709"/>
                  </a:lnTo>
                  <a:lnTo>
                    <a:pt x="50642" y="67548"/>
                  </a:lnTo>
                  <a:lnTo>
                    <a:pt x="49542" y="68341"/>
                  </a:lnTo>
                  <a:lnTo>
                    <a:pt x="48406" y="69089"/>
                  </a:lnTo>
                  <a:lnTo>
                    <a:pt x="47234" y="69792"/>
                  </a:lnTo>
                  <a:lnTo>
                    <a:pt x="46026" y="70448"/>
                  </a:lnTo>
                  <a:lnTo>
                    <a:pt x="44782" y="71060"/>
                  </a:lnTo>
                  <a:lnTo>
                    <a:pt x="43502" y="71626"/>
                  </a:lnTo>
                  <a:lnTo>
                    <a:pt x="42186" y="72146"/>
                  </a:lnTo>
                  <a:lnTo>
                    <a:pt x="40853" y="72609"/>
                  </a:lnTo>
                  <a:lnTo>
                    <a:pt x="39497" y="73023"/>
                  </a:lnTo>
                  <a:lnTo>
                    <a:pt x="38121" y="73388"/>
                  </a:lnTo>
                  <a:lnTo>
                    <a:pt x="36724" y="73704"/>
                  </a:lnTo>
                  <a:lnTo>
                    <a:pt x="35305" y="73972"/>
                  </a:lnTo>
                  <a:lnTo>
                    <a:pt x="33865" y="74191"/>
                  </a:lnTo>
                  <a:lnTo>
                    <a:pt x="32405" y="74362"/>
                  </a:lnTo>
                  <a:lnTo>
                    <a:pt x="30922" y="74483"/>
                  </a:lnTo>
                  <a:lnTo>
                    <a:pt x="29419" y="74557"/>
                  </a:lnTo>
                  <a:lnTo>
                    <a:pt x="27895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24666" y="0"/>
                  </a:lnTo>
                  <a:lnTo>
                    <a:pt x="26378" y="21"/>
                  </a:lnTo>
                  <a:lnTo>
                    <a:pt x="28062" y="86"/>
                  </a:lnTo>
                  <a:lnTo>
                    <a:pt x="29719" y="195"/>
                  </a:lnTo>
                  <a:lnTo>
                    <a:pt x="31348" y="347"/>
                  </a:lnTo>
                  <a:lnTo>
                    <a:pt x="32950" y="542"/>
                  </a:lnTo>
                  <a:lnTo>
                    <a:pt x="34524" y="781"/>
                  </a:lnTo>
                  <a:lnTo>
                    <a:pt x="36071" y="1063"/>
                  </a:lnTo>
                  <a:lnTo>
                    <a:pt x="37590" y="1388"/>
                  </a:lnTo>
                  <a:lnTo>
                    <a:pt x="39081" y="1757"/>
                  </a:lnTo>
                  <a:lnTo>
                    <a:pt x="40546" y="2170"/>
                  </a:lnTo>
                  <a:lnTo>
                    <a:pt x="41986" y="2617"/>
                  </a:lnTo>
                  <a:lnTo>
                    <a:pt x="43385" y="3112"/>
                  </a:lnTo>
                  <a:lnTo>
                    <a:pt x="44742" y="3654"/>
                  </a:lnTo>
                  <a:lnTo>
                    <a:pt x="46059" y="4245"/>
                  </a:lnTo>
                  <a:lnTo>
                    <a:pt x="47334" y="4882"/>
                  </a:lnTo>
                  <a:lnTo>
                    <a:pt x="48568" y="5568"/>
                  </a:lnTo>
                  <a:lnTo>
                    <a:pt x="49760" y="6301"/>
                  </a:lnTo>
                  <a:lnTo>
                    <a:pt x="50912" y="7082"/>
                  </a:lnTo>
                  <a:lnTo>
                    <a:pt x="52022" y="7910"/>
                  </a:lnTo>
                  <a:lnTo>
                    <a:pt x="53090" y="8786"/>
                  </a:lnTo>
                  <a:lnTo>
                    <a:pt x="54115" y="9700"/>
                  </a:lnTo>
                  <a:lnTo>
                    <a:pt x="55093" y="10662"/>
                  </a:lnTo>
                  <a:lnTo>
                    <a:pt x="56025" y="11673"/>
                  </a:lnTo>
                  <a:lnTo>
                    <a:pt x="56910" y="12733"/>
                  </a:lnTo>
                  <a:lnTo>
                    <a:pt x="57748" y="13841"/>
                  </a:lnTo>
                  <a:lnTo>
                    <a:pt x="58540" y="14998"/>
                  </a:lnTo>
                  <a:lnTo>
                    <a:pt x="59286" y="16204"/>
                  </a:lnTo>
                  <a:lnTo>
                    <a:pt x="59984" y="17459"/>
                  </a:lnTo>
                  <a:lnTo>
                    <a:pt x="60636" y="18762"/>
                  </a:lnTo>
                  <a:lnTo>
                    <a:pt x="61242" y="20114"/>
                  </a:lnTo>
                  <a:lnTo>
                    <a:pt x="61805" y="21516"/>
                  </a:lnTo>
                  <a:lnTo>
                    <a:pt x="62309" y="22972"/>
                  </a:lnTo>
                  <a:lnTo>
                    <a:pt x="62754" y="24481"/>
                  </a:lnTo>
                  <a:lnTo>
                    <a:pt x="63139" y="26042"/>
                  </a:lnTo>
                  <a:lnTo>
                    <a:pt x="63465" y="27657"/>
                  </a:lnTo>
                  <a:lnTo>
                    <a:pt x="63732" y="29324"/>
                  </a:lnTo>
                  <a:lnTo>
                    <a:pt x="63939" y="31044"/>
                  </a:lnTo>
                  <a:lnTo>
                    <a:pt x="64088" y="32817"/>
                  </a:lnTo>
                  <a:lnTo>
                    <a:pt x="64177" y="3464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pg830"/>
            <p:cNvSpPr/>
            <p:nvPr/>
          </p:nvSpPr>
          <p:spPr>
            <a:xfrm>
              <a:off x="6650351" y="8427346"/>
              <a:ext cx="43933" cy="58384"/>
            </a:xfrm>
            <a:custGeom>
              <a:avLst/>
              <a:pathLst>
                <a:path w="43933" h="58384">
                  <a:moveTo>
                    <a:pt x="43933" y="28424"/>
                  </a:moveTo>
                  <a:lnTo>
                    <a:pt x="43911" y="26932"/>
                  </a:lnTo>
                  <a:lnTo>
                    <a:pt x="43846" y="25485"/>
                  </a:lnTo>
                  <a:lnTo>
                    <a:pt x="43738" y="24083"/>
                  </a:lnTo>
                  <a:lnTo>
                    <a:pt x="43586" y="22724"/>
                  </a:lnTo>
                  <a:lnTo>
                    <a:pt x="43391" y="21411"/>
                  </a:lnTo>
                  <a:lnTo>
                    <a:pt x="43152" y="20141"/>
                  </a:lnTo>
                  <a:lnTo>
                    <a:pt x="42870" y="18916"/>
                  </a:lnTo>
                  <a:lnTo>
                    <a:pt x="42544" y="17736"/>
                  </a:lnTo>
                  <a:lnTo>
                    <a:pt x="42175" y="16600"/>
                  </a:lnTo>
                  <a:lnTo>
                    <a:pt x="41763" y="15509"/>
                  </a:lnTo>
                  <a:lnTo>
                    <a:pt x="41311" y="14448"/>
                  </a:lnTo>
                  <a:lnTo>
                    <a:pt x="40825" y="13427"/>
                  </a:lnTo>
                  <a:lnTo>
                    <a:pt x="40304" y="12445"/>
                  </a:lnTo>
                  <a:lnTo>
                    <a:pt x="39747" y="11503"/>
                  </a:lnTo>
                  <a:lnTo>
                    <a:pt x="39156" y="10599"/>
                  </a:lnTo>
                  <a:lnTo>
                    <a:pt x="38530" y="9735"/>
                  </a:lnTo>
                  <a:lnTo>
                    <a:pt x="37869" y="8910"/>
                  </a:lnTo>
                  <a:lnTo>
                    <a:pt x="37173" y="8124"/>
                  </a:lnTo>
                  <a:lnTo>
                    <a:pt x="36442" y="7377"/>
                  </a:lnTo>
                  <a:lnTo>
                    <a:pt x="35676" y="6669"/>
                  </a:lnTo>
                  <a:lnTo>
                    <a:pt x="34877" y="5999"/>
                  </a:lnTo>
                  <a:lnTo>
                    <a:pt x="34048" y="5367"/>
                  </a:lnTo>
                  <a:lnTo>
                    <a:pt x="33187" y="4771"/>
                  </a:lnTo>
                  <a:lnTo>
                    <a:pt x="32297" y="4213"/>
                  </a:lnTo>
                  <a:lnTo>
                    <a:pt x="31375" y="3692"/>
                  </a:lnTo>
                  <a:lnTo>
                    <a:pt x="30423" y="3207"/>
                  </a:lnTo>
                  <a:lnTo>
                    <a:pt x="29440" y="2760"/>
                  </a:lnTo>
                  <a:lnTo>
                    <a:pt x="28426" y="2350"/>
                  </a:lnTo>
                  <a:lnTo>
                    <a:pt x="27382" y="1977"/>
                  </a:lnTo>
                  <a:lnTo>
                    <a:pt x="26307" y="1640"/>
                  </a:lnTo>
                  <a:lnTo>
                    <a:pt x="25206" y="1329"/>
                  </a:lnTo>
                  <a:lnTo>
                    <a:pt x="24084" y="1050"/>
                  </a:lnTo>
                  <a:lnTo>
                    <a:pt x="22940" y="804"/>
                  </a:lnTo>
                  <a:lnTo>
                    <a:pt x="21776" y="590"/>
                  </a:lnTo>
                  <a:lnTo>
                    <a:pt x="20590" y="410"/>
                  </a:lnTo>
                  <a:lnTo>
                    <a:pt x="19383" y="262"/>
                  </a:lnTo>
                  <a:lnTo>
                    <a:pt x="18155" y="147"/>
                  </a:lnTo>
                  <a:lnTo>
                    <a:pt x="16906" y="65"/>
                  </a:lnTo>
                  <a:lnTo>
                    <a:pt x="15636" y="16"/>
                  </a:lnTo>
                  <a:lnTo>
                    <a:pt x="14344" y="0"/>
                  </a:lnTo>
                  <a:lnTo>
                    <a:pt x="0" y="0"/>
                  </a:lnTo>
                  <a:lnTo>
                    <a:pt x="0" y="58384"/>
                  </a:lnTo>
                  <a:lnTo>
                    <a:pt x="16620" y="58384"/>
                  </a:lnTo>
                  <a:lnTo>
                    <a:pt x="17786" y="58365"/>
                  </a:lnTo>
                  <a:lnTo>
                    <a:pt x="18934" y="58307"/>
                  </a:lnTo>
                  <a:lnTo>
                    <a:pt x="20064" y="58212"/>
                  </a:lnTo>
                  <a:lnTo>
                    <a:pt x="21177" y="58079"/>
                  </a:lnTo>
                  <a:lnTo>
                    <a:pt x="22271" y="57907"/>
                  </a:lnTo>
                  <a:lnTo>
                    <a:pt x="23347" y="57698"/>
                  </a:lnTo>
                  <a:lnTo>
                    <a:pt x="24405" y="57450"/>
                  </a:lnTo>
                  <a:lnTo>
                    <a:pt x="25445" y="57164"/>
                  </a:lnTo>
                  <a:lnTo>
                    <a:pt x="26467" y="56840"/>
                  </a:lnTo>
                  <a:lnTo>
                    <a:pt x="27471" y="56478"/>
                  </a:lnTo>
                  <a:lnTo>
                    <a:pt x="28463" y="56078"/>
                  </a:lnTo>
                  <a:lnTo>
                    <a:pt x="29428" y="55642"/>
                  </a:lnTo>
                  <a:lnTo>
                    <a:pt x="30365" y="55168"/>
                  </a:lnTo>
                  <a:lnTo>
                    <a:pt x="31274" y="54657"/>
                  </a:lnTo>
                  <a:lnTo>
                    <a:pt x="32156" y="54109"/>
                  </a:lnTo>
                  <a:lnTo>
                    <a:pt x="33010" y="53524"/>
                  </a:lnTo>
                  <a:lnTo>
                    <a:pt x="33837" y="52903"/>
                  </a:lnTo>
                  <a:lnTo>
                    <a:pt x="34636" y="52244"/>
                  </a:lnTo>
                  <a:lnTo>
                    <a:pt x="35408" y="51547"/>
                  </a:lnTo>
                  <a:lnTo>
                    <a:pt x="36152" y="50814"/>
                  </a:lnTo>
                  <a:lnTo>
                    <a:pt x="36867" y="50044"/>
                  </a:lnTo>
                  <a:lnTo>
                    <a:pt x="37550" y="49237"/>
                  </a:lnTo>
                  <a:lnTo>
                    <a:pt x="38201" y="48393"/>
                  </a:lnTo>
                  <a:lnTo>
                    <a:pt x="38820" y="47511"/>
                  </a:lnTo>
                  <a:lnTo>
                    <a:pt x="39407" y="46593"/>
                  </a:lnTo>
                  <a:lnTo>
                    <a:pt x="39963" y="45638"/>
                  </a:lnTo>
                  <a:lnTo>
                    <a:pt x="40487" y="44645"/>
                  </a:lnTo>
                  <a:lnTo>
                    <a:pt x="40980" y="43616"/>
                  </a:lnTo>
                  <a:lnTo>
                    <a:pt x="41440" y="42549"/>
                  </a:lnTo>
                  <a:lnTo>
                    <a:pt x="41869" y="41445"/>
                  </a:lnTo>
                  <a:lnTo>
                    <a:pt x="42261" y="40305"/>
                  </a:lnTo>
                  <a:lnTo>
                    <a:pt x="42612" y="39129"/>
                  </a:lnTo>
                  <a:lnTo>
                    <a:pt x="42922" y="37917"/>
                  </a:lnTo>
                  <a:lnTo>
                    <a:pt x="43190" y="36669"/>
                  </a:lnTo>
                  <a:lnTo>
                    <a:pt x="43417" y="35385"/>
                  </a:lnTo>
                  <a:lnTo>
                    <a:pt x="43603" y="34065"/>
                  </a:lnTo>
                  <a:lnTo>
                    <a:pt x="43747" y="32708"/>
                  </a:lnTo>
                  <a:lnTo>
                    <a:pt x="43851" y="31316"/>
                  </a:lnTo>
                  <a:lnTo>
                    <a:pt x="43913" y="2988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1" name="pg831"/>
            <p:cNvSpPr/>
            <p:nvPr/>
          </p:nvSpPr>
          <p:spPr>
            <a:xfrm>
              <a:off x="6719639" y="8419247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g832"/>
            <p:cNvSpPr/>
            <p:nvPr/>
          </p:nvSpPr>
          <p:spPr>
            <a:xfrm>
              <a:off x="6745258" y="8418135"/>
              <a:ext cx="68652" cy="76751"/>
            </a:xfrm>
            <a:custGeom>
              <a:avLst/>
              <a:pathLst>
                <a:path w="68652" h="76751">
                  <a:moveTo>
                    <a:pt x="36417" y="8257"/>
                  </a:moveTo>
                  <a:lnTo>
                    <a:pt x="35161" y="8278"/>
                  </a:lnTo>
                  <a:lnTo>
                    <a:pt x="33933" y="8342"/>
                  </a:lnTo>
                  <a:lnTo>
                    <a:pt x="32734" y="8447"/>
                  </a:lnTo>
                  <a:lnTo>
                    <a:pt x="31564" y="8596"/>
                  </a:lnTo>
                  <a:lnTo>
                    <a:pt x="30422" y="8786"/>
                  </a:lnTo>
                  <a:lnTo>
                    <a:pt x="29309" y="9019"/>
                  </a:lnTo>
                  <a:lnTo>
                    <a:pt x="28224" y="9294"/>
                  </a:lnTo>
                  <a:lnTo>
                    <a:pt x="27169" y="9612"/>
                  </a:lnTo>
                  <a:lnTo>
                    <a:pt x="26141" y="9972"/>
                  </a:lnTo>
                  <a:lnTo>
                    <a:pt x="25142" y="10374"/>
                  </a:lnTo>
                  <a:lnTo>
                    <a:pt x="24184" y="10816"/>
                  </a:lnTo>
                  <a:lnTo>
                    <a:pt x="23256" y="11293"/>
                  </a:lnTo>
                  <a:lnTo>
                    <a:pt x="22359" y="11807"/>
                  </a:lnTo>
                  <a:lnTo>
                    <a:pt x="21492" y="12356"/>
                  </a:lnTo>
                  <a:lnTo>
                    <a:pt x="20656" y="12941"/>
                  </a:lnTo>
                  <a:lnTo>
                    <a:pt x="19851" y="13563"/>
                  </a:lnTo>
                  <a:lnTo>
                    <a:pt x="19077" y="14220"/>
                  </a:lnTo>
                  <a:lnTo>
                    <a:pt x="18333" y="14914"/>
                  </a:lnTo>
                  <a:lnTo>
                    <a:pt x="17620" y="15643"/>
                  </a:lnTo>
                  <a:lnTo>
                    <a:pt x="16938" y="16408"/>
                  </a:lnTo>
                  <a:lnTo>
                    <a:pt x="16297" y="17208"/>
                  </a:lnTo>
                  <a:lnTo>
                    <a:pt x="15689" y="18039"/>
                  </a:lnTo>
                  <a:lnTo>
                    <a:pt x="15112" y="18902"/>
                  </a:lnTo>
                  <a:lnTo>
                    <a:pt x="14566" y="19796"/>
                  </a:lnTo>
                  <a:lnTo>
                    <a:pt x="14053" y="20722"/>
                  </a:lnTo>
                  <a:lnTo>
                    <a:pt x="13571" y="21681"/>
                  </a:lnTo>
                  <a:lnTo>
                    <a:pt x="13121" y="22670"/>
                  </a:lnTo>
                  <a:lnTo>
                    <a:pt x="12703" y="23692"/>
                  </a:lnTo>
                  <a:lnTo>
                    <a:pt x="12317" y="24745"/>
                  </a:lnTo>
                  <a:lnTo>
                    <a:pt x="11962" y="25830"/>
                  </a:lnTo>
                  <a:lnTo>
                    <a:pt x="11640" y="26944"/>
                  </a:lnTo>
                  <a:lnTo>
                    <a:pt x="11352" y="28081"/>
                  </a:lnTo>
                  <a:lnTo>
                    <a:pt x="11098" y="29243"/>
                  </a:lnTo>
                  <a:lnTo>
                    <a:pt x="10878" y="30429"/>
                  </a:lnTo>
                  <a:lnTo>
                    <a:pt x="10692" y="31640"/>
                  </a:lnTo>
                  <a:lnTo>
                    <a:pt x="10539" y="32875"/>
                  </a:lnTo>
                  <a:lnTo>
                    <a:pt x="10421" y="34134"/>
                  </a:lnTo>
                  <a:lnTo>
                    <a:pt x="10336" y="35417"/>
                  </a:lnTo>
                  <a:lnTo>
                    <a:pt x="10285" y="36725"/>
                  </a:lnTo>
                  <a:lnTo>
                    <a:pt x="10268" y="38058"/>
                  </a:lnTo>
                  <a:lnTo>
                    <a:pt x="10286" y="39391"/>
                  </a:lnTo>
                  <a:lnTo>
                    <a:pt x="10340" y="40702"/>
                  </a:lnTo>
                  <a:lnTo>
                    <a:pt x="10430" y="41991"/>
                  </a:lnTo>
                  <a:lnTo>
                    <a:pt x="10556" y="43258"/>
                  </a:lnTo>
                  <a:lnTo>
                    <a:pt x="10718" y="44502"/>
                  </a:lnTo>
                  <a:lnTo>
                    <a:pt x="10916" y="45724"/>
                  </a:lnTo>
                  <a:lnTo>
                    <a:pt x="11150" y="46924"/>
                  </a:lnTo>
                  <a:lnTo>
                    <a:pt x="11420" y="48102"/>
                  </a:lnTo>
                  <a:lnTo>
                    <a:pt x="11726" y="49258"/>
                  </a:lnTo>
                  <a:lnTo>
                    <a:pt x="12068" y="50391"/>
                  </a:lnTo>
                  <a:lnTo>
                    <a:pt x="12454" y="51487"/>
                  </a:lnTo>
                  <a:lnTo>
                    <a:pt x="12870" y="52553"/>
                  </a:lnTo>
                  <a:lnTo>
                    <a:pt x="13318" y="53587"/>
                  </a:lnTo>
                  <a:lnTo>
                    <a:pt x="13796" y="54592"/>
                  </a:lnTo>
                  <a:lnTo>
                    <a:pt x="14304" y="55565"/>
                  </a:lnTo>
                  <a:lnTo>
                    <a:pt x="14844" y="56508"/>
                  </a:lnTo>
                  <a:lnTo>
                    <a:pt x="15414" y="57420"/>
                  </a:lnTo>
                  <a:lnTo>
                    <a:pt x="16015" y="58301"/>
                  </a:lnTo>
                  <a:lnTo>
                    <a:pt x="16646" y="59152"/>
                  </a:lnTo>
                  <a:lnTo>
                    <a:pt x="17308" y="59972"/>
                  </a:lnTo>
                  <a:lnTo>
                    <a:pt x="18011" y="60758"/>
                  </a:lnTo>
                  <a:lnTo>
                    <a:pt x="18744" y="61509"/>
                  </a:lnTo>
                  <a:lnTo>
                    <a:pt x="19506" y="62223"/>
                  </a:lnTo>
                  <a:lnTo>
                    <a:pt x="20298" y="62902"/>
                  </a:lnTo>
                  <a:lnTo>
                    <a:pt x="21119" y="63545"/>
                  </a:lnTo>
                  <a:lnTo>
                    <a:pt x="21971" y="64151"/>
                  </a:lnTo>
                  <a:lnTo>
                    <a:pt x="22851" y="64722"/>
                  </a:lnTo>
                  <a:lnTo>
                    <a:pt x="23762" y="65256"/>
                  </a:lnTo>
                  <a:lnTo>
                    <a:pt x="24702" y="65755"/>
                  </a:lnTo>
                  <a:lnTo>
                    <a:pt x="25672" y="66218"/>
                  </a:lnTo>
                  <a:lnTo>
                    <a:pt x="26679" y="66640"/>
                  </a:lnTo>
                  <a:lnTo>
                    <a:pt x="27711" y="67018"/>
                  </a:lnTo>
                  <a:lnTo>
                    <a:pt x="28767" y="67351"/>
                  </a:lnTo>
                  <a:lnTo>
                    <a:pt x="29847" y="67640"/>
                  </a:lnTo>
                  <a:lnTo>
                    <a:pt x="30952" y="67885"/>
                  </a:lnTo>
                  <a:lnTo>
                    <a:pt x="32081" y="68085"/>
                  </a:lnTo>
                  <a:lnTo>
                    <a:pt x="33234" y="68241"/>
                  </a:lnTo>
                  <a:lnTo>
                    <a:pt x="34412" y="68352"/>
                  </a:lnTo>
                  <a:lnTo>
                    <a:pt x="35614" y="68419"/>
                  </a:lnTo>
                  <a:lnTo>
                    <a:pt x="36840" y="68441"/>
                  </a:lnTo>
                  <a:lnTo>
                    <a:pt x="37700" y="68430"/>
                  </a:lnTo>
                  <a:lnTo>
                    <a:pt x="38545" y="68396"/>
                  </a:lnTo>
                  <a:lnTo>
                    <a:pt x="39373" y="68341"/>
                  </a:lnTo>
                  <a:lnTo>
                    <a:pt x="40186" y="68263"/>
                  </a:lnTo>
                  <a:lnTo>
                    <a:pt x="40982" y="68163"/>
                  </a:lnTo>
                  <a:lnTo>
                    <a:pt x="41763" y="68041"/>
                  </a:lnTo>
                  <a:lnTo>
                    <a:pt x="42528" y="67896"/>
                  </a:lnTo>
                  <a:lnTo>
                    <a:pt x="43277" y="67729"/>
                  </a:lnTo>
                  <a:lnTo>
                    <a:pt x="44010" y="67540"/>
                  </a:lnTo>
                  <a:lnTo>
                    <a:pt x="44727" y="67329"/>
                  </a:lnTo>
                  <a:lnTo>
                    <a:pt x="45440" y="67087"/>
                  </a:lnTo>
                  <a:lnTo>
                    <a:pt x="46137" y="66827"/>
                  </a:lnTo>
                  <a:lnTo>
                    <a:pt x="46820" y="66549"/>
                  </a:lnTo>
                  <a:lnTo>
                    <a:pt x="47488" y="66254"/>
                  </a:lnTo>
                  <a:lnTo>
                    <a:pt x="48141" y="65940"/>
                  </a:lnTo>
                  <a:lnTo>
                    <a:pt x="48780" y="65608"/>
                  </a:lnTo>
                  <a:lnTo>
                    <a:pt x="49403" y="65258"/>
                  </a:lnTo>
                  <a:lnTo>
                    <a:pt x="50012" y="64890"/>
                  </a:lnTo>
                  <a:lnTo>
                    <a:pt x="50606" y="64504"/>
                  </a:lnTo>
                  <a:lnTo>
                    <a:pt x="51185" y="64100"/>
                  </a:lnTo>
                  <a:lnTo>
                    <a:pt x="51761" y="63680"/>
                  </a:lnTo>
                  <a:lnTo>
                    <a:pt x="52324" y="63245"/>
                  </a:lnTo>
                  <a:lnTo>
                    <a:pt x="52874" y="62795"/>
                  </a:lnTo>
                  <a:lnTo>
                    <a:pt x="53412" y="62330"/>
                  </a:lnTo>
                  <a:lnTo>
                    <a:pt x="53937" y="61851"/>
                  </a:lnTo>
                  <a:lnTo>
                    <a:pt x="54450" y="61356"/>
                  </a:lnTo>
                  <a:lnTo>
                    <a:pt x="54949" y="60847"/>
                  </a:lnTo>
                  <a:lnTo>
                    <a:pt x="55436" y="60323"/>
                  </a:lnTo>
                  <a:lnTo>
                    <a:pt x="55911" y="59784"/>
                  </a:lnTo>
                  <a:lnTo>
                    <a:pt x="56372" y="59231"/>
                  </a:lnTo>
                  <a:lnTo>
                    <a:pt x="56822" y="58653"/>
                  </a:lnTo>
                  <a:lnTo>
                    <a:pt x="57261" y="58064"/>
                  </a:lnTo>
                  <a:lnTo>
                    <a:pt x="57690" y="57463"/>
                  </a:lnTo>
                  <a:lnTo>
                    <a:pt x="58108" y="56851"/>
                  </a:lnTo>
                  <a:lnTo>
                    <a:pt x="58516" y="56227"/>
                  </a:lnTo>
                  <a:lnTo>
                    <a:pt x="58913" y="55591"/>
                  </a:lnTo>
                  <a:lnTo>
                    <a:pt x="59299" y="54944"/>
                  </a:lnTo>
                  <a:lnTo>
                    <a:pt x="59675" y="54285"/>
                  </a:lnTo>
                  <a:lnTo>
                    <a:pt x="60040" y="53614"/>
                  </a:lnTo>
                  <a:lnTo>
                    <a:pt x="60395" y="52932"/>
                  </a:lnTo>
                  <a:lnTo>
                    <a:pt x="68652" y="57060"/>
                  </a:lnTo>
                  <a:lnTo>
                    <a:pt x="68241" y="57891"/>
                  </a:lnTo>
                  <a:lnTo>
                    <a:pt x="67810" y="58710"/>
                  </a:lnTo>
                  <a:lnTo>
                    <a:pt x="67360" y="59517"/>
                  </a:lnTo>
                  <a:lnTo>
                    <a:pt x="66891" y="60312"/>
                  </a:lnTo>
                  <a:lnTo>
                    <a:pt x="66403" y="61096"/>
                  </a:lnTo>
                  <a:lnTo>
                    <a:pt x="65896" y="61869"/>
                  </a:lnTo>
                  <a:lnTo>
                    <a:pt x="65370" y="62629"/>
                  </a:lnTo>
                  <a:lnTo>
                    <a:pt x="64824" y="63378"/>
                  </a:lnTo>
                  <a:lnTo>
                    <a:pt x="64260" y="64116"/>
                  </a:lnTo>
                  <a:lnTo>
                    <a:pt x="63677" y="64841"/>
                  </a:lnTo>
                  <a:lnTo>
                    <a:pt x="63073" y="65552"/>
                  </a:lnTo>
                  <a:lnTo>
                    <a:pt x="62449" y="66243"/>
                  </a:lnTo>
                  <a:lnTo>
                    <a:pt x="61803" y="66915"/>
                  </a:lnTo>
                  <a:lnTo>
                    <a:pt x="61136" y="67568"/>
                  </a:lnTo>
                  <a:lnTo>
                    <a:pt x="60448" y="68203"/>
                  </a:lnTo>
                  <a:lnTo>
                    <a:pt x="59739" y="68818"/>
                  </a:lnTo>
                  <a:lnTo>
                    <a:pt x="59008" y="69414"/>
                  </a:lnTo>
                  <a:lnTo>
                    <a:pt x="58257" y="69991"/>
                  </a:lnTo>
                  <a:lnTo>
                    <a:pt x="57484" y="70549"/>
                  </a:lnTo>
                  <a:lnTo>
                    <a:pt x="56690" y="71087"/>
                  </a:lnTo>
                  <a:lnTo>
                    <a:pt x="55885" y="71606"/>
                  </a:lnTo>
                  <a:lnTo>
                    <a:pt x="55057" y="72102"/>
                  </a:lnTo>
                  <a:lnTo>
                    <a:pt x="54208" y="72575"/>
                  </a:lnTo>
                  <a:lnTo>
                    <a:pt x="53336" y="73027"/>
                  </a:lnTo>
                  <a:lnTo>
                    <a:pt x="52442" y="73456"/>
                  </a:lnTo>
                  <a:lnTo>
                    <a:pt x="51526" y="73863"/>
                  </a:lnTo>
                  <a:lnTo>
                    <a:pt x="50587" y="74248"/>
                  </a:lnTo>
                  <a:lnTo>
                    <a:pt x="49627" y="74611"/>
                  </a:lnTo>
                  <a:lnTo>
                    <a:pt x="48644" y="74951"/>
                  </a:lnTo>
                  <a:lnTo>
                    <a:pt x="47638" y="75269"/>
                  </a:lnTo>
                  <a:lnTo>
                    <a:pt x="46621" y="75551"/>
                  </a:lnTo>
                  <a:lnTo>
                    <a:pt x="45578" y="75803"/>
                  </a:lnTo>
                  <a:lnTo>
                    <a:pt x="44512" y="76025"/>
                  </a:lnTo>
                  <a:lnTo>
                    <a:pt x="43421" y="76218"/>
                  </a:lnTo>
                  <a:lnTo>
                    <a:pt x="42306" y="76381"/>
                  </a:lnTo>
                  <a:lnTo>
                    <a:pt x="41166" y="76514"/>
                  </a:lnTo>
                  <a:lnTo>
                    <a:pt x="40002" y="76618"/>
                  </a:lnTo>
                  <a:lnTo>
                    <a:pt x="38814" y="76692"/>
                  </a:lnTo>
                  <a:lnTo>
                    <a:pt x="37601" y="76736"/>
                  </a:lnTo>
                  <a:lnTo>
                    <a:pt x="36364" y="76751"/>
                  </a:lnTo>
                  <a:lnTo>
                    <a:pt x="34576" y="76723"/>
                  </a:lnTo>
                  <a:lnTo>
                    <a:pt x="32832" y="76637"/>
                  </a:lnTo>
                  <a:lnTo>
                    <a:pt x="31133" y="76494"/>
                  </a:lnTo>
                  <a:lnTo>
                    <a:pt x="29478" y="76294"/>
                  </a:lnTo>
                  <a:lnTo>
                    <a:pt x="27868" y="76037"/>
                  </a:lnTo>
                  <a:lnTo>
                    <a:pt x="26303" y="75722"/>
                  </a:lnTo>
                  <a:lnTo>
                    <a:pt x="24781" y="75351"/>
                  </a:lnTo>
                  <a:lnTo>
                    <a:pt x="23304" y="74922"/>
                  </a:lnTo>
                  <a:lnTo>
                    <a:pt x="21872" y="74436"/>
                  </a:lnTo>
                  <a:lnTo>
                    <a:pt x="20484" y="73893"/>
                  </a:lnTo>
                  <a:lnTo>
                    <a:pt x="19151" y="73288"/>
                  </a:lnTo>
                  <a:lnTo>
                    <a:pt x="17861" y="72639"/>
                  </a:lnTo>
                  <a:lnTo>
                    <a:pt x="16614" y="71946"/>
                  </a:lnTo>
                  <a:lnTo>
                    <a:pt x="15411" y="71208"/>
                  </a:lnTo>
                  <a:lnTo>
                    <a:pt x="14251" y="70426"/>
                  </a:lnTo>
                  <a:lnTo>
                    <a:pt x="13135" y="69599"/>
                  </a:lnTo>
                  <a:lnTo>
                    <a:pt x="12062" y="68728"/>
                  </a:lnTo>
                  <a:lnTo>
                    <a:pt x="11033" y="67812"/>
                  </a:lnTo>
                  <a:lnTo>
                    <a:pt x="10047" y="66852"/>
                  </a:lnTo>
                  <a:lnTo>
                    <a:pt x="9104" y="65847"/>
                  </a:lnTo>
                  <a:lnTo>
                    <a:pt x="8216" y="64791"/>
                  </a:lnTo>
                  <a:lnTo>
                    <a:pt x="7374" y="63696"/>
                  </a:lnTo>
                  <a:lnTo>
                    <a:pt x="6577" y="62563"/>
                  </a:lnTo>
                  <a:lnTo>
                    <a:pt x="5826" y="61392"/>
                  </a:lnTo>
                  <a:lnTo>
                    <a:pt x="5121" y="60183"/>
                  </a:lnTo>
                  <a:lnTo>
                    <a:pt x="4461" y="58936"/>
                  </a:lnTo>
                  <a:lnTo>
                    <a:pt x="3846" y="57651"/>
                  </a:lnTo>
                  <a:lnTo>
                    <a:pt x="3277" y="56328"/>
                  </a:lnTo>
                  <a:lnTo>
                    <a:pt x="2754" y="54966"/>
                  </a:lnTo>
                  <a:lnTo>
                    <a:pt x="2276" y="53567"/>
                  </a:lnTo>
                  <a:lnTo>
                    <a:pt x="1843" y="52135"/>
                  </a:lnTo>
                  <a:lnTo>
                    <a:pt x="1456" y="50677"/>
                  </a:lnTo>
                  <a:lnTo>
                    <a:pt x="1115" y="49192"/>
                  </a:lnTo>
                  <a:lnTo>
                    <a:pt x="819" y="47681"/>
                  </a:lnTo>
                  <a:lnTo>
                    <a:pt x="569" y="46143"/>
                  </a:lnTo>
                  <a:lnTo>
                    <a:pt x="364" y="44579"/>
                  </a:lnTo>
                  <a:lnTo>
                    <a:pt x="204" y="42988"/>
                  </a:lnTo>
                  <a:lnTo>
                    <a:pt x="91" y="41371"/>
                  </a:lnTo>
                  <a:lnTo>
                    <a:pt x="22" y="39728"/>
                  </a:lnTo>
                  <a:lnTo>
                    <a:pt x="0" y="38058"/>
                  </a:lnTo>
                  <a:lnTo>
                    <a:pt x="23" y="36328"/>
                  </a:lnTo>
                  <a:lnTo>
                    <a:pt x="95" y="34632"/>
                  </a:lnTo>
                  <a:lnTo>
                    <a:pt x="214" y="32970"/>
                  </a:lnTo>
                  <a:lnTo>
                    <a:pt x="381" y="31342"/>
                  </a:lnTo>
                  <a:lnTo>
                    <a:pt x="595" y="29747"/>
                  </a:lnTo>
                  <a:lnTo>
                    <a:pt x="857" y="28187"/>
                  </a:lnTo>
                  <a:lnTo>
                    <a:pt x="1167" y="26660"/>
                  </a:lnTo>
                  <a:lnTo>
                    <a:pt x="1524" y="25168"/>
                  </a:lnTo>
                  <a:lnTo>
                    <a:pt x="1929" y="23709"/>
                  </a:lnTo>
                  <a:lnTo>
                    <a:pt x="2381" y="22284"/>
                  </a:lnTo>
                  <a:lnTo>
                    <a:pt x="2890" y="20897"/>
                  </a:lnTo>
                  <a:lnTo>
                    <a:pt x="3442" y="19553"/>
                  </a:lnTo>
                  <a:lnTo>
                    <a:pt x="4038" y="18250"/>
                  </a:lnTo>
                  <a:lnTo>
                    <a:pt x="4677" y="16991"/>
                  </a:lnTo>
                  <a:lnTo>
                    <a:pt x="5359" y="15773"/>
                  </a:lnTo>
                  <a:lnTo>
                    <a:pt x="6085" y="14598"/>
                  </a:lnTo>
                  <a:lnTo>
                    <a:pt x="6854" y="13465"/>
                  </a:lnTo>
                  <a:lnTo>
                    <a:pt x="7666" y="12375"/>
                  </a:lnTo>
                  <a:lnTo>
                    <a:pt x="8522" y="11327"/>
                  </a:lnTo>
                  <a:lnTo>
                    <a:pt x="9421" y="10321"/>
                  </a:lnTo>
                  <a:lnTo>
                    <a:pt x="10374" y="9349"/>
                  </a:lnTo>
                  <a:lnTo>
                    <a:pt x="11369" y="8424"/>
                  </a:lnTo>
                  <a:lnTo>
                    <a:pt x="12407" y="7546"/>
                  </a:lnTo>
                  <a:lnTo>
                    <a:pt x="13487" y="6713"/>
                  </a:lnTo>
                  <a:lnTo>
                    <a:pt x="14609" y="5928"/>
                  </a:lnTo>
                  <a:lnTo>
                    <a:pt x="15773" y="5189"/>
                  </a:lnTo>
                  <a:lnTo>
                    <a:pt x="16980" y="4497"/>
                  </a:lnTo>
                  <a:lnTo>
                    <a:pt x="18229" y="3851"/>
                  </a:lnTo>
                  <a:lnTo>
                    <a:pt x="19521" y="3252"/>
                  </a:lnTo>
                  <a:lnTo>
                    <a:pt x="20855" y="2699"/>
                  </a:lnTo>
                  <a:lnTo>
                    <a:pt x="22229" y="2186"/>
                  </a:lnTo>
                  <a:lnTo>
                    <a:pt x="23641" y="1727"/>
                  </a:lnTo>
                  <a:lnTo>
                    <a:pt x="25091" y="1322"/>
                  </a:lnTo>
                  <a:lnTo>
                    <a:pt x="26580" y="971"/>
                  </a:lnTo>
                  <a:lnTo>
                    <a:pt x="28106" y="674"/>
                  </a:lnTo>
                  <a:lnTo>
                    <a:pt x="29671" y="431"/>
                  </a:lnTo>
                  <a:lnTo>
                    <a:pt x="31274" y="242"/>
                  </a:lnTo>
                  <a:lnTo>
                    <a:pt x="32915" y="107"/>
                  </a:lnTo>
                  <a:lnTo>
                    <a:pt x="34594" y="26"/>
                  </a:lnTo>
                  <a:lnTo>
                    <a:pt x="36311" y="0"/>
                  </a:lnTo>
                  <a:lnTo>
                    <a:pt x="38654" y="46"/>
                  </a:lnTo>
                  <a:lnTo>
                    <a:pt x="40918" y="186"/>
                  </a:lnTo>
                  <a:lnTo>
                    <a:pt x="43104" y="419"/>
                  </a:lnTo>
                  <a:lnTo>
                    <a:pt x="45212" y="745"/>
                  </a:lnTo>
                  <a:lnTo>
                    <a:pt x="47241" y="1164"/>
                  </a:lnTo>
                  <a:lnTo>
                    <a:pt x="49193" y="1676"/>
                  </a:lnTo>
                  <a:lnTo>
                    <a:pt x="51065" y="2282"/>
                  </a:lnTo>
                  <a:lnTo>
                    <a:pt x="52860" y="2981"/>
                  </a:lnTo>
                  <a:lnTo>
                    <a:pt x="54576" y="3773"/>
                  </a:lnTo>
                  <a:lnTo>
                    <a:pt x="56213" y="4658"/>
                  </a:lnTo>
                  <a:lnTo>
                    <a:pt x="57770" y="5634"/>
                  </a:lnTo>
                  <a:lnTo>
                    <a:pt x="59241" y="6701"/>
                  </a:lnTo>
                  <a:lnTo>
                    <a:pt x="60628" y="7857"/>
                  </a:lnTo>
                  <a:lnTo>
                    <a:pt x="61930" y="9104"/>
                  </a:lnTo>
                  <a:lnTo>
                    <a:pt x="63148" y="10440"/>
                  </a:lnTo>
                  <a:lnTo>
                    <a:pt x="64280" y="11867"/>
                  </a:lnTo>
                  <a:lnTo>
                    <a:pt x="65328" y="13383"/>
                  </a:lnTo>
                  <a:lnTo>
                    <a:pt x="66292" y="14990"/>
                  </a:lnTo>
                  <a:lnTo>
                    <a:pt x="67170" y="16686"/>
                  </a:lnTo>
                  <a:lnTo>
                    <a:pt x="67964" y="18473"/>
                  </a:lnTo>
                  <a:lnTo>
                    <a:pt x="58384" y="21649"/>
                  </a:lnTo>
                  <a:lnTo>
                    <a:pt x="58164" y="21122"/>
                  </a:lnTo>
                  <a:lnTo>
                    <a:pt x="57931" y="20601"/>
                  </a:lnTo>
                  <a:lnTo>
                    <a:pt x="57682" y="20085"/>
                  </a:lnTo>
                  <a:lnTo>
                    <a:pt x="57418" y="19574"/>
                  </a:lnTo>
                  <a:lnTo>
                    <a:pt x="57140" y="19068"/>
                  </a:lnTo>
                  <a:lnTo>
                    <a:pt x="56846" y="18568"/>
                  </a:lnTo>
                  <a:lnTo>
                    <a:pt x="56538" y="18073"/>
                  </a:lnTo>
                  <a:lnTo>
                    <a:pt x="56216" y="17584"/>
                  </a:lnTo>
                  <a:lnTo>
                    <a:pt x="55878" y="17099"/>
                  </a:lnTo>
                  <a:lnTo>
                    <a:pt x="55525" y="16620"/>
                  </a:lnTo>
                  <a:lnTo>
                    <a:pt x="55156" y="16139"/>
                  </a:lnTo>
                  <a:lnTo>
                    <a:pt x="54769" y="15670"/>
                  </a:lnTo>
                  <a:lnTo>
                    <a:pt x="54365" y="15212"/>
                  </a:lnTo>
                  <a:lnTo>
                    <a:pt x="53942" y="14765"/>
                  </a:lnTo>
                  <a:lnTo>
                    <a:pt x="53501" y="14331"/>
                  </a:lnTo>
                  <a:lnTo>
                    <a:pt x="53042" y="13908"/>
                  </a:lnTo>
                  <a:lnTo>
                    <a:pt x="52565" y="13497"/>
                  </a:lnTo>
                  <a:lnTo>
                    <a:pt x="52070" y="13097"/>
                  </a:lnTo>
                  <a:lnTo>
                    <a:pt x="51557" y="12709"/>
                  </a:lnTo>
                  <a:lnTo>
                    <a:pt x="51026" y="12333"/>
                  </a:lnTo>
                  <a:lnTo>
                    <a:pt x="50477" y="11970"/>
                  </a:lnTo>
                  <a:lnTo>
                    <a:pt x="49908" y="11621"/>
                  </a:lnTo>
                  <a:lnTo>
                    <a:pt x="49321" y="11288"/>
                  </a:lnTo>
                  <a:lnTo>
                    <a:pt x="48714" y="10969"/>
                  </a:lnTo>
                  <a:lnTo>
                    <a:pt x="48088" y="10665"/>
                  </a:lnTo>
                  <a:lnTo>
                    <a:pt x="47444" y="10376"/>
                  </a:lnTo>
                  <a:lnTo>
                    <a:pt x="46780" y="10102"/>
                  </a:lnTo>
                  <a:lnTo>
                    <a:pt x="46097" y="9843"/>
                  </a:lnTo>
                  <a:lnTo>
                    <a:pt x="45395" y="9598"/>
                  </a:lnTo>
                  <a:lnTo>
                    <a:pt x="44674" y="9368"/>
                  </a:lnTo>
                  <a:lnTo>
                    <a:pt x="43944" y="9157"/>
                  </a:lnTo>
                  <a:lnTo>
                    <a:pt x="43192" y="8968"/>
                  </a:lnTo>
                  <a:lnTo>
                    <a:pt x="42419" y="8802"/>
                  </a:lnTo>
                  <a:lnTo>
                    <a:pt x="41625" y="8657"/>
                  </a:lnTo>
                  <a:lnTo>
                    <a:pt x="40810" y="8535"/>
                  </a:lnTo>
                  <a:lnTo>
                    <a:pt x="39974" y="8435"/>
                  </a:lnTo>
                  <a:lnTo>
                    <a:pt x="39116" y="8357"/>
                  </a:lnTo>
                  <a:lnTo>
                    <a:pt x="38238" y="8301"/>
                  </a:lnTo>
                  <a:lnTo>
                    <a:pt x="37338" y="82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3" name="pg833"/>
            <p:cNvSpPr/>
            <p:nvPr/>
          </p:nvSpPr>
          <p:spPr>
            <a:xfrm>
              <a:off x="6818251" y="8419247"/>
              <a:ext cx="71881" cy="74581"/>
            </a:xfrm>
            <a:custGeom>
              <a:avLst/>
              <a:pathLst>
                <a:path w="71881" h="74581">
                  <a:moveTo>
                    <a:pt x="61560" y="74581"/>
                  </a:moveTo>
                  <a:lnTo>
                    <a:pt x="53037" y="52773"/>
                  </a:lnTo>
                  <a:lnTo>
                    <a:pt x="19055" y="52773"/>
                  </a:lnTo>
                  <a:lnTo>
                    <a:pt x="10480" y="74581"/>
                  </a:lnTo>
                  <a:lnTo>
                    <a:pt x="0" y="74581"/>
                  </a:lnTo>
                  <a:lnTo>
                    <a:pt x="30435" y="0"/>
                  </a:lnTo>
                  <a:lnTo>
                    <a:pt x="41922" y="0"/>
                  </a:lnTo>
                  <a:lnTo>
                    <a:pt x="71881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4" name="pg834"/>
            <p:cNvSpPr/>
            <p:nvPr/>
          </p:nvSpPr>
          <p:spPr>
            <a:xfrm>
              <a:off x="6840377" y="8427233"/>
              <a:ext cx="27895" cy="36900"/>
            </a:xfrm>
            <a:custGeom>
              <a:avLst/>
              <a:pathLst>
                <a:path w="27895" h="36900">
                  <a:moveTo>
                    <a:pt x="18314" y="12286"/>
                  </a:moveTo>
                  <a:lnTo>
                    <a:pt x="18145" y="11862"/>
                  </a:lnTo>
                  <a:lnTo>
                    <a:pt x="17977" y="11437"/>
                  </a:lnTo>
                  <a:lnTo>
                    <a:pt x="17811" y="11011"/>
                  </a:lnTo>
                  <a:lnTo>
                    <a:pt x="17645" y="10584"/>
                  </a:lnTo>
                  <a:lnTo>
                    <a:pt x="17480" y="10156"/>
                  </a:lnTo>
                  <a:lnTo>
                    <a:pt x="17317" y="9726"/>
                  </a:lnTo>
                  <a:lnTo>
                    <a:pt x="17154" y="9296"/>
                  </a:lnTo>
                  <a:lnTo>
                    <a:pt x="16993" y="8865"/>
                  </a:lnTo>
                  <a:lnTo>
                    <a:pt x="16832" y="8432"/>
                  </a:lnTo>
                  <a:lnTo>
                    <a:pt x="16673" y="7999"/>
                  </a:lnTo>
                  <a:lnTo>
                    <a:pt x="16526" y="7569"/>
                  </a:lnTo>
                  <a:lnTo>
                    <a:pt x="16383" y="7147"/>
                  </a:lnTo>
                  <a:lnTo>
                    <a:pt x="16243" y="6735"/>
                  </a:lnTo>
                  <a:lnTo>
                    <a:pt x="16106" y="6330"/>
                  </a:lnTo>
                  <a:lnTo>
                    <a:pt x="15972" y="5934"/>
                  </a:lnTo>
                  <a:lnTo>
                    <a:pt x="15841" y="5547"/>
                  </a:lnTo>
                  <a:lnTo>
                    <a:pt x="15713" y="5168"/>
                  </a:lnTo>
                  <a:lnTo>
                    <a:pt x="15589" y="4797"/>
                  </a:lnTo>
                  <a:lnTo>
                    <a:pt x="15468" y="4435"/>
                  </a:lnTo>
                  <a:lnTo>
                    <a:pt x="15350" y="4082"/>
                  </a:lnTo>
                  <a:lnTo>
                    <a:pt x="15235" y="3728"/>
                  </a:lnTo>
                  <a:lnTo>
                    <a:pt x="15123" y="3387"/>
                  </a:lnTo>
                  <a:lnTo>
                    <a:pt x="15015" y="3059"/>
                  </a:lnTo>
                  <a:lnTo>
                    <a:pt x="14909" y="2744"/>
                  </a:lnTo>
                  <a:lnTo>
                    <a:pt x="14807" y="2441"/>
                  </a:lnTo>
                  <a:lnTo>
                    <a:pt x="14708" y="2151"/>
                  </a:lnTo>
                  <a:lnTo>
                    <a:pt x="14612" y="1873"/>
                  </a:lnTo>
                  <a:lnTo>
                    <a:pt x="14520" y="1609"/>
                  </a:lnTo>
                  <a:lnTo>
                    <a:pt x="14430" y="1357"/>
                  </a:lnTo>
                  <a:lnTo>
                    <a:pt x="14344" y="1117"/>
                  </a:lnTo>
                  <a:lnTo>
                    <a:pt x="14273" y="883"/>
                  </a:lnTo>
                  <a:lnTo>
                    <a:pt x="14209" y="669"/>
                  </a:lnTo>
                  <a:lnTo>
                    <a:pt x="14150" y="473"/>
                  </a:lnTo>
                  <a:lnTo>
                    <a:pt x="14099" y="296"/>
                  </a:lnTo>
                  <a:lnTo>
                    <a:pt x="14053" y="138"/>
                  </a:lnTo>
                  <a:lnTo>
                    <a:pt x="13794" y="0"/>
                  </a:lnTo>
                  <a:lnTo>
                    <a:pt x="13749" y="138"/>
                  </a:lnTo>
                  <a:lnTo>
                    <a:pt x="13698" y="296"/>
                  </a:lnTo>
                  <a:lnTo>
                    <a:pt x="13643" y="473"/>
                  </a:lnTo>
                  <a:lnTo>
                    <a:pt x="13582" y="669"/>
                  </a:lnTo>
                  <a:lnTo>
                    <a:pt x="13516" y="883"/>
                  </a:lnTo>
                  <a:lnTo>
                    <a:pt x="13444" y="1117"/>
                  </a:lnTo>
                  <a:lnTo>
                    <a:pt x="13368" y="1367"/>
                  </a:lnTo>
                  <a:lnTo>
                    <a:pt x="13285" y="1628"/>
                  </a:lnTo>
                  <a:lnTo>
                    <a:pt x="13198" y="1900"/>
                  </a:lnTo>
                  <a:lnTo>
                    <a:pt x="13105" y="2185"/>
                  </a:lnTo>
                  <a:lnTo>
                    <a:pt x="13008" y="2480"/>
                  </a:lnTo>
                  <a:lnTo>
                    <a:pt x="12904" y="2788"/>
                  </a:lnTo>
                  <a:lnTo>
                    <a:pt x="12796" y="3107"/>
                  </a:lnTo>
                  <a:lnTo>
                    <a:pt x="12682" y="3438"/>
                  </a:lnTo>
                  <a:lnTo>
                    <a:pt x="12563" y="3780"/>
                  </a:lnTo>
                  <a:lnTo>
                    <a:pt x="12439" y="4135"/>
                  </a:lnTo>
                  <a:lnTo>
                    <a:pt x="12320" y="4498"/>
                  </a:lnTo>
                  <a:lnTo>
                    <a:pt x="12197" y="4869"/>
                  </a:lnTo>
                  <a:lnTo>
                    <a:pt x="12070" y="5248"/>
                  </a:lnTo>
                  <a:lnTo>
                    <a:pt x="11939" y="5634"/>
                  </a:lnTo>
                  <a:lnTo>
                    <a:pt x="11803" y="6027"/>
                  </a:lnTo>
                  <a:lnTo>
                    <a:pt x="11664" y="6428"/>
                  </a:lnTo>
                  <a:lnTo>
                    <a:pt x="11520" y="6836"/>
                  </a:lnTo>
                  <a:lnTo>
                    <a:pt x="11371" y="7251"/>
                  </a:lnTo>
                  <a:lnTo>
                    <a:pt x="11219" y="7674"/>
                  </a:lnTo>
                  <a:lnTo>
                    <a:pt x="11062" y="8104"/>
                  </a:lnTo>
                  <a:lnTo>
                    <a:pt x="10914" y="8538"/>
                  </a:lnTo>
                  <a:lnTo>
                    <a:pt x="10764" y="8970"/>
                  </a:lnTo>
                  <a:lnTo>
                    <a:pt x="10613" y="9402"/>
                  </a:lnTo>
                  <a:lnTo>
                    <a:pt x="10461" y="9832"/>
                  </a:lnTo>
                  <a:lnTo>
                    <a:pt x="10308" y="10261"/>
                  </a:lnTo>
                  <a:lnTo>
                    <a:pt x="10154" y="10690"/>
                  </a:lnTo>
                  <a:lnTo>
                    <a:pt x="9999" y="11117"/>
                  </a:lnTo>
                  <a:lnTo>
                    <a:pt x="9843" y="11543"/>
                  </a:lnTo>
                  <a:lnTo>
                    <a:pt x="9686" y="11968"/>
                  </a:lnTo>
                  <a:lnTo>
                    <a:pt x="9527" y="12392"/>
                  </a:lnTo>
                  <a:lnTo>
                    <a:pt x="0" y="36900"/>
                  </a:lnTo>
                  <a:lnTo>
                    <a:pt x="27895" y="3690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5" name="pg835"/>
            <p:cNvSpPr/>
            <p:nvPr/>
          </p:nvSpPr>
          <p:spPr>
            <a:xfrm>
              <a:off x="6899237" y="8419247"/>
              <a:ext cx="47797" cy="74581"/>
            </a:xfrm>
            <a:custGeom>
              <a:avLst/>
              <a:pathLst>
                <a:path w="47797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66323"/>
                  </a:lnTo>
                  <a:lnTo>
                    <a:pt x="47797" y="66323"/>
                  </a:lnTo>
                  <a:lnTo>
                    <a:pt x="47797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6" name="pg836"/>
            <p:cNvSpPr/>
            <p:nvPr/>
          </p:nvSpPr>
          <p:spPr>
            <a:xfrm>
              <a:off x="6989116" y="8419247"/>
              <a:ext cx="61560" cy="75640"/>
            </a:xfrm>
            <a:custGeom>
              <a:avLst/>
              <a:pathLst>
                <a:path w="61560" h="75640">
                  <a:moveTo>
                    <a:pt x="30330" y="75640"/>
                  </a:moveTo>
                  <a:lnTo>
                    <a:pt x="29108" y="75623"/>
                  </a:lnTo>
                  <a:lnTo>
                    <a:pt x="27899" y="75574"/>
                  </a:lnTo>
                  <a:lnTo>
                    <a:pt x="26703" y="75492"/>
                  </a:lnTo>
                  <a:lnTo>
                    <a:pt x="25519" y="75377"/>
                  </a:lnTo>
                  <a:lnTo>
                    <a:pt x="24348" y="75229"/>
                  </a:lnTo>
                  <a:lnTo>
                    <a:pt x="23190" y="75049"/>
                  </a:lnTo>
                  <a:lnTo>
                    <a:pt x="22045" y="74835"/>
                  </a:lnTo>
                  <a:lnTo>
                    <a:pt x="20912" y="74589"/>
                  </a:lnTo>
                  <a:lnTo>
                    <a:pt x="19792" y="74310"/>
                  </a:lnTo>
                  <a:lnTo>
                    <a:pt x="18685" y="73999"/>
                  </a:lnTo>
                  <a:lnTo>
                    <a:pt x="17597" y="73652"/>
                  </a:lnTo>
                  <a:lnTo>
                    <a:pt x="16535" y="73270"/>
                  </a:lnTo>
                  <a:lnTo>
                    <a:pt x="15501" y="72852"/>
                  </a:lnTo>
                  <a:lnTo>
                    <a:pt x="14492" y="72398"/>
                  </a:lnTo>
                  <a:lnTo>
                    <a:pt x="13510" y="71908"/>
                  </a:lnTo>
                  <a:lnTo>
                    <a:pt x="12555" y="71382"/>
                  </a:lnTo>
                  <a:lnTo>
                    <a:pt x="11626" y="70820"/>
                  </a:lnTo>
                  <a:lnTo>
                    <a:pt x="10724" y="70221"/>
                  </a:lnTo>
                  <a:lnTo>
                    <a:pt x="9848" y="69587"/>
                  </a:lnTo>
                  <a:lnTo>
                    <a:pt x="8998" y="68917"/>
                  </a:lnTo>
                  <a:lnTo>
                    <a:pt x="8189" y="68200"/>
                  </a:lnTo>
                  <a:lnTo>
                    <a:pt x="7414" y="67448"/>
                  </a:lnTo>
                  <a:lnTo>
                    <a:pt x="6673" y="66659"/>
                  </a:lnTo>
                  <a:lnTo>
                    <a:pt x="5966" y="65834"/>
                  </a:lnTo>
                  <a:lnTo>
                    <a:pt x="5293" y="64974"/>
                  </a:lnTo>
                  <a:lnTo>
                    <a:pt x="4653" y="64077"/>
                  </a:lnTo>
                  <a:lnTo>
                    <a:pt x="4048" y="63144"/>
                  </a:lnTo>
                  <a:lnTo>
                    <a:pt x="3476" y="62176"/>
                  </a:lnTo>
                  <a:lnTo>
                    <a:pt x="2938" y="61171"/>
                  </a:lnTo>
                  <a:lnTo>
                    <a:pt x="2434" y="60130"/>
                  </a:lnTo>
                  <a:lnTo>
                    <a:pt x="1972" y="59042"/>
                  </a:lnTo>
                  <a:lnTo>
                    <a:pt x="1558" y="57914"/>
                  </a:lnTo>
                  <a:lnTo>
                    <a:pt x="1193" y="56746"/>
                  </a:lnTo>
                  <a:lnTo>
                    <a:pt x="876" y="55540"/>
                  </a:lnTo>
                  <a:lnTo>
                    <a:pt x="608" y="54295"/>
                  </a:lnTo>
                  <a:lnTo>
                    <a:pt x="389" y="53010"/>
                  </a:lnTo>
                  <a:lnTo>
                    <a:pt x="219" y="51686"/>
                  </a:lnTo>
                  <a:lnTo>
                    <a:pt x="97" y="50323"/>
                  </a:lnTo>
                  <a:lnTo>
                    <a:pt x="24" y="48921"/>
                  </a:lnTo>
                  <a:lnTo>
                    <a:pt x="0" y="47480"/>
                  </a:lnTo>
                  <a:lnTo>
                    <a:pt x="0" y="0"/>
                  </a:lnTo>
                  <a:lnTo>
                    <a:pt x="10110" y="0"/>
                  </a:lnTo>
                  <a:lnTo>
                    <a:pt x="10110" y="46633"/>
                  </a:lnTo>
                  <a:lnTo>
                    <a:pt x="10124" y="47749"/>
                  </a:lnTo>
                  <a:lnTo>
                    <a:pt x="10169" y="48830"/>
                  </a:lnTo>
                  <a:lnTo>
                    <a:pt x="10243" y="49879"/>
                  </a:lnTo>
                  <a:lnTo>
                    <a:pt x="10347" y="50893"/>
                  </a:lnTo>
                  <a:lnTo>
                    <a:pt x="10480" y="51873"/>
                  </a:lnTo>
                  <a:lnTo>
                    <a:pt x="10643" y="52819"/>
                  </a:lnTo>
                  <a:lnTo>
                    <a:pt x="10836" y="53732"/>
                  </a:lnTo>
                  <a:lnTo>
                    <a:pt x="11058" y="54611"/>
                  </a:lnTo>
                  <a:lnTo>
                    <a:pt x="11310" y="55455"/>
                  </a:lnTo>
                  <a:lnTo>
                    <a:pt x="11592" y="56266"/>
                  </a:lnTo>
                  <a:lnTo>
                    <a:pt x="11910" y="57035"/>
                  </a:lnTo>
                  <a:lnTo>
                    <a:pt x="12252" y="57776"/>
                  </a:lnTo>
                  <a:lnTo>
                    <a:pt x="12617" y="58488"/>
                  </a:lnTo>
                  <a:lnTo>
                    <a:pt x="13006" y="59171"/>
                  </a:lnTo>
                  <a:lnTo>
                    <a:pt x="13418" y="59826"/>
                  </a:lnTo>
                  <a:lnTo>
                    <a:pt x="13853" y="60452"/>
                  </a:lnTo>
                  <a:lnTo>
                    <a:pt x="14311" y="61050"/>
                  </a:lnTo>
                  <a:lnTo>
                    <a:pt x="14793" y="61619"/>
                  </a:lnTo>
                  <a:lnTo>
                    <a:pt x="15298" y="62159"/>
                  </a:lnTo>
                  <a:lnTo>
                    <a:pt x="15826" y="62671"/>
                  </a:lnTo>
                  <a:lnTo>
                    <a:pt x="16376" y="63155"/>
                  </a:lnTo>
                  <a:lnTo>
                    <a:pt x="16944" y="63613"/>
                  </a:lnTo>
                  <a:lnTo>
                    <a:pt x="17532" y="64045"/>
                  </a:lnTo>
                  <a:lnTo>
                    <a:pt x="18138" y="64450"/>
                  </a:lnTo>
                  <a:lnTo>
                    <a:pt x="18764" y="64828"/>
                  </a:lnTo>
                  <a:lnTo>
                    <a:pt x="19409" y="65180"/>
                  </a:lnTo>
                  <a:lnTo>
                    <a:pt x="20072" y="65506"/>
                  </a:lnTo>
                  <a:lnTo>
                    <a:pt x="20755" y="65805"/>
                  </a:lnTo>
                  <a:lnTo>
                    <a:pt x="21457" y="66077"/>
                  </a:lnTo>
                  <a:lnTo>
                    <a:pt x="22178" y="66323"/>
                  </a:lnTo>
                  <a:lnTo>
                    <a:pt x="22926" y="66535"/>
                  </a:lnTo>
                  <a:lnTo>
                    <a:pt x="23688" y="66724"/>
                  </a:lnTo>
                  <a:lnTo>
                    <a:pt x="24463" y="66890"/>
                  </a:lnTo>
                  <a:lnTo>
                    <a:pt x="25252" y="67035"/>
                  </a:lnTo>
                  <a:lnTo>
                    <a:pt x="26055" y="67157"/>
                  </a:lnTo>
                  <a:lnTo>
                    <a:pt x="26872" y="67257"/>
                  </a:lnTo>
                  <a:lnTo>
                    <a:pt x="27703" y="67335"/>
                  </a:lnTo>
                  <a:lnTo>
                    <a:pt x="28547" y="67391"/>
                  </a:lnTo>
                  <a:lnTo>
                    <a:pt x="29405" y="67424"/>
                  </a:lnTo>
                  <a:lnTo>
                    <a:pt x="30277" y="67435"/>
                  </a:lnTo>
                  <a:lnTo>
                    <a:pt x="31140" y="67423"/>
                  </a:lnTo>
                  <a:lnTo>
                    <a:pt x="31994" y="67388"/>
                  </a:lnTo>
                  <a:lnTo>
                    <a:pt x="32838" y="67330"/>
                  </a:lnTo>
                  <a:lnTo>
                    <a:pt x="33673" y="67249"/>
                  </a:lnTo>
                  <a:lnTo>
                    <a:pt x="34498" y="67144"/>
                  </a:lnTo>
                  <a:lnTo>
                    <a:pt x="35314" y="67016"/>
                  </a:lnTo>
                  <a:lnTo>
                    <a:pt x="36120" y="66864"/>
                  </a:lnTo>
                  <a:lnTo>
                    <a:pt x="36916" y="66690"/>
                  </a:lnTo>
                  <a:lnTo>
                    <a:pt x="37704" y="66492"/>
                  </a:lnTo>
                  <a:lnTo>
                    <a:pt x="38481" y="66271"/>
                  </a:lnTo>
                  <a:lnTo>
                    <a:pt x="39244" y="66024"/>
                  </a:lnTo>
                  <a:lnTo>
                    <a:pt x="39989" y="65750"/>
                  </a:lnTo>
                  <a:lnTo>
                    <a:pt x="40714" y="65448"/>
                  </a:lnTo>
                  <a:lnTo>
                    <a:pt x="41420" y="65119"/>
                  </a:lnTo>
                  <a:lnTo>
                    <a:pt x="42107" y="64762"/>
                  </a:lnTo>
                  <a:lnTo>
                    <a:pt x="42775" y="64378"/>
                  </a:lnTo>
                  <a:lnTo>
                    <a:pt x="43424" y="63966"/>
                  </a:lnTo>
                  <a:lnTo>
                    <a:pt x="44054" y="63527"/>
                  </a:lnTo>
                  <a:lnTo>
                    <a:pt x="44665" y="63060"/>
                  </a:lnTo>
                  <a:lnTo>
                    <a:pt x="45256" y="62565"/>
                  </a:lnTo>
                  <a:lnTo>
                    <a:pt x="45826" y="62042"/>
                  </a:lnTo>
                  <a:lnTo>
                    <a:pt x="46370" y="61488"/>
                  </a:lnTo>
                  <a:lnTo>
                    <a:pt x="46889" y="60903"/>
                  </a:lnTo>
                  <a:lnTo>
                    <a:pt x="47382" y="60287"/>
                  </a:lnTo>
                  <a:lnTo>
                    <a:pt x="47850" y="59641"/>
                  </a:lnTo>
                  <a:lnTo>
                    <a:pt x="48293" y="58964"/>
                  </a:lnTo>
                  <a:lnTo>
                    <a:pt x="48710" y="58256"/>
                  </a:lnTo>
                  <a:lnTo>
                    <a:pt x="49101" y="57518"/>
                  </a:lnTo>
                  <a:lnTo>
                    <a:pt x="49468" y="56749"/>
                  </a:lnTo>
                  <a:lnTo>
                    <a:pt x="49809" y="55949"/>
                  </a:lnTo>
                  <a:lnTo>
                    <a:pt x="50130" y="55106"/>
                  </a:lnTo>
                  <a:lnTo>
                    <a:pt x="50418" y="54227"/>
                  </a:lnTo>
                  <a:lnTo>
                    <a:pt x="50672" y="53314"/>
                  </a:lnTo>
                  <a:lnTo>
                    <a:pt x="50893" y="52366"/>
                  </a:lnTo>
                  <a:lnTo>
                    <a:pt x="51079" y="51383"/>
                  </a:lnTo>
                  <a:lnTo>
                    <a:pt x="51231" y="50365"/>
                  </a:lnTo>
                  <a:lnTo>
                    <a:pt x="51350" y="49313"/>
                  </a:lnTo>
                  <a:lnTo>
                    <a:pt x="51435" y="48225"/>
                  </a:lnTo>
                  <a:lnTo>
                    <a:pt x="51486" y="47102"/>
                  </a:lnTo>
                  <a:lnTo>
                    <a:pt x="51502" y="45945"/>
                  </a:lnTo>
                  <a:lnTo>
                    <a:pt x="51502" y="0"/>
                  </a:lnTo>
                  <a:lnTo>
                    <a:pt x="61560" y="0"/>
                  </a:lnTo>
                  <a:lnTo>
                    <a:pt x="61560" y="46527"/>
                  </a:lnTo>
                  <a:lnTo>
                    <a:pt x="61535" y="48000"/>
                  </a:lnTo>
                  <a:lnTo>
                    <a:pt x="61460" y="49434"/>
                  </a:lnTo>
                  <a:lnTo>
                    <a:pt x="61336" y="50829"/>
                  </a:lnTo>
                  <a:lnTo>
                    <a:pt x="61162" y="52184"/>
                  </a:lnTo>
                  <a:lnTo>
                    <a:pt x="60938" y="53501"/>
                  </a:lnTo>
                  <a:lnTo>
                    <a:pt x="60664" y="54778"/>
                  </a:lnTo>
                  <a:lnTo>
                    <a:pt x="60341" y="56016"/>
                  </a:lnTo>
                  <a:lnTo>
                    <a:pt x="59967" y="57215"/>
                  </a:lnTo>
                  <a:lnTo>
                    <a:pt x="59544" y="58375"/>
                  </a:lnTo>
                  <a:lnTo>
                    <a:pt x="59072" y="59495"/>
                  </a:lnTo>
                  <a:lnTo>
                    <a:pt x="58567" y="60567"/>
                  </a:lnTo>
                  <a:lnTo>
                    <a:pt x="58026" y="61602"/>
                  </a:lnTo>
                  <a:lnTo>
                    <a:pt x="57449" y="62600"/>
                  </a:lnTo>
                  <a:lnTo>
                    <a:pt x="56836" y="63560"/>
                  </a:lnTo>
                  <a:lnTo>
                    <a:pt x="56187" y="64484"/>
                  </a:lnTo>
                  <a:lnTo>
                    <a:pt x="55502" y="65371"/>
                  </a:lnTo>
                  <a:lnTo>
                    <a:pt x="54781" y="66220"/>
                  </a:lnTo>
                  <a:lnTo>
                    <a:pt x="54024" y="67033"/>
                  </a:lnTo>
                  <a:lnTo>
                    <a:pt x="53231" y="67808"/>
                  </a:lnTo>
                  <a:lnTo>
                    <a:pt x="52402" y="68547"/>
                  </a:lnTo>
                  <a:lnTo>
                    <a:pt x="51541" y="69248"/>
                  </a:lnTo>
                  <a:lnTo>
                    <a:pt x="50649" y="69912"/>
                  </a:lnTo>
                  <a:lnTo>
                    <a:pt x="49728" y="70540"/>
                  </a:lnTo>
                  <a:lnTo>
                    <a:pt x="48778" y="71130"/>
                  </a:lnTo>
                  <a:lnTo>
                    <a:pt x="47797" y="71683"/>
                  </a:lnTo>
                  <a:lnTo>
                    <a:pt x="46787" y="72199"/>
                  </a:lnTo>
                  <a:lnTo>
                    <a:pt x="45748" y="72678"/>
                  </a:lnTo>
                  <a:lnTo>
                    <a:pt x="44678" y="73120"/>
                  </a:lnTo>
                  <a:lnTo>
                    <a:pt x="43580" y="73525"/>
                  </a:lnTo>
                  <a:lnTo>
                    <a:pt x="42451" y="73893"/>
                  </a:lnTo>
                  <a:lnTo>
                    <a:pt x="41310" y="74225"/>
                  </a:lnTo>
                  <a:lnTo>
                    <a:pt x="40154" y="74522"/>
                  </a:lnTo>
                  <a:lnTo>
                    <a:pt x="38981" y="74784"/>
                  </a:lnTo>
                  <a:lnTo>
                    <a:pt x="37793" y="75011"/>
                  </a:lnTo>
                  <a:lnTo>
                    <a:pt x="36589" y="75203"/>
                  </a:lnTo>
                  <a:lnTo>
                    <a:pt x="35369" y="75360"/>
                  </a:lnTo>
                  <a:lnTo>
                    <a:pt x="34133" y="75482"/>
                  </a:lnTo>
                  <a:lnTo>
                    <a:pt x="32881" y="75570"/>
                  </a:lnTo>
                  <a:lnTo>
                    <a:pt x="31613" y="7562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7" name="pg837"/>
            <p:cNvSpPr/>
            <p:nvPr/>
          </p:nvSpPr>
          <p:spPr>
            <a:xfrm>
              <a:off x="7067932" y="8419247"/>
              <a:ext cx="60554" cy="74581"/>
            </a:xfrm>
            <a:custGeom>
              <a:avLst/>
              <a:pathLst>
                <a:path w="60554" h="74581">
                  <a:moveTo>
                    <a:pt x="48379" y="74581"/>
                  </a:moveTo>
                  <a:lnTo>
                    <a:pt x="8469" y="11062"/>
                  </a:lnTo>
                  <a:lnTo>
                    <a:pt x="8490" y="11581"/>
                  </a:lnTo>
                  <a:lnTo>
                    <a:pt x="8513" y="12098"/>
                  </a:lnTo>
                  <a:lnTo>
                    <a:pt x="8537" y="12614"/>
                  </a:lnTo>
                  <a:lnTo>
                    <a:pt x="8562" y="13129"/>
                  </a:lnTo>
                  <a:lnTo>
                    <a:pt x="8588" y="13643"/>
                  </a:lnTo>
                  <a:lnTo>
                    <a:pt x="8615" y="14156"/>
                  </a:lnTo>
                  <a:lnTo>
                    <a:pt x="8643" y="14668"/>
                  </a:lnTo>
                  <a:lnTo>
                    <a:pt x="8672" y="15178"/>
                  </a:lnTo>
                  <a:lnTo>
                    <a:pt x="8702" y="15688"/>
                  </a:lnTo>
                  <a:lnTo>
                    <a:pt x="8733" y="16197"/>
                  </a:lnTo>
                  <a:lnTo>
                    <a:pt x="8754" y="16633"/>
                  </a:lnTo>
                  <a:lnTo>
                    <a:pt x="8774" y="17075"/>
                  </a:lnTo>
                  <a:lnTo>
                    <a:pt x="8792" y="17523"/>
                  </a:lnTo>
                  <a:lnTo>
                    <a:pt x="8810" y="17975"/>
                  </a:lnTo>
                  <a:lnTo>
                    <a:pt x="8826" y="18433"/>
                  </a:lnTo>
                  <a:lnTo>
                    <a:pt x="8841" y="18896"/>
                  </a:lnTo>
                  <a:lnTo>
                    <a:pt x="8856" y="19365"/>
                  </a:lnTo>
                  <a:lnTo>
                    <a:pt x="8869" y="19838"/>
                  </a:lnTo>
                  <a:lnTo>
                    <a:pt x="8881" y="20317"/>
                  </a:lnTo>
                  <a:lnTo>
                    <a:pt x="8892" y="20802"/>
                  </a:lnTo>
                  <a:lnTo>
                    <a:pt x="8912" y="21273"/>
                  </a:lnTo>
                  <a:lnTo>
                    <a:pt x="8930" y="21733"/>
                  </a:lnTo>
                  <a:lnTo>
                    <a:pt x="8946" y="22183"/>
                  </a:lnTo>
                  <a:lnTo>
                    <a:pt x="8960" y="22623"/>
                  </a:lnTo>
                  <a:lnTo>
                    <a:pt x="8971" y="23051"/>
                  </a:lnTo>
                  <a:lnTo>
                    <a:pt x="8981" y="23470"/>
                  </a:lnTo>
                  <a:lnTo>
                    <a:pt x="8988" y="23877"/>
                  </a:lnTo>
                  <a:lnTo>
                    <a:pt x="8994" y="24274"/>
                  </a:lnTo>
                  <a:lnTo>
                    <a:pt x="8997" y="24661"/>
                  </a:lnTo>
                  <a:lnTo>
                    <a:pt x="8998" y="25036"/>
                  </a:lnTo>
                  <a:lnTo>
                    <a:pt x="8998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11750" y="0"/>
                  </a:lnTo>
                  <a:lnTo>
                    <a:pt x="52085" y="63942"/>
                  </a:lnTo>
                  <a:lnTo>
                    <a:pt x="52053" y="63423"/>
                  </a:lnTo>
                  <a:lnTo>
                    <a:pt x="52021" y="62904"/>
                  </a:lnTo>
                  <a:lnTo>
                    <a:pt x="51989" y="62385"/>
                  </a:lnTo>
                  <a:lnTo>
                    <a:pt x="51958" y="61867"/>
                  </a:lnTo>
                  <a:lnTo>
                    <a:pt x="51926" y="61348"/>
                  </a:lnTo>
                  <a:lnTo>
                    <a:pt x="51894" y="60829"/>
                  </a:lnTo>
                  <a:lnTo>
                    <a:pt x="51862" y="60310"/>
                  </a:lnTo>
                  <a:lnTo>
                    <a:pt x="51831" y="59792"/>
                  </a:lnTo>
                  <a:lnTo>
                    <a:pt x="51799" y="59273"/>
                  </a:lnTo>
                  <a:lnTo>
                    <a:pt x="51767" y="58754"/>
                  </a:lnTo>
                  <a:lnTo>
                    <a:pt x="51746" y="58306"/>
                  </a:lnTo>
                  <a:lnTo>
                    <a:pt x="51725" y="57850"/>
                  </a:lnTo>
                  <a:lnTo>
                    <a:pt x="51704" y="57387"/>
                  </a:lnTo>
                  <a:lnTo>
                    <a:pt x="51682" y="56916"/>
                  </a:lnTo>
                  <a:lnTo>
                    <a:pt x="51661" y="56438"/>
                  </a:lnTo>
                  <a:lnTo>
                    <a:pt x="51640" y="55953"/>
                  </a:lnTo>
                  <a:lnTo>
                    <a:pt x="51619" y="55460"/>
                  </a:lnTo>
                  <a:lnTo>
                    <a:pt x="51598" y="54960"/>
                  </a:lnTo>
                  <a:lnTo>
                    <a:pt x="51577" y="54452"/>
                  </a:lnTo>
                  <a:lnTo>
                    <a:pt x="51555" y="53937"/>
                  </a:lnTo>
                  <a:lnTo>
                    <a:pt x="51535" y="53411"/>
                  </a:lnTo>
                  <a:lnTo>
                    <a:pt x="51517" y="52889"/>
                  </a:lnTo>
                  <a:lnTo>
                    <a:pt x="51501" y="52373"/>
                  </a:lnTo>
                  <a:lnTo>
                    <a:pt x="51488" y="51862"/>
                  </a:lnTo>
                  <a:lnTo>
                    <a:pt x="51476" y="51357"/>
                  </a:lnTo>
                  <a:lnTo>
                    <a:pt x="51466" y="50857"/>
                  </a:lnTo>
                  <a:lnTo>
                    <a:pt x="51459" y="50362"/>
                  </a:lnTo>
                  <a:lnTo>
                    <a:pt x="51454" y="49872"/>
                  </a:lnTo>
                  <a:lnTo>
                    <a:pt x="51451" y="49388"/>
                  </a:lnTo>
                  <a:lnTo>
                    <a:pt x="51450" y="48909"/>
                  </a:lnTo>
                  <a:lnTo>
                    <a:pt x="51450" y="0"/>
                  </a:lnTo>
                  <a:lnTo>
                    <a:pt x="60554" y="0"/>
                  </a:lnTo>
                  <a:lnTo>
                    <a:pt x="605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8" name="pg838"/>
            <p:cNvSpPr/>
            <p:nvPr/>
          </p:nvSpPr>
          <p:spPr>
            <a:xfrm>
              <a:off x="7147330" y="8419247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9" name="pg839"/>
            <p:cNvSpPr/>
            <p:nvPr/>
          </p:nvSpPr>
          <p:spPr>
            <a:xfrm>
              <a:off x="7167921" y="8419247"/>
              <a:ext cx="71352" cy="74581"/>
            </a:xfrm>
            <a:custGeom>
              <a:avLst/>
              <a:pathLst>
                <a:path w="71352" h="74581">
                  <a:moveTo>
                    <a:pt x="40916" y="74581"/>
                  </a:moveTo>
                  <a:lnTo>
                    <a:pt x="30435" y="74581"/>
                  </a:lnTo>
                  <a:lnTo>
                    <a:pt x="0" y="0"/>
                  </a:lnTo>
                  <a:lnTo>
                    <a:pt x="10639" y="0"/>
                  </a:lnTo>
                  <a:lnTo>
                    <a:pt x="31282" y="52508"/>
                  </a:lnTo>
                  <a:lnTo>
                    <a:pt x="31441" y="52985"/>
                  </a:lnTo>
                  <a:lnTo>
                    <a:pt x="31600" y="53461"/>
                  </a:lnTo>
                  <a:lnTo>
                    <a:pt x="31759" y="53937"/>
                  </a:lnTo>
                  <a:lnTo>
                    <a:pt x="31918" y="54414"/>
                  </a:lnTo>
                  <a:lnTo>
                    <a:pt x="32076" y="54890"/>
                  </a:lnTo>
                  <a:lnTo>
                    <a:pt x="32235" y="55367"/>
                  </a:lnTo>
                  <a:lnTo>
                    <a:pt x="32394" y="55843"/>
                  </a:lnTo>
                  <a:lnTo>
                    <a:pt x="32553" y="56319"/>
                  </a:lnTo>
                  <a:lnTo>
                    <a:pt x="32712" y="56796"/>
                  </a:lnTo>
                  <a:lnTo>
                    <a:pt x="32870" y="57272"/>
                  </a:lnTo>
                  <a:lnTo>
                    <a:pt x="33028" y="57733"/>
                  </a:lnTo>
                  <a:lnTo>
                    <a:pt x="33182" y="58185"/>
                  </a:lnTo>
                  <a:lnTo>
                    <a:pt x="33332" y="58627"/>
                  </a:lnTo>
                  <a:lnTo>
                    <a:pt x="33480" y="59059"/>
                  </a:lnTo>
                  <a:lnTo>
                    <a:pt x="33625" y="59482"/>
                  </a:lnTo>
                  <a:lnTo>
                    <a:pt x="33766" y="59895"/>
                  </a:lnTo>
                  <a:lnTo>
                    <a:pt x="33904" y="60299"/>
                  </a:lnTo>
                  <a:lnTo>
                    <a:pt x="34039" y="60694"/>
                  </a:lnTo>
                  <a:lnTo>
                    <a:pt x="34171" y="61078"/>
                  </a:lnTo>
                  <a:lnTo>
                    <a:pt x="34300" y="61454"/>
                  </a:lnTo>
                  <a:lnTo>
                    <a:pt x="34447" y="61887"/>
                  </a:lnTo>
                  <a:lnTo>
                    <a:pt x="34594" y="62318"/>
                  </a:lnTo>
                  <a:lnTo>
                    <a:pt x="34739" y="62746"/>
                  </a:lnTo>
                  <a:lnTo>
                    <a:pt x="34884" y="63173"/>
                  </a:lnTo>
                  <a:lnTo>
                    <a:pt x="35027" y="63597"/>
                  </a:lnTo>
                  <a:lnTo>
                    <a:pt x="35170" y="64020"/>
                  </a:lnTo>
                  <a:lnTo>
                    <a:pt x="35311" y="64440"/>
                  </a:lnTo>
                  <a:lnTo>
                    <a:pt x="35451" y="64858"/>
                  </a:lnTo>
                  <a:lnTo>
                    <a:pt x="35591" y="65274"/>
                  </a:lnTo>
                  <a:lnTo>
                    <a:pt x="35729" y="65688"/>
                  </a:lnTo>
                  <a:lnTo>
                    <a:pt x="35857" y="65294"/>
                  </a:lnTo>
                  <a:lnTo>
                    <a:pt x="35987" y="64896"/>
                  </a:lnTo>
                  <a:lnTo>
                    <a:pt x="36119" y="64494"/>
                  </a:lnTo>
                  <a:lnTo>
                    <a:pt x="36254" y="64088"/>
                  </a:lnTo>
                  <a:lnTo>
                    <a:pt x="36390" y="63677"/>
                  </a:lnTo>
                  <a:lnTo>
                    <a:pt x="36529" y="63262"/>
                  </a:lnTo>
                  <a:lnTo>
                    <a:pt x="36670" y="62843"/>
                  </a:lnTo>
                  <a:lnTo>
                    <a:pt x="36813" y="62419"/>
                  </a:lnTo>
                  <a:lnTo>
                    <a:pt x="36958" y="61991"/>
                  </a:lnTo>
                  <a:lnTo>
                    <a:pt x="37105" y="61560"/>
                  </a:lnTo>
                  <a:lnTo>
                    <a:pt x="37233" y="61184"/>
                  </a:lnTo>
                  <a:lnTo>
                    <a:pt x="37363" y="60799"/>
                  </a:lnTo>
                  <a:lnTo>
                    <a:pt x="37496" y="60405"/>
                  </a:lnTo>
                  <a:lnTo>
                    <a:pt x="37630" y="60001"/>
                  </a:lnTo>
                  <a:lnTo>
                    <a:pt x="37767" y="59588"/>
                  </a:lnTo>
                  <a:lnTo>
                    <a:pt x="37905" y="59165"/>
                  </a:lnTo>
                  <a:lnTo>
                    <a:pt x="38046" y="58732"/>
                  </a:lnTo>
                  <a:lnTo>
                    <a:pt x="38189" y="58290"/>
                  </a:lnTo>
                  <a:lnTo>
                    <a:pt x="38334" y="57839"/>
                  </a:lnTo>
                  <a:lnTo>
                    <a:pt x="38481" y="57378"/>
                  </a:lnTo>
                  <a:lnTo>
                    <a:pt x="38641" y="56910"/>
                  </a:lnTo>
                  <a:lnTo>
                    <a:pt x="38803" y="56438"/>
                  </a:lnTo>
                  <a:lnTo>
                    <a:pt x="38967" y="55961"/>
                  </a:lnTo>
                  <a:lnTo>
                    <a:pt x="39133" y="55481"/>
                  </a:lnTo>
                  <a:lnTo>
                    <a:pt x="39302" y="54996"/>
                  </a:lnTo>
                  <a:lnTo>
                    <a:pt x="39472" y="54507"/>
                  </a:lnTo>
                  <a:lnTo>
                    <a:pt x="39645" y="54014"/>
                  </a:lnTo>
                  <a:lnTo>
                    <a:pt x="39819" y="53516"/>
                  </a:lnTo>
                  <a:lnTo>
                    <a:pt x="39996" y="53014"/>
                  </a:lnTo>
                  <a:lnTo>
                    <a:pt x="40175" y="52508"/>
                  </a:lnTo>
                  <a:lnTo>
                    <a:pt x="60713" y="0"/>
                  </a:lnTo>
                  <a:lnTo>
                    <a:pt x="71352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0" name="pg840"/>
            <p:cNvSpPr/>
            <p:nvPr/>
          </p:nvSpPr>
          <p:spPr>
            <a:xfrm>
              <a:off x="7248642" y="8419247"/>
              <a:ext cx="58754" cy="74581"/>
            </a:xfrm>
            <a:custGeom>
              <a:avLst/>
              <a:pathLst>
                <a:path w="58754" h="74581">
                  <a:moveTo>
                    <a:pt x="0" y="74581"/>
                  </a:moveTo>
                  <a:lnTo>
                    <a:pt x="0" y="0"/>
                  </a:lnTo>
                  <a:lnTo>
                    <a:pt x="56584" y="0"/>
                  </a:lnTo>
                  <a:lnTo>
                    <a:pt x="56584" y="8257"/>
                  </a:lnTo>
                  <a:lnTo>
                    <a:pt x="10110" y="8257"/>
                  </a:lnTo>
                  <a:lnTo>
                    <a:pt x="10110" y="32182"/>
                  </a:lnTo>
                  <a:lnTo>
                    <a:pt x="53408" y="32182"/>
                  </a:lnTo>
                  <a:lnTo>
                    <a:pt x="53408" y="40334"/>
                  </a:lnTo>
                  <a:lnTo>
                    <a:pt x="10110" y="40334"/>
                  </a:lnTo>
                  <a:lnTo>
                    <a:pt x="10110" y="66323"/>
                  </a:lnTo>
                  <a:lnTo>
                    <a:pt x="58754" y="66323"/>
                  </a:lnTo>
                  <a:lnTo>
                    <a:pt x="58754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1" name="pg841"/>
            <p:cNvSpPr/>
            <p:nvPr/>
          </p:nvSpPr>
          <p:spPr>
            <a:xfrm>
              <a:off x="7320948" y="8419247"/>
              <a:ext cx="64365" cy="74581"/>
            </a:xfrm>
            <a:custGeom>
              <a:avLst/>
              <a:pathLst>
                <a:path w="64365" h="74581">
                  <a:moveTo>
                    <a:pt x="52720" y="74581"/>
                  </a:moveTo>
                  <a:lnTo>
                    <a:pt x="33347" y="43616"/>
                  </a:lnTo>
                  <a:lnTo>
                    <a:pt x="10110" y="43616"/>
                  </a:lnTo>
                  <a:lnTo>
                    <a:pt x="10110" y="74581"/>
                  </a:lnTo>
                  <a:lnTo>
                    <a:pt x="0" y="74581"/>
                  </a:lnTo>
                  <a:lnTo>
                    <a:pt x="0" y="0"/>
                  </a:lnTo>
                  <a:lnTo>
                    <a:pt x="35094" y="0"/>
                  </a:lnTo>
                  <a:lnTo>
                    <a:pt x="36349" y="14"/>
                  </a:lnTo>
                  <a:lnTo>
                    <a:pt x="37575" y="59"/>
                  </a:lnTo>
                  <a:lnTo>
                    <a:pt x="38771" y="133"/>
                  </a:lnTo>
                  <a:lnTo>
                    <a:pt x="39938" y="237"/>
                  </a:lnTo>
                  <a:lnTo>
                    <a:pt x="41075" y="370"/>
                  </a:lnTo>
                  <a:lnTo>
                    <a:pt x="42182" y="533"/>
                  </a:lnTo>
                  <a:lnTo>
                    <a:pt x="43260" y="726"/>
                  </a:lnTo>
                  <a:lnTo>
                    <a:pt x="44308" y="948"/>
                  </a:lnTo>
                  <a:lnTo>
                    <a:pt x="45326" y="1200"/>
                  </a:lnTo>
                  <a:lnTo>
                    <a:pt x="46315" y="1482"/>
                  </a:lnTo>
                  <a:lnTo>
                    <a:pt x="47284" y="1781"/>
                  </a:lnTo>
                  <a:lnTo>
                    <a:pt x="48221" y="2106"/>
                  </a:lnTo>
                  <a:lnTo>
                    <a:pt x="49126" y="2458"/>
                  </a:lnTo>
                  <a:lnTo>
                    <a:pt x="49999" y="2837"/>
                  </a:lnTo>
                  <a:lnTo>
                    <a:pt x="50841" y="3242"/>
                  </a:lnTo>
                  <a:lnTo>
                    <a:pt x="51651" y="3673"/>
                  </a:lnTo>
                  <a:lnTo>
                    <a:pt x="52429" y="4131"/>
                  </a:lnTo>
                  <a:lnTo>
                    <a:pt x="53175" y="4615"/>
                  </a:lnTo>
                  <a:lnTo>
                    <a:pt x="53890" y="5126"/>
                  </a:lnTo>
                  <a:lnTo>
                    <a:pt x="54573" y="5663"/>
                  </a:lnTo>
                  <a:lnTo>
                    <a:pt x="55224" y="6226"/>
                  </a:lnTo>
                  <a:lnTo>
                    <a:pt x="55843" y="6813"/>
                  </a:lnTo>
                  <a:lnTo>
                    <a:pt x="56430" y="7424"/>
                  </a:lnTo>
                  <a:lnTo>
                    <a:pt x="56986" y="8060"/>
                  </a:lnTo>
                  <a:lnTo>
                    <a:pt x="57510" y="8720"/>
                  </a:lnTo>
                  <a:lnTo>
                    <a:pt x="58003" y="9404"/>
                  </a:lnTo>
                  <a:lnTo>
                    <a:pt x="58463" y="10113"/>
                  </a:lnTo>
                  <a:lnTo>
                    <a:pt x="58892" y="10846"/>
                  </a:lnTo>
                  <a:lnTo>
                    <a:pt x="59289" y="11604"/>
                  </a:lnTo>
                  <a:lnTo>
                    <a:pt x="59654" y="12386"/>
                  </a:lnTo>
                  <a:lnTo>
                    <a:pt x="59986" y="13190"/>
                  </a:lnTo>
                  <a:lnTo>
                    <a:pt x="60283" y="14014"/>
                  </a:lnTo>
                  <a:lnTo>
                    <a:pt x="60545" y="14858"/>
                  </a:lnTo>
                  <a:lnTo>
                    <a:pt x="60772" y="15722"/>
                  </a:lnTo>
                  <a:lnTo>
                    <a:pt x="60964" y="16607"/>
                  </a:lnTo>
                  <a:lnTo>
                    <a:pt x="61121" y="17512"/>
                  </a:lnTo>
                  <a:lnTo>
                    <a:pt x="61244" y="18436"/>
                  </a:lnTo>
                  <a:lnTo>
                    <a:pt x="61331" y="19381"/>
                  </a:lnTo>
                  <a:lnTo>
                    <a:pt x="61383" y="20346"/>
                  </a:lnTo>
                  <a:lnTo>
                    <a:pt x="61401" y="21331"/>
                  </a:lnTo>
                  <a:lnTo>
                    <a:pt x="61390" y="22039"/>
                  </a:lnTo>
                  <a:lnTo>
                    <a:pt x="61358" y="22745"/>
                  </a:lnTo>
                  <a:lnTo>
                    <a:pt x="61305" y="23449"/>
                  </a:lnTo>
                  <a:lnTo>
                    <a:pt x="61231" y="24151"/>
                  </a:lnTo>
                  <a:lnTo>
                    <a:pt x="61136" y="24851"/>
                  </a:lnTo>
                  <a:lnTo>
                    <a:pt x="61020" y="25549"/>
                  </a:lnTo>
                  <a:lnTo>
                    <a:pt x="60882" y="26244"/>
                  </a:lnTo>
                  <a:lnTo>
                    <a:pt x="60723" y="26938"/>
                  </a:lnTo>
                  <a:lnTo>
                    <a:pt x="60543" y="27629"/>
                  </a:lnTo>
                  <a:lnTo>
                    <a:pt x="60342" y="28318"/>
                  </a:lnTo>
                  <a:lnTo>
                    <a:pt x="60129" y="29000"/>
                  </a:lnTo>
                  <a:lnTo>
                    <a:pt x="59891" y="29671"/>
                  </a:lnTo>
                  <a:lnTo>
                    <a:pt x="59629" y="30330"/>
                  </a:lnTo>
                  <a:lnTo>
                    <a:pt x="59343" y="30977"/>
                  </a:lnTo>
                  <a:lnTo>
                    <a:pt x="59032" y="31613"/>
                  </a:lnTo>
                  <a:lnTo>
                    <a:pt x="58697" y="32237"/>
                  </a:lnTo>
                  <a:lnTo>
                    <a:pt x="58338" y="32850"/>
                  </a:lnTo>
                  <a:lnTo>
                    <a:pt x="57954" y="33450"/>
                  </a:lnTo>
                  <a:lnTo>
                    <a:pt x="57546" y="34040"/>
                  </a:lnTo>
                  <a:lnTo>
                    <a:pt x="57113" y="34617"/>
                  </a:lnTo>
                  <a:lnTo>
                    <a:pt x="56656" y="35181"/>
                  </a:lnTo>
                  <a:lnTo>
                    <a:pt x="56175" y="35729"/>
                  </a:lnTo>
                  <a:lnTo>
                    <a:pt x="55670" y="36261"/>
                  </a:lnTo>
                  <a:lnTo>
                    <a:pt x="55140" y="36777"/>
                  </a:lnTo>
                  <a:lnTo>
                    <a:pt x="54586" y="37277"/>
                  </a:lnTo>
                  <a:lnTo>
                    <a:pt x="54007" y="37761"/>
                  </a:lnTo>
                  <a:lnTo>
                    <a:pt x="53404" y="38230"/>
                  </a:lnTo>
                  <a:lnTo>
                    <a:pt x="52777" y="38682"/>
                  </a:lnTo>
                  <a:lnTo>
                    <a:pt x="52125" y="39119"/>
                  </a:lnTo>
                  <a:lnTo>
                    <a:pt x="51450" y="39540"/>
                  </a:lnTo>
                  <a:lnTo>
                    <a:pt x="50748" y="39940"/>
                  </a:lnTo>
                  <a:lnTo>
                    <a:pt x="50018" y="40317"/>
                  </a:lnTo>
                  <a:lnTo>
                    <a:pt x="49261" y="40669"/>
                  </a:lnTo>
                  <a:lnTo>
                    <a:pt x="48477" y="40996"/>
                  </a:lnTo>
                  <a:lnTo>
                    <a:pt x="47665" y="41300"/>
                  </a:lnTo>
                  <a:lnTo>
                    <a:pt x="46825" y="41579"/>
                  </a:lnTo>
                  <a:lnTo>
                    <a:pt x="45958" y="41833"/>
                  </a:lnTo>
                  <a:lnTo>
                    <a:pt x="45064" y="42064"/>
                  </a:lnTo>
                  <a:lnTo>
                    <a:pt x="44142" y="42270"/>
                  </a:lnTo>
                  <a:lnTo>
                    <a:pt x="43192" y="42451"/>
                  </a:lnTo>
                  <a:lnTo>
                    <a:pt x="64365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2" name="pg842"/>
            <p:cNvSpPr/>
            <p:nvPr/>
          </p:nvSpPr>
          <p:spPr>
            <a:xfrm>
              <a:off x="7331058" y="8427346"/>
              <a:ext cx="41128" cy="27524"/>
            </a:xfrm>
            <a:custGeom>
              <a:avLst/>
              <a:pathLst>
                <a:path w="41128" h="27524">
                  <a:moveTo>
                    <a:pt x="41128" y="13338"/>
                  </a:moveTo>
                  <a:lnTo>
                    <a:pt x="41116" y="12670"/>
                  </a:lnTo>
                  <a:lnTo>
                    <a:pt x="41081" y="12019"/>
                  </a:lnTo>
                  <a:lnTo>
                    <a:pt x="41023" y="11387"/>
                  </a:lnTo>
                  <a:lnTo>
                    <a:pt x="40941" y="10772"/>
                  </a:lnTo>
                  <a:lnTo>
                    <a:pt x="40837" y="10176"/>
                  </a:lnTo>
                  <a:lnTo>
                    <a:pt x="40709" y="9597"/>
                  </a:lnTo>
                  <a:lnTo>
                    <a:pt x="40557" y="9037"/>
                  </a:lnTo>
                  <a:lnTo>
                    <a:pt x="40382" y="8494"/>
                  </a:lnTo>
                  <a:lnTo>
                    <a:pt x="40185" y="7969"/>
                  </a:lnTo>
                  <a:lnTo>
                    <a:pt x="39963" y="7463"/>
                  </a:lnTo>
                  <a:lnTo>
                    <a:pt x="39720" y="6974"/>
                  </a:lnTo>
                  <a:lnTo>
                    <a:pt x="39455" y="6502"/>
                  </a:lnTo>
                  <a:lnTo>
                    <a:pt x="39169" y="6046"/>
                  </a:lnTo>
                  <a:lnTo>
                    <a:pt x="38862" y="5608"/>
                  </a:lnTo>
                  <a:lnTo>
                    <a:pt x="38534" y="5187"/>
                  </a:lnTo>
                  <a:lnTo>
                    <a:pt x="38185" y="4782"/>
                  </a:lnTo>
                  <a:lnTo>
                    <a:pt x="37814" y="4395"/>
                  </a:lnTo>
                  <a:lnTo>
                    <a:pt x="37423" y="4024"/>
                  </a:lnTo>
                  <a:lnTo>
                    <a:pt x="37010" y="3671"/>
                  </a:lnTo>
                  <a:lnTo>
                    <a:pt x="36576" y="3334"/>
                  </a:lnTo>
                  <a:lnTo>
                    <a:pt x="36121" y="3004"/>
                  </a:lnTo>
                  <a:lnTo>
                    <a:pt x="35648" y="2693"/>
                  </a:lnTo>
                  <a:lnTo>
                    <a:pt x="35156" y="2399"/>
                  </a:lnTo>
                  <a:lnTo>
                    <a:pt x="34645" y="2123"/>
                  </a:lnTo>
                  <a:lnTo>
                    <a:pt x="34114" y="1865"/>
                  </a:lnTo>
                  <a:lnTo>
                    <a:pt x="33565" y="1626"/>
                  </a:lnTo>
                  <a:lnTo>
                    <a:pt x="32996" y="1404"/>
                  </a:lnTo>
                  <a:lnTo>
                    <a:pt x="32409" y="1200"/>
                  </a:lnTo>
                  <a:lnTo>
                    <a:pt x="31802" y="1014"/>
                  </a:lnTo>
                  <a:lnTo>
                    <a:pt x="31177" y="846"/>
                  </a:lnTo>
                  <a:lnTo>
                    <a:pt x="30533" y="686"/>
                  </a:lnTo>
                  <a:lnTo>
                    <a:pt x="29872" y="542"/>
                  </a:lnTo>
                  <a:lnTo>
                    <a:pt x="29195" y="414"/>
                  </a:lnTo>
                  <a:lnTo>
                    <a:pt x="28500" y="304"/>
                  </a:lnTo>
                  <a:lnTo>
                    <a:pt x="27789" y="211"/>
                  </a:lnTo>
                  <a:lnTo>
                    <a:pt x="27061" y="135"/>
                  </a:lnTo>
                  <a:lnTo>
                    <a:pt x="26315" y="76"/>
                  </a:lnTo>
                  <a:lnTo>
                    <a:pt x="25553" y="33"/>
                  </a:lnTo>
                  <a:lnTo>
                    <a:pt x="24774" y="8"/>
                  </a:lnTo>
                  <a:lnTo>
                    <a:pt x="23978" y="0"/>
                  </a:lnTo>
                  <a:lnTo>
                    <a:pt x="0" y="0"/>
                  </a:lnTo>
                  <a:lnTo>
                    <a:pt x="0" y="27524"/>
                  </a:lnTo>
                  <a:lnTo>
                    <a:pt x="24401" y="27524"/>
                  </a:lnTo>
                  <a:lnTo>
                    <a:pt x="25258" y="27514"/>
                  </a:lnTo>
                  <a:lnTo>
                    <a:pt x="26091" y="27482"/>
                  </a:lnTo>
                  <a:lnTo>
                    <a:pt x="26901" y="27429"/>
                  </a:lnTo>
                  <a:lnTo>
                    <a:pt x="27687" y="27355"/>
                  </a:lnTo>
                  <a:lnTo>
                    <a:pt x="28451" y="27260"/>
                  </a:lnTo>
                  <a:lnTo>
                    <a:pt x="29191" y="27143"/>
                  </a:lnTo>
                  <a:lnTo>
                    <a:pt x="29907" y="27005"/>
                  </a:lnTo>
                  <a:lnTo>
                    <a:pt x="30601" y="26847"/>
                  </a:lnTo>
                  <a:lnTo>
                    <a:pt x="31271" y="26667"/>
                  </a:lnTo>
                  <a:lnTo>
                    <a:pt x="31918" y="26466"/>
                  </a:lnTo>
                  <a:lnTo>
                    <a:pt x="32541" y="26235"/>
                  </a:lnTo>
                  <a:lnTo>
                    <a:pt x="33141" y="25989"/>
                  </a:lnTo>
                  <a:lnTo>
                    <a:pt x="33718" y="25727"/>
                  </a:lnTo>
                  <a:lnTo>
                    <a:pt x="34272" y="25449"/>
                  </a:lnTo>
                  <a:lnTo>
                    <a:pt x="34802" y="25155"/>
                  </a:lnTo>
                  <a:lnTo>
                    <a:pt x="35309" y="24846"/>
                  </a:lnTo>
                  <a:lnTo>
                    <a:pt x="35793" y="24520"/>
                  </a:lnTo>
                  <a:lnTo>
                    <a:pt x="36254" y="24179"/>
                  </a:lnTo>
                  <a:lnTo>
                    <a:pt x="36691" y="23822"/>
                  </a:lnTo>
                  <a:lnTo>
                    <a:pt x="37105" y="23448"/>
                  </a:lnTo>
                  <a:lnTo>
                    <a:pt x="37507" y="23060"/>
                  </a:lnTo>
                  <a:lnTo>
                    <a:pt x="37886" y="22659"/>
                  </a:lnTo>
                  <a:lnTo>
                    <a:pt x="38243" y="22243"/>
                  </a:lnTo>
                  <a:lnTo>
                    <a:pt x="38579" y="21814"/>
                  </a:lnTo>
                  <a:lnTo>
                    <a:pt x="38891" y="21371"/>
                  </a:lnTo>
                  <a:lnTo>
                    <a:pt x="39182" y="20914"/>
                  </a:lnTo>
                  <a:lnTo>
                    <a:pt x="39450" y="20443"/>
                  </a:lnTo>
                  <a:lnTo>
                    <a:pt x="39696" y="19959"/>
                  </a:lnTo>
                  <a:lnTo>
                    <a:pt x="39920" y="19461"/>
                  </a:lnTo>
                  <a:lnTo>
                    <a:pt x="40122" y="18949"/>
                  </a:lnTo>
                  <a:lnTo>
                    <a:pt x="40313" y="18426"/>
                  </a:lnTo>
                  <a:lnTo>
                    <a:pt x="40484" y="17895"/>
                  </a:lnTo>
                  <a:lnTo>
                    <a:pt x="40635" y="17355"/>
                  </a:lnTo>
                  <a:lnTo>
                    <a:pt x="40766" y="16807"/>
                  </a:lnTo>
                  <a:lnTo>
                    <a:pt x="40876" y="16250"/>
                  </a:lnTo>
                  <a:lnTo>
                    <a:pt x="40967" y="15684"/>
                  </a:lnTo>
                  <a:lnTo>
                    <a:pt x="41037" y="15111"/>
                  </a:lnTo>
                  <a:lnTo>
                    <a:pt x="41088" y="14528"/>
                  </a:lnTo>
                  <a:lnTo>
                    <a:pt x="41118" y="1393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3" name="pg843"/>
            <p:cNvSpPr/>
            <p:nvPr/>
          </p:nvSpPr>
          <p:spPr>
            <a:xfrm>
              <a:off x="7395264" y="8418135"/>
              <a:ext cx="62406" cy="76751"/>
            </a:xfrm>
            <a:custGeom>
              <a:avLst/>
              <a:pathLst>
                <a:path w="62406" h="76751">
                  <a:moveTo>
                    <a:pt x="62406" y="55102"/>
                  </a:moveTo>
                  <a:lnTo>
                    <a:pt x="62388" y="56037"/>
                  </a:lnTo>
                  <a:lnTo>
                    <a:pt x="62332" y="56957"/>
                  </a:lnTo>
                  <a:lnTo>
                    <a:pt x="62240" y="57862"/>
                  </a:lnTo>
                  <a:lnTo>
                    <a:pt x="62110" y="58752"/>
                  </a:lnTo>
                  <a:lnTo>
                    <a:pt x="61943" y="59628"/>
                  </a:lnTo>
                  <a:lnTo>
                    <a:pt x="61740" y="60488"/>
                  </a:lnTo>
                  <a:lnTo>
                    <a:pt x="61499" y="61334"/>
                  </a:lnTo>
                  <a:lnTo>
                    <a:pt x="61221" y="62165"/>
                  </a:lnTo>
                  <a:lnTo>
                    <a:pt x="60906" y="62981"/>
                  </a:lnTo>
                  <a:lnTo>
                    <a:pt x="60554" y="63783"/>
                  </a:lnTo>
                  <a:lnTo>
                    <a:pt x="60174" y="64566"/>
                  </a:lnTo>
                  <a:lnTo>
                    <a:pt x="59754" y="65328"/>
                  </a:lnTo>
                  <a:lnTo>
                    <a:pt x="59293" y="66069"/>
                  </a:lnTo>
                  <a:lnTo>
                    <a:pt x="58792" y="66789"/>
                  </a:lnTo>
                  <a:lnTo>
                    <a:pt x="58251" y="67488"/>
                  </a:lnTo>
                  <a:lnTo>
                    <a:pt x="57670" y="68165"/>
                  </a:lnTo>
                  <a:lnTo>
                    <a:pt x="57049" y="68822"/>
                  </a:lnTo>
                  <a:lnTo>
                    <a:pt x="56387" y="69457"/>
                  </a:lnTo>
                  <a:lnTo>
                    <a:pt x="55685" y="70071"/>
                  </a:lnTo>
                  <a:lnTo>
                    <a:pt x="54943" y="70664"/>
                  </a:lnTo>
                  <a:lnTo>
                    <a:pt x="54161" y="71223"/>
                  </a:lnTo>
                  <a:lnTo>
                    <a:pt x="53338" y="71759"/>
                  </a:lnTo>
                  <a:lnTo>
                    <a:pt x="52475" y="72269"/>
                  </a:lnTo>
                  <a:lnTo>
                    <a:pt x="51572" y="72756"/>
                  </a:lnTo>
                  <a:lnTo>
                    <a:pt x="50629" y="73218"/>
                  </a:lnTo>
                  <a:lnTo>
                    <a:pt x="49646" y="73656"/>
                  </a:lnTo>
                  <a:lnTo>
                    <a:pt x="48622" y="74069"/>
                  </a:lnTo>
                  <a:lnTo>
                    <a:pt x="47558" y="74458"/>
                  </a:lnTo>
                  <a:lnTo>
                    <a:pt x="46454" y="74823"/>
                  </a:lnTo>
                  <a:lnTo>
                    <a:pt x="45309" y="75163"/>
                  </a:lnTo>
                  <a:lnTo>
                    <a:pt x="44134" y="75465"/>
                  </a:lnTo>
                  <a:lnTo>
                    <a:pt x="42915" y="75735"/>
                  </a:lnTo>
                  <a:lnTo>
                    <a:pt x="41652" y="75973"/>
                  </a:lnTo>
                  <a:lnTo>
                    <a:pt x="40346" y="76179"/>
                  </a:lnTo>
                  <a:lnTo>
                    <a:pt x="38997" y="76354"/>
                  </a:lnTo>
                  <a:lnTo>
                    <a:pt x="37605" y="76497"/>
                  </a:lnTo>
                  <a:lnTo>
                    <a:pt x="36169" y="76608"/>
                  </a:lnTo>
                  <a:lnTo>
                    <a:pt x="34689" y="76688"/>
                  </a:lnTo>
                  <a:lnTo>
                    <a:pt x="33166" y="76735"/>
                  </a:lnTo>
                  <a:lnTo>
                    <a:pt x="31600" y="76751"/>
                  </a:lnTo>
                  <a:lnTo>
                    <a:pt x="28877" y="76702"/>
                  </a:lnTo>
                  <a:lnTo>
                    <a:pt x="26277" y="76556"/>
                  </a:lnTo>
                  <a:lnTo>
                    <a:pt x="23800" y="76313"/>
                  </a:lnTo>
                  <a:lnTo>
                    <a:pt x="21445" y="75972"/>
                  </a:lnTo>
                  <a:lnTo>
                    <a:pt x="19214" y="75534"/>
                  </a:lnTo>
                  <a:lnTo>
                    <a:pt x="17105" y="74998"/>
                  </a:lnTo>
                  <a:lnTo>
                    <a:pt x="15119" y="74365"/>
                  </a:lnTo>
                  <a:lnTo>
                    <a:pt x="13256" y="73634"/>
                  </a:lnTo>
                  <a:lnTo>
                    <a:pt x="11515" y="72807"/>
                  </a:lnTo>
                  <a:lnTo>
                    <a:pt x="9898" y="71881"/>
                  </a:lnTo>
                  <a:lnTo>
                    <a:pt x="8398" y="70864"/>
                  </a:lnTo>
                  <a:lnTo>
                    <a:pt x="7012" y="69760"/>
                  </a:lnTo>
                  <a:lnTo>
                    <a:pt x="5739" y="68569"/>
                  </a:lnTo>
                  <a:lnTo>
                    <a:pt x="4579" y="67291"/>
                  </a:lnTo>
                  <a:lnTo>
                    <a:pt x="3533" y="65926"/>
                  </a:lnTo>
                  <a:lnTo>
                    <a:pt x="2600" y="64475"/>
                  </a:lnTo>
                  <a:lnTo>
                    <a:pt x="1780" y="62937"/>
                  </a:lnTo>
                  <a:lnTo>
                    <a:pt x="1073" y="61312"/>
                  </a:lnTo>
                  <a:lnTo>
                    <a:pt x="480" y="59600"/>
                  </a:lnTo>
                  <a:lnTo>
                    <a:pt x="0" y="57801"/>
                  </a:lnTo>
                  <a:lnTo>
                    <a:pt x="9792" y="55843"/>
                  </a:lnTo>
                  <a:lnTo>
                    <a:pt x="9948" y="56420"/>
                  </a:lnTo>
                  <a:lnTo>
                    <a:pt x="10120" y="56986"/>
                  </a:lnTo>
                  <a:lnTo>
                    <a:pt x="10308" y="57542"/>
                  </a:lnTo>
                  <a:lnTo>
                    <a:pt x="10512" y="58087"/>
                  </a:lnTo>
                  <a:lnTo>
                    <a:pt x="10731" y="58622"/>
                  </a:lnTo>
                  <a:lnTo>
                    <a:pt x="10967" y="59146"/>
                  </a:lnTo>
                  <a:lnTo>
                    <a:pt x="11218" y="59659"/>
                  </a:lnTo>
                  <a:lnTo>
                    <a:pt x="11486" y="60162"/>
                  </a:lnTo>
                  <a:lnTo>
                    <a:pt x="11769" y="60654"/>
                  </a:lnTo>
                  <a:lnTo>
                    <a:pt x="12068" y="61136"/>
                  </a:lnTo>
                  <a:lnTo>
                    <a:pt x="12386" y="61606"/>
                  </a:lnTo>
                  <a:lnTo>
                    <a:pt x="12724" y="62063"/>
                  </a:lnTo>
                  <a:lnTo>
                    <a:pt x="13084" y="62508"/>
                  </a:lnTo>
                  <a:lnTo>
                    <a:pt x="13465" y="62940"/>
                  </a:lnTo>
                  <a:lnTo>
                    <a:pt x="13868" y="63359"/>
                  </a:lnTo>
                  <a:lnTo>
                    <a:pt x="14291" y="63766"/>
                  </a:lnTo>
                  <a:lnTo>
                    <a:pt x="14736" y="64160"/>
                  </a:lnTo>
                  <a:lnTo>
                    <a:pt x="15202" y="64541"/>
                  </a:lnTo>
                  <a:lnTo>
                    <a:pt x="15689" y="64909"/>
                  </a:lnTo>
                  <a:lnTo>
                    <a:pt x="16197" y="65265"/>
                  </a:lnTo>
                  <a:lnTo>
                    <a:pt x="16738" y="65596"/>
                  </a:lnTo>
                  <a:lnTo>
                    <a:pt x="17304" y="65913"/>
                  </a:lnTo>
                  <a:lnTo>
                    <a:pt x="17894" y="66214"/>
                  </a:lnTo>
                  <a:lnTo>
                    <a:pt x="18509" y="66501"/>
                  </a:lnTo>
                  <a:lnTo>
                    <a:pt x="19148" y="66773"/>
                  </a:lnTo>
                  <a:lnTo>
                    <a:pt x="19811" y="67031"/>
                  </a:lnTo>
                  <a:lnTo>
                    <a:pt x="20499" y="67273"/>
                  </a:lnTo>
                  <a:lnTo>
                    <a:pt x="21210" y="67501"/>
                  </a:lnTo>
                  <a:lnTo>
                    <a:pt x="21947" y="67713"/>
                  </a:lnTo>
                  <a:lnTo>
                    <a:pt x="22707" y="67911"/>
                  </a:lnTo>
                  <a:lnTo>
                    <a:pt x="23496" y="68092"/>
                  </a:lnTo>
                  <a:lnTo>
                    <a:pt x="24314" y="68254"/>
                  </a:lnTo>
                  <a:lnTo>
                    <a:pt x="25164" y="68397"/>
                  </a:lnTo>
                  <a:lnTo>
                    <a:pt x="26044" y="68521"/>
                  </a:lnTo>
                  <a:lnTo>
                    <a:pt x="26955" y="68626"/>
                  </a:lnTo>
                  <a:lnTo>
                    <a:pt x="27897" y="68712"/>
                  </a:lnTo>
                  <a:lnTo>
                    <a:pt x="28869" y="68778"/>
                  </a:lnTo>
                  <a:lnTo>
                    <a:pt x="29872" y="68826"/>
                  </a:lnTo>
                  <a:lnTo>
                    <a:pt x="30906" y="68855"/>
                  </a:lnTo>
                  <a:lnTo>
                    <a:pt x="31971" y="68864"/>
                  </a:lnTo>
                  <a:lnTo>
                    <a:pt x="32863" y="68857"/>
                  </a:lnTo>
                  <a:lnTo>
                    <a:pt x="33741" y="68835"/>
                  </a:lnTo>
                  <a:lnTo>
                    <a:pt x="34603" y="68798"/>
                  </a:lnTo>
                  <a:lnTo>
                    <a:pt x="35451" y="68746"/>
                  </a:lnTo>
                  <a:lnTo>
                    <a:pt x="36284" y="68679"/>
                  </a:lnTo>
                  <a:lnTo>
                    <a:pt x="37103" y="68597"/>
                  </a:lnTo>
                  <a:lnTo>
                    <a:pt x="37906" y="68501"/>
                  </a:lnTo>
                  <a:lnTo>
                    <a:pt x="38695" y="68390"/>
                  </a:lnTo>
                  <a:lnTo>
                    <a:pt x="39469" y="68264"/>
                  </a:lnTo>
                  <a:lnTo>
                    <a:pt x="40228" y="68123"/>
                  </a:lnTo>
                  <a:lnTo>
                    <a:pt x="40969" y="67956"/>
                  </a:lnTo>
                  <a:lnTo>
                    <a:pt x="41689" y="67774"/>
                  </a:lnTo>
                  <a:lnTo>
                    <a:pt x="42388" y="67575"/>
                  </a:lnTo>
                  <a:lnTo>
                    <a:pt x="43065" y="67361"/>
                  </a:lnTo>
                  <a:lnTo>
                    <a:pt x="43721" y="67131"/>
                  </a:lnTo>
                  <a:lnTo>
                    <a:pt x="44357" y="66885"/>
                  </a:lnTo>
                  <a:lnTo>
                    <a:pt x="44971" y="66623"/>
                  </a:lnTo>
                  <a:lnTo>
                    <a:pt x="45563" y="66345"/>
                  </a:lnTo>
                  <a:lnTo>
                    <a:pt x="46135" y="66051"/>
                  </a:lnTo>
                  <a:lnTo>
                    <a:pt x="46686" y="65741"/>
                  </a:lnTo>
                  <a:lnTo>
                    <a:pt x="47213" y="65415"/>
                  </a:lnTo>
                  <a:lnTo>
                    <a:pt x="47717" y="65070"/>
                  </a:lnTo>
                  <a:lnTo>
                    <a:pt x="48196" y="64707"/>
                  </a:lnTo>
                  <a:lnTo>
                    <a:pt x="48650" y="64327"/>
                  </a:lnTo>
                  <a:lnTo>
                    <a:pt x="49081" y="63928"/>
                  </a:lnTo>
                  <a:lnTo>
                    <a:pt x="49487" y="63512"/>
                  </a:lnTo>
                  <a:lnTo>
                    <a:pt x="49868" y="63077"/>
                  </a:lnTo>
                  <a:lnTo>
                    <a:pt x="50226" y="62625"/>
                  </a:lnTo>
                  <a:lnTo>
                    <a:pt x="50559" y="62154"/>
                  </a:lnTo>
                  <a:lnTo>
                    <a:pt x="50867" y="61665"/>
                  </a:lnTo>
                  <a:lnTo>
                    <a:pt x="51159" y="61148"/>
                  </a:lnTo>
                  <a:lnTo>
                    <a:pt x="51420" y="60611"/>
                  </a:lnTo>
                  <a:lnTo>
                    <a:pt x="51650" y="60055"/>
                  </a:lnTo>
                  <a:lnTo>
                    <a:pt x="51850" y="59480"/>
                  </a:lnTo>
                  <a:lnTo>
                    <a:pt x="52019" y="58886"/>
                  </a:lnTo>
                  <a:lnTo>
                    <a:pt x="52157" y="58274"/>
                  </a:lnTo>
                  <a:lnTo>
                    <a:pt x="52264" y="57642"/>
                  </a:lnTo>
                  <a:lnTo>
                    <a:pt x="52341" y="56990"/>
                  </a:lnTo>
                  <a:lnTo>
                    <a:pt x="52387" y="56320"/>
                  </a:lnTo>
                  <a:lnTo>
                    <a:pt x="52402" y="55631"/>
                  </a:lnTo>
                  <a:lnTo>
                    <a:pt x="52385" y="54914"/>
                  </a:lnTo>
                  <a:lnTo>
                    <a:pt x="52335" y="54225"/>
                  </a:lnTo>
                  <a:lnTo>
                    <a:pt x="52250" y="53564"/>
                  </a:lnTo>
                  <a:lnTo>
                    <a:pt x="52131" y="52930"/>
                  </a:lnTo>
                  <a:lnTo>
                    <a:pt x="51979" y="52323"/>
                  </a:lnTo>
                  <a:lnTo>
                    <a:pt x="51793" y="51744"/>
                  </a:lnTo>
                  <a:lnTo>
                    <a:pt x="51572" y="51192"/>
                  </a:lnTo>
                  <a:lnTo>
                    <a:pt x="51318" y="50668"/>
                  </a:lnTo>
                  <a:lnTo>
                    <a:pt x="51030" y="50172"/>
                  </a:lnTo>
                  <a:lnTo>
                    <a:pt x="50708" y="49703"/>
                  </a:lnTo>
                  <a:lnTo>
                    <a:pt x="50367" y="49255"/>
                  </a:lnTo>
                  <a:lnTo>
                    <a:pt x="49997" y="48824"/>
                  </a:lnTo>
                  <a:lnTo>
                    <a:pt x="49600" y="48409"/>
                  </a:lnTo>
                  <a:lnTo>
                    <a:pt x="49176" y="48009"/>
                  </a:lnTo>
                  <a:lnTo>
                    <a:pt x="48724" y="47625"/>
                  </a:lnTo>
                  <a:lnTo>
                    <a:pt x="48244" y="47257"/>
                  </a:lnTo>
                  <a:lnTo>
                    <a:pt x="47737" y="46905"/>
                  </a:lnTo>
                  <a:lnTo>
                    <a:pt x="47202" y="46569"/>
                  </a:lnTo>
                  <a:lnTo>
                    <a:pt x="46640" y="46249"/>
                  </a:lnTo>
                  <a:lnTo>
                    <a:pt x="46050" y="45945"/>
                  </a:lnTo>
                  <a:lnTo>
                    <a:pt x="45435" y="45653"/>
                  </a:lnTo>
                  <a:lnTo>
                    <a:pt x="44797" y="45371"/>
                  </a:lnTo>
                  <a:lnTo>
                    <a:pt x="44135" y="45098"/>
                  </a:lnTo>
                  <a:lnTo>
                    <a:pt x="43450" y="44835"/>
                  </a:lnTo>
                  <a:lnTo>
                    <a:pt x="42742" y="44582"/>
                  </a:lnTo>
                  <a:lnTo>
                    <a:pt x="42011" y="44338"/>
                  </a:lnTo>
                  <a:lnTo>
                    <a:pt x="41256" y="44103"/>
                  </a:lnTo>
                  <a:lnTo>
                    <a:pt x="40478" y="43878"/>
                  </a:lnTo>
                  <a:lnTo>
                    <a:pt x="39676" y="43663"/>
                  </a:lnTo>
                  <a:lnTo>
                    <a:pt x="38852" y="43457"/>
                  </a:lnTo>
                  <a:lnTo>
                    <a:pt x="38006" y="43254"/>
                  </a:lnTo>
                  <a:lnTo>
                    <a:pt x="37143" y="43048"/>
                  </a:lnTo>
                  <a:lnTo>
                    <a:pt x="36262" y="42839"/>
                  </a:lnTo>
                  <a:lnTo>
                    <a:pt x="35362" y="42627"/>
                  </a:lnTo>
                  <a:lnTo>
                    <a:pt x="34445" y="42411"/>
                  </a:lnTo>
                  <a:lnTo>
                    <a:pt x="33510" y="42193"/>
                  </a:lnTo>
                  <a:lnTo>
                    <a:pt x="32556" y="41971"/>
                  </a:lnTo>
                  <a:lnTo>
                    <a:pt x="31585" y="41746"/>
                  </a:lnTo>
                  <a:lnTo>
                    <a:pt x="30596" y="41518"/>
                  </a:lnTo>
                  <a:lnTo>
                    <a:pt x="29589" y="41287"/>
                  </a:lnTo>
                  <a:lnTo>
                    <a:pt x="28963" y="41148"/>
                  </a:lnTo>
                  <a:lnTo>
                    <a:pt x="28337" y="41007"/>
                  </a:lnTo>
                  <a:lnTo>
                    <a:pt x="27710" y="40864"/>
                  </a:lnTo>
                  <a:lnTo>
                    <a:pt x="27082" y="40719"/>
                  </a:lnTo>
                  <a:lnTo>
                    <a:pt x="26452" y="40572"/>
                  </a:lnTo>
                  <a:lnTo>
                    <a:pt x="25822" y="40423"/>
                  </a:lnTo>
                  <a:lnTo>
                    <a:pt x="25190" y="40271"/>
                  </a:lnTo>
                  <a:lnTo>
                    <a:pt x="24558" y="40118"/>
                  </a:lnTo>
                  <a:lnTo>
                    <a:pt x="23924" y="39962"/>
                  </a:lnTo>
                  <a:lnTo>
                    <a:pt x="23290" y="39804"/>
                  </a:lnTo>
                  <a:lnTo>
                    <a:pt x="22667" y="39632"/>
                  </a:lnTo>
                  <a:lnTo>
                    <a:pt x="22049" y="39455"/>
                  </a:lnTo>
                  <a:lnTo>
                    <a:pt x="21435" y="39272"/>
                  </a:lnTo>
                  <a:lnTo>
                    <a:pt x="20825" y="39085"/>
                  </a:lnTo>
                  <a:lnTo>
                    <a:pt x="20220" y="38891"/>
                  </a:lnTo>
                  <a:lnTo>
                    <a:pt x="19618" y="38693"/>
                  </a:lnTo>
                  <a:lnTo>
                    <a:pt x="19021" y="38489"/>
                  </a:lnTo>
                  <a:lnTo>
                    <a:pt x="18428" y="38280"/>
                  </a:lnTo>
                  <a:lnTo>
                    <a:pt x="17840" y="38066"/>
                  </a:lnTo>
                  <a:lnTo>
                    <a:pt x="17255" y="37846"/>
                  </a:lnTo>
                  <a:lnTo>
                    <a:pt x="16687" y="37609"/>
                  </a:lnTo>
                  <a:lnTo>
                    <a:pt x="16125" y="37365"/>
                  </a:lnTo>
                  <a:lnTo>
                    <a:pt x="15569" y="37114"/>
                  </a:lnTo>
                  <a:lnTo>
                    <a:pt x="15020" y="36855"/>
                  </a:lnTo>
                  <a:lnTo>
                    <a:pt x="14476" y="36589"/>
                  </a:lnTo>
                  <a:lnTo>
                    <a:pt x="13940" y="36315"/>
                  </a:lnTo>
                  <a:lnTo>
                    <a:pt x="13409" y="36034"/>
                  </a:lnTo>
                  <a:lnTo>
                    <a:pt x="12885" y="35746"/>
                  </a:lnTo>
                  <a:lnTo>
                    <a:pt x="12368" y="35450"/>
                  </a:lnTo>
                  <a:lnTo>
                    <a:pt x="11856" y="35146"/>
                  </a:lnTo>
                  <a:lnTo>
                    <a:pt x="11355" y="34834"/>
                  </a:lnTo>
                  <a:lnTo>
                    <a:pt x="10868" y="34509"/>
                  </a:lnTo>
                  <a:lnTo>
                    <a:pt x="10394" y="34173"/>
                  </a:lnTo>
                  <a:lnTo>
                    <a:pt x="9934" y="33825"/>
                  </a:lnTo>
                  <a:lnTo>
                    <a:pt x="9488" y="33466"/>
                  </a:lnTo>
                  <a:lnTo>
                    <a:pt x="9055" y="33095"/>
                  </a:lnTo>
                  <a:lnTo>
                    <a:pt x="8636" y="32712"/>
                  </a:lnTo>
                  <a:lnTo>
                    <a:pt x="8232" y="32318"/>
                  </a:lnTo>
                  <a:lnTo>
                    <a:pt x="7840" y="31912"/>
                  </a:lnTo>
                  <a:lnTo>
                    <a:pt x="7463" y="31494"/>
                  </a:lnTo>
                  <a:lnTo>
                    <a:pt x="7100" y="31054"/>
                  </a:lnTo>
                  <a:lnTo>
                    <a:pt x="6754" y="30601"/>
                  </a:lnTo>
                  <a:lnTo>
                    <a:pt x="6423" y="30135"/>
                  </a:lnTo>
                  <a:lnTo>
                    <a:pt x="6108" y="29656"/>
                  </a:lnTo>
                  <a:lnTo>
                    <a:pt x="5809" y="29165"/>
                  </a:lnTo>
                  <a:lnTo>
                    <a:pt x="5526" y="28661"/>
                  </a:lnTo>
                  <a:lnTo>
                    <a:pt x="5258" y="28145"/>
                  </a:lnTo>
                  <a:lnTo>
                    <a:pt x="5007" y="27615"/>
                  </a:lnTo>
                  <a:lnTo>
                    <a:pt x="4771" y="27073"/>
                  </a:lnTo>
                  <a:lnTo>
                    <a:pt x="4552" y="26518"/>
                  </a:lnTo>
                  <a:lnTo>
                    <a:pt x="4351" y="25938"/>
                  </a:lnTo>
                  <a:lnTo>
                    <a:pt x="4171" y="25341"/>
                  </a:lnTo>
                  <a:lnTo>
                    <a:pt x="4012" y="24727"/>
                  </a:lnTo>
                  <a:lnTo>
                    <a:pt x="3874" y="24096"/>
                  </a:lnTo>
                  <a:lnTo>
                    <a:pt x="3758" y="23448"/>
                  </a:lnTo>
                  <a:lnTo>
                    <a:pt x="3662" y="22784"/>
                  </a:lnTo>
                  <a:lnTo>
                    <a:pt x="3588" y="22102"/>
                  </a:lnTo>
                  <a:lnTo>
                    <a:pt x="3535" y="21403"/>
                  </a:lnTo>
                  <a:lnTo>
                    <a:pt x="3504" y="20687"/>
                  </a:lnTo>
                  <a:lnTo>
                    <a:pt x="3493" y="19955"/>
                  </a:lnTo>
                  <a:lnTo>
                    <a:pt x="3514" y="18912"/>
                  </a:lnTo>
                  <a:lnTo>
                    <a:pt x="3578" y="17899"/>
                  </a:lnTo>
                  <a:lnTo>
                    <a:pt x="3684" y="16917"/>
                  </a:lnTo>
                  <a:lnTo>
                    <a:pt x="3832" y="15966"/>
                  </a:lnTo>
                  <a:lnTo>
                    <a:pt x="4022" y="15045"/>
                  </a:lnTo>
                  <a:lnTo>
                    <a:pt x="4255" y="14156"/>
                  </a:lnTo>
                  <a:lnTo>
                    <a:pt x="4530" y="13297"/>
                  </a:lnTo>
                  <a:lnTo>
                    <a:pt x="4848" y="12468"/>
                  </a:lnTo>
                  <a:lnTo>
                    <a:pt x="5208" y="11671"/>
                  </a:lnTo>
                  <a:lnTo>
                    <a:pt x="5610" y="10904"/>
                  </a:lnTo>
                  <a:lnTo>
                    <a:pt x="6061" y="10155"/>
                  </a:lnTo>
                  <a:lnTo>
                    <a:pt x="6544" y="9434"/>
                  </a:lnTo>
                  <a:lnTo>
                    <a:pt x="7060" y="8741"/>
                  </a:lnTo>
                  <a:lnTo>
                    <a:pt x="7609" y="8075"/>
                  </a:lnTo>
                  <a:lnTo>
                    <a:pt x="8191" y="7436"/>
                  </a:lnTo>
                  <a:lnTo>
                    <a:pt x="8805" y="6826"/>
                  </a:lnTo>
                  <a:lnTo>
                    <a:pt x="9453" y="6242"/>
                  </a:lnTo>
                  <a:lnTo>
                    <a:pt x="10133" y="5687"/>
                  </a:lnTo>
                  <a:lnTo>
                    <a:pt x="10846" y="5158"/>
                  </a:lnTo>
                  <a:lnTo>
                    <a:pt x="11592" y="4658"/>
                  </a:lnTo>
                  <a:lnTo>
                    <a:pt x="12368" y="4184"/>
                  </a:lnTo>
                  <a:lnTo>
                    <a:pt x="13171" y="3737"/>
                  </a:lnTo>
                  <a:lnTo>
                    <a:pt x="14002" y="3316"/>
                  </a:lnTo>
                  <a:lnTo>
                    <a:pt x="14861" y="2921"/>
                  </a:lnTo>
                  <a:lnTo>
                    <a:pt x="15747" y="2553"/>
                  </a:lnTo>
                  <a:lnTo>
                    <a:pt x="16660" y="2212"/>
                  </a:lnTo>
                  <a:lnTo>
                    <a:pt x="17602" y="1897"/>
                  </a:lnTo>
                  <a:lnTo>
                    <a:pt x="18570" y="1609"/>
                  </a:lnTo>
                  <a:lnTo>
                    <a:pt x="19566" y="1347"/>
                  </a:lnTo>
                  <a:lnTo>
                    <a:pt x="20590" y="1111"/>
                  </a:lnTo>
                  <a:lnTo>
                    <a:pt x="21636" y="900"/>
                  </a:lnTo>
                  <a:lnTo>
                    <a:pt x="22699" y="711"/>
                  </a:lnTo>
                  <a:lnTo>
                    <a:pt x="23779" y="544"/>
                  </a:lnTo>
                  <a:lnTo>
                    <a:pt x="24875" y="400"/>
                  </a:lnTo>
                  <a:lnTo>
                    <a:pt x="25989" y="277"/>
                  </a:lnTo>
                  <a:lnTo>
                    <a:pt x="27120" y="177"/>
                  </a:lnTo>
                  <a:lnTo>
                    <a:pt x="28267" y="100"/>
                  </a:lnTo>
                  <a:lnTo>
                    <a:pt x="29432" y="44"/>
                  </a:lnTo>
                  <a:lnTo>
                    <a:pt x="30613" y="11"/>
                  </a:lnTo>
                  <a:lnTo>
                    <a:pt x="31812" y="0"/>
                  </a:lnTo>
                  <a:lnTo>
                    <a:pt x="33178" y="11"/>
                  </a:lnTo>
                  <a:lnTo>
                    <a:pt x="34505" y="44"/>
                  </a:lnTo>
                  <a:lnTo>
                    <a:pt x="35791" y="100"/>
                  </a:lnTo>
                  <a:lnTo>
                    <a:pt x="37037" y="177"/>
                  </a:lnTo>
                  <a:lnTo>
                    <a:pt x="38243" y="277"/>
                  </a:lnTo>
                  <a:lnTo>
                    <a:pt x="39409" y="400"/>
                  </a:lnTo>
                  <a:lnTo>
                    <a:pt x="40534" y="544"/>
                  </a:lnTo>
                  <a:lnTo>
                    <a:pt x="41619" y="711"/>
                  </a:lnTo>
                  <a:lnTo>
                    <a:pt x="42664" y="900"/>
                  </a:lnTo>
                  <a:lnTo>
                    <a:pt x="43669" y="1111"/>
                  </a:lnTo>
                  <a:lnTo>
                    <a:pt x="44638" y="1334"/>
                  </a:lnTo>
                  <a:lnTo>
                    <a:pt x="45576" y="1579"/>
                  </a:lnTo>
                  <a:lnTo>
                    <a:pt x="46484" y="1846"/>
                  </a:lnTo>
                  <a:lnTo>
                    <a:pt x="47361" y="2136"/>
                  </a:lnTo>
                  <a:lnTo>
                    <a:pt x="48207" y="2448"/>
                  </a:lnTo>
                  <a:lnTo>
                    <a:pt x="49023" y="2782"/>
                  </a:lnTo>
                  <a:lnTo>
                    <a:pt x="49808" y="3138"/>
                  </a:lnTo>
                  <a:lnTo>
                    <a:pt x="50562" y="3516"/>
                  </a:lnTo>
                  <a:lnTo>
                    <a:pt x="51286" y="3917"/>
                  </a:lnTo>
                  <a:lnTo>
                    <a:pt x="51979" y="4340"/>
                  </a:lnTo>
                  <a:lnTo>
                    <a:pt x="52643" y="4785"/>
                  </a:lnTo>
                  <a:lnTo>
                    <a:pt x="53279" y="5250"/>
                  </a:lnTo>
                  <a:lnTo>
                    <a:pt x="53888" y="5737"/>
                  </a:lnTo>
                  <a:lnTo>
                    <a:pt x="54469" y="6245"/>
                  </a:lnTo>
                  <a:lnTo>
                    <a:pt x="55022" y="6775"/>
                  </a:lnTo>
                  <a:lnTo>
                    <a:pt x="55549" y="7325"/>
                  </a:lnTo>
                  <a:lnTo>
                    <a:pt x="56047" y="7897"/>
                  </a:lnTo>
                  <a:lnTo>
                    <a:pt x="56518" y="8490"/>
                  </a:lnTo>
                  <a:lnTo>
                    <a:pt x="56962" y="9104"/>
                  </a:lnTo>
                  <a:lnTo>
                    <a:pt x="57378" y="9739"/>
                  </a:lnTo>
                  <a:lnTo>
                    <a:pt x="57782" y="10385"/>
                  </a:lnTo>
                  <a:lnTo>
                    <a:pt x="58170" y="11052"/>
                  </a:lnTo>
                  <a:lnTo>
                    <a:pt x="58540" y="11740"/>
                  </a:lnTo>
                  <a:lnTo>
                    <a:pt x="58894" y="12449"/>
                  </a:lnTo>
                  <a:lnTo>
                    <a:pt x="59231" y="13180"/>
                  </a:lnTo>
                  <a:lnTo>
                    <a:pt x="59550" y="13931"/>
                  </a:lnTo>
                  <a:lnTo>
                    <a:pt x="59853" y="14704"/>
                  </a:lnTo>
                  <a:lnTo>
                    <a:pt x="60139" y="15498"/>
                  </a:lnTo>
                  <a:lnTo>
                    <a:pt x="60408" y="16313"/>
                  </a:lnTo>
                  <a:lnTo>
                    <a:pt x="60660" y="17150"/>
                  </a:lnTo>
                  <a:lnTo>
                    <a:pt x="50708" y="18896"/>
                  </a:lnTo>
                  <a:lnTo>
                    <a:pt x="50553" y="18362"/>
                  </a:lnTo>
                  <a:lnTo>
                    <a:pt x="50385" y="17840"/>
                  </a:lnTo>
                  <a:lnTo>
                    <a:pt x="50202" y="17329"/>
                  </a:lnTo>
                  <a:lnTo>
                    <a:pt x="50006" y="16830"/>
                  </a:lnTo>
                  <a:lnTo>
                    <a:pt x="49795" y="16342"/>
                  </a:lnTo>
                  <a:lnTo>
                    <a:pt x="49571" y="15866"/>
                  </a:lnTo>
                  <a:lnTo>
                    <a:pt x="49334" y="15402"/>
                  </a:lnTo>
                  <a:lnTo>
                    <a:pt x="49082" y="14950"/>
                  </a:lnTo>
                  <a:lnTo>
                    <a:pt x="48817" y="14509"/>
                  </a:lnTo>
                  <a:lnTo>
                    <a:pt x="48538" y="14079"/>
                  </a:lnTo>
                  <a:lnTo>
                    <a:pt x="48254" y="13663"/>
                  </a:lnTo>
                  <a:lnTo>
                    <a:pt x="47952" y="13260"/>
                  </a:lnTo>
                  <a:lnTo>
                    <a:pt x="47632" y="12871"/>
                  </a:lnTo>
                  <a:lnTo>
                    <a:pt x="47293" y="12496"/>
                  </a:lnTo>
                  <a:lnTo>
                    <a:pt x="46937" y="12134"/>
                  </a:lnTo>
                  <a:lnTo>
                    <a:pt x="46563" y="11786"/>
                  </a:lnTo>
                  <a:lnTo>
                    <a:pt x="46171" y="11452"/>
                  </a:lnTo>
                  <a:lnTo>
                    <a:pt x="45760" y="11132"/>
                  </a:lnTo>
                  <a:lnTo>
                    <a:pt x="45332" y="10826"/>
                  </a:lnTo>
                  <a:lnTo>
                    <a:pt x="44886" y="10533"/>
                  </a:lnTo>
                  <a:lnTo>
                    <a:pt x="44421" y="10254"/>
                  </a:lnTo>
                  <a:lnTo>
                    <a:pt x="43935" y="9989"/>
                  </a:lnTo>
                  <a:lnTo>
                    <a:pt x="43430" y="9737"/>
                  </a:lnTo>
                  <a:lnTo>
                    <a:pt x="42904" y="9500"/>
                  </a:lnTo>
                  <a:lnTo>
                    <a:pt x="42358" y="9276"/>
                  </a:lnTo>
                  <a:lnTo>
                    <a:pt x="41793" y="9066"/>
                  </a:lnTo>
                  <a:lnTo>
                    <a:pt x="41207" y="8869"/>
                  </a:lnTo>
                  <a:lnTo>
                    <a:pt x="40601" y="8687"/>
                  </a:lnTo>
                  <a:lnTo>
                    <a:pt x="39974" y="8518"/>
                  </a:lnTo>
                  <a:lnTo>
                    <a:pt x="39328" y="8363"/>
                  </a:lnTo>
                  <a:lnTo>
                    <a:pt x="38671" y="8222"/>
                  </a:lnTo>
                  <a:lnTo>
                    <a:pt x="37990" y="8096"/>
                  </a:lnTo>
                  <a:lnTo>
                    <a:pt x="37286" y="7985"/>
                  </a:lnTo>
                  <a:lnTo>
                    <a:pt x="36559" y="7889"/>
                  </a:lnTo>
                  <a:lnTo>
                    <a:pt x="35808" y="7807"/>
                  </a:lnTo>
                  <a:lnTo>
                    <a:pt x="35034" y="7740"/>
                  </a:lnTo>
                  <a:lnTo>
                    <a:pt x="34237" y="7688"/>
                  </a:lnTo>
                  <a:lnTo>
                    <a:pt x="33417" y="7651"/>
                  </a:lnTo>
                  <a:lnTo>
                    <a:pt x="32573" y="7629"/>
                  </a:lnTo>
                  <a:lnTo>
                    <a:pt x="31706" y="7622"/>
                  </a:lnTo>
                  <a:lnTo>
                    <a:pt x="30685" y="7631"/>
                  </a:lnTo>
                  <a:lnTo>
                    <a:pt x="29697" y="7660"/>
                  </a:lnTo>
                  <a:lnTo>
                    <a:pt x="28741" y="7707"/>
                  </a:lnTo>
                  <a:lnTo>
                    <a:pt x="27819" y="7774"/>
                  </a:lnTo>
                  <a:lnTo>
                    <a:pt x="26929" y="7860"/>
                  </a:lnTo>
                  <a:lnTo>
                    <a:pt x="26072" y="7965"/>
                  </a:lnTo>
                  <a:lnTo>
                    <a:pt x="25248" y="8089"/>
                  </a:lnTo>
                  <a:lnTo>
                    <a:pt x="24456" y="8232"/>
                  </a:lnTo>
                  <a:lnTo>
                    <a:pt x="23698" y="8393"/>
                  </a:lnTo>
                  <a:lnTo>
                    <a:pt x="22972" y="8575"/>
                  </a:lnTo>
                  <a:lnTo>
                    <a:pt x="22287" y="8761"/>
                  </a:lnTo>
                  <a:lnTo>
                    <a:pt x="21628" y="8962"/>
                  </a:lnTo>
                  <a:lnTo>
                    <a:pt x="20995" y="9176"/>
                  </a:lnTo>
                  <a:lnTo>
                    <a:pt x="20389" y="9404"/>
                  </a:lnTo>
                  <a:lnTo>
                    <a:pt x="19809" y="9646"/>
                  </a:lnTo>
                  <a:lnTo>
                    <a:pt x="19256" y="9902"/>
                  </a:lnTo>
                  <a:lnTo>
                    <a:pt x="18730" y="10171"/>
                  </a:lnTo>
                  <a:lnTo>
                    <a:pt x="18229" y="10455"/>
                  </a:lnTo>
                  <a:lnTo>
                    <a:pt x="17756" y="10752"/>
                  </a:lnTo>
                  <a:lnTo>
                    <a:pt x="17308" y="11062"/>
                  </a:lnTo>
                  <a:lnTo>
                    <a:pt x="16896" y="11386"/>
                  </a:lnTo>
                  <a:lnTo>
                    <a:pt x="16508" y="11721"/>
                  </a:lnTo>
                  <a:lnTo>
                    <a:pt x="16143" y="12067"/>
                  </a:lnTo>
                  <a:lnTo>
                    <a:pt x="15801" y="12426"/>
                  </a:lnTo>
                  <a:lnTo>
                    <a:pt x="15482" y="12796"/>
                  </a:lnTo>
                  <a:lnTo>
                    <a:pt x="15187" y="13177"/>
                  </a:lnTo>
                  <a:lnTo>
                    <a:pt x="14915" y="13571"/>
                  </a:lnTo>
                  <a:lnTo>
                    <a:pt x="14666" y="13976"/>
                  </a:lnTo>
                  <a:lnTo>
                    <a:pt x="14440" y="14392"/>
                  </a:lnTo>
                  <a:lnTo>
                    <a:pt x="14238" y="14820"/>
                  </a:lnTo>
                  <a:lnTo>
                    <a:pt x="14067" y="15248"/>
                  </a:lnTo>
                  <a:lnTo>
                    <a:pt x="13914" y="15682"/>
                  </a:lnTo>
                  <a:lnTo>
                    <a:pt x="13779" y="16124"/>
                  </a:lnTo>
                  <a:lnTo>
                    <a:pt x="13662" y="16574"/>
                  </a:lnTo>
                  <a:lnTo>
                    <a:pt x="13563" y="17030"/>
                  </a:lnTo>
                  <a:lnTo>
                    <a:pt x="13482" y="17495"/>
                  </a:lnTo>
                  <a:lnTo>
                    <a:pt x="13419" y="17966"/>
                  </a:lnTo>
                  <a:lnTo>
                    <a:pt x="13374" y="18445"/>
                  </a:lnTo>
                  <a:lnTo>
                    <a:pt x="13347" y="18932"/>
                  </a:lnTo>
                  <a:lnTo>
                    <a:pt x="13338" y="19426"/>
                  </a:lnTo>
                  <a:lnTo>
                    <a:pt x="13355" y="20081"/>
                  </a:lnTo>
                  <a:lnTo>
                    <a:pt x="13404" y="20713"/>
                  </a:lnTo>
                  <a:lnTo>
                    <a:pt x="13486" y="21322"/>
                  </a:lnTo>
                  <a:lnTo>
                    <a:pt x="13601" y="21907"/>
                  </a:lnTo>
                  <a:lnTo>
                    <a:pt x="13749" y="22469"/>
                  </a:lnTo>
                  <a:lnTo>
                    <a:pt x="13929" y="23008"/>
                  </a:lnTo>
                  <a:lnTo>
                    <a:pt x="14142" y="23524"/>
                  </a:lnTo>
                  <a:lnTo>
                    <a:pt x="14389" y="24016"/>
                  </a:lnTo>
                  <a:lnTo>
                    <a:pt x="14668" y="24485"/>
                  </a:lnTo>
                  <a:lnTo>
                    <a:pt x="14979" y="24931"/>
                  </a:lnTo>
                  <a:lnTo>
                    <a:pt x="15330" y="25347"/>
                  </a:lnTo>
                  <a:lnTo>
                    <a:pt x="15703" y="25750"/>
                  </a:lnTo>
                  <a:lnTo>
                    <a:pt x="16100" y="26139"/>
                  </a:lnTo>
                  <a:lnTo>
                    <a:pt x="16521" y="26514"/>
                  </a:lnTo>
                  <a:lnTo>
                    <a:pt x="16964" y="26876"/>
                  </a:lnTo>
                  <a:lnTo>
                    <a:pt x="17431" y="27224"/>
                  </a:lnTo>
                  <a:lnTo>
                    <a:pt x="17921" y="27558"/>
                  </a:lnTo>
                  <a:lnTo>
                    <a:pt x="18435" y="27878"/>
                  </a:lnTo>
                  <a:lnTo>
                    <a:pt x="18971" y="28184"/>
                  </a:lnTo>
                  <a:lnTo>
                    <a:pt x="19531" y="28477"/>
                  </a:lnTo>
                  <a:lnTo>
                    <a:pt x="20112" y="28758"/>
                  </a:lnTo>
                  <a:lnTo>
                    <a:pt x="20711" y="29030"/>
                  </a:lnTo>
                  <a:lnTo>
                    <a:pt x="21327" y="29292"/>
                  </a:lnTo>
                  <a:lnTo>
                    <a:pt x="21962" y="29544"/>
                  </a:lnTo>
                  <a:lnTo>
                    <a:pt x="22615" y="29787"/>
                  </a:lnTo>
                  <a:lnTo>
                    <a:pt x="23285" y="30020"/>
                  </a:lnTo>
                  <a:lnTo>
                    <a:pt x="23974" y="30244"/>
                  </a:lnTo>
                  <a:lnTo>
                    <a:pt x="24681" y="30459"/>
                  </a:lnTo>
                  <a:lnTo>
                    <a:pt x="25405" y="30664"/>
                  </a:lnTo>
                  <a:lnTo>
                    <a:pt x="26148" y="30859"/>
                  </a:lnTo>
                  <a:lnTo>
                    <a:pt x="26904" y="31049"/>
                  </a:lnTo>
                  <a:lnTo>
                    <a:pt x="27670" y="31240"/>
                  </a:lnTo>
                  <a:lnTo>
                    <a:pt x="28446" y="31431"/>
                  </a:lnTo>
                  <a:lnTo>
                    <a:pt x="29231" y="31621"/>
                  </a:lnTo>
                  <a:lnTo>
                    <a:pt x="30025" y="31812"/>
                  </a:lnTo>
                  <a:lnTo>
                    <a:pt x="30829" y="32002"/>
                  </a:lnTo>
                  <a:lnTo>
                    <a:pt x="31643" y="32193"/>
                  </a:lnTo>
                  <a:lnTo>
                    <a:pt x="32466" y="32383"/>
                  </a:lnTo>
                  <a:lnTo>
                    <a:pt x="33299" y="32574"/>
                  </a:lnTo>
                  <a:lnTo>
                    <a:pt x="34141" y="32764"/>
                  </a:lnTo>
                  <a:lnTo>
                    <a:pt x="34828" y="32924"/>
                  </a:lnTo>
                  <a:lnTo>
                    <a:pt x="35515" y="33084"/>
                  </a:lnTo>
                  <a:lnTo>
                    <a:pt x="36200" y="33246"/>
                  </a:lnTo>
                  <a:lnTo>
                    <a:pt x="36885" y="33408"/>
                  </a:lnTo>
                  <a:lnTo>
                    <a:pt x="37568" y="33572"/>
                  </a:lnTo>
                  <a:lnTo>
                    <a:pt x="38250" y="33736"/>
                  </a:lnTo>
                  <a:lnTo>
                    <a:pt x="38932" y="33902"/>
                  </a:lnTo>
                  <a:lnTo>
                    <a:pt x="39612" y="34069"/>
                  </a:lnTo>
                  <a:lnTo>
                    <a:pt x="40291" y="34237"/>
                  </a:lnTo>
                  <a:lnTo>
                    <a:pt x="40969" y="34405"/>
                  </a:lnTo>
                  <a:lnTo>
                    <a:pt x="41654" y="34568"/>
                  </a:lnTo>
                  <a:lnTo>
                    <a:pt x="42332" y="34738"/>
                  </a:lnTo>
                  <a:lnTo>
                    <a:pt x="43005" y="34915"/>
                  </a:lnTo>
                  <a:lnTo>
                    <a:pt x="43671" y="35100"/>
                  </a:lnTo>
                  <a:lnTo>
                    <a:pt x="44330" y="35292"/>
                  </a:lnTo>
                  <a:lnTo>
                    <a:pt x="44983" y="35492"/>
                  </a:lnTo>
                  <a:lnTo>
                    <a:pt x="45630" y="35699"/>
                  </a:lnTo>
                  <a:lnTo>
                    <a:pt x="46271" y="35913"/>
                  </a:lnTo>
                  <a:lnTo>
                    <a:pt x="46905" y="36135"/>
                  </a:lnTo>
                  <a:lnTo>
                    <a:pt x="47533" y="36364"/>
                  </a:lnTo>
                  <a:lnTo>
                    <a:pt x="48153" y="36590"/>
                  </a:lnTo>
                  <a:lnTo>
                    <a:pt x="48765" y="36825"/>
                  </a:lnTo>
                  <a:lnTo>
                    <a:pt x="49368" y="37069"/>
                  </a:lnTo>
                  <a:lnTo>
                    <a:pt x="49963" y="37321"/>
                  </a:lnTo>
                  <a:lnTo>
                    <a:pt x="50550" y="37581"/>
                  </a:lnTo>
                  <a:lnTo>
                    <a:pt x="51128" y="37850"/>
                  </a:lnTo>
                  <a:lnTo>
                    <a:pt x="51697" y="38128"/>
                  </a:lnTo>
                  <a:lnTo>
                    <a:pt x="52258" y="38413"/>
                  </a:lnTo>
                  <a:lnTo>
                    <a:pt x="52811" y="38708"/>
                  </a:lnTo>
                  <a:lnTo>
                    <a:pt x="53355" y="39010"/>
                  </a:lnTo>
                  <a:lnTo>
                    <a:pt x="53898" y="39324"/>
                  </a:lnTo>
                  <a:lnTo>
                    <a:pt x="54426" y="39652"/>
                  </a:lnTo>
                  <a:lnTo>
                    <a:pt x="54940" y="39993"/>
                  </a:lnTo>
                  <a:lnTo>
                    <a:pt x="55438" y="40349"/>
                  </a:lnTo>
                  <a:lnTo>
                    <a:pt x="55922" y="40718"/>
                  </a:lnTo>
                  <a:lnTo>
                    <a:pt x="56391" y="41100"/>
                  </a:lnTo>
                  <a:lnTo>
                    <a:pt x="56845" y="41497"/>
                  </a:lnTo>
                  <a:lnTo>
                    <a:pt x="57285" y="41907"/>
                  </a:lnTo>
                  <a:lnTo>
                    <a:pt x="57709" y="42331"/>
                  </a:lnTo>
                  <a:lnTo>
                    <a:pt x="58119" y="42769"/>
                  </a:lnTo>
                  <a:lnTo>
                    <a:pt x="58512" y="43221"/>
                  </a:lnTo>
                  <a:lnTo>
                    <a:pt x="58888" y="43690"/>
                  </a:lnTo>
                  <a:lnTo>
                    <a:pt x="59245" y="44174"/>
                  </a:lnTo>
                  <a:lnTo>
                    <a:pt x="59584" y="44674"/>
                  </a:lnTo>
                  <a:lnTo>
                    <a:pt x="59905" y="45190"/>
                  </a:lnTo>
                  <a:lnTo>
                    <a:pt x="60209" y="45722"/>
                  </a:lnTo>
                  <a:lnTo>
                    <a:pt x="60494" y="46270"/>
                  </a:lnTo>
                  <a:lnTo>
                    <a:pt x="60761" y="46834"/>
                  </a:lnTo>
                  <a:lnTo>
                    <a:pt x="61011" y="47413"/>
                  </a:lnTo>
                  <a:lnTo>
                    <a:pt x="61242" y="48009"/>
                  </a:lnTo>
                  <a:lnTo>
                    <a:pt x="61463" y="48623"/>
                  </a:lnTo>
                  <a:lnTo>
                    <a:pt x="61661" y="49258"/>
                  </a:lnTo>
                  <a:lnTo>
                    <a:pt x="61836" y="49914"/>
                  </a:lnTo>
                  <a:lnTo>
                    <a:pt x="61987" y="50592"/>
                  </a:lnTo>
                  <a:lnTo>
                    <a:pt x="62115" y="51291"/>
                  </a:lnTo>
                  <a:lnTo>
                    <a:pt x="62220" y="52011"/>
                  </a:lnTo>
                  <a:lnTo>
                    <a:pt x="62302" y="52752"/>
                  </a:lnTo>
                  <a:lnTo>
                    <a:pt x="62360" y="53514"/>
                  </a:lnTo>
                  <a:lnTo>
                    <a:pt x="62395" y="5429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4" name="pg844"/>
            <p:cNvSpPr/>
            <p:nvPr/>
          </p:nvSpPr>
          <p:spPr>
            <a:xfrm>
              <a:off x="7472651" y="8419247"/>
              <a:ext cx="10110" cy="74581"/>
            </a:xfrm>
            <a:custGeom>
              <a:avLst/>
              <a:pathLst>
                <a:path w="10110" h="74581">
                  <a:moveTo>
                    <a:pt x="0" y="74581"/>
                  </a:moveTo>
                  <a:lnTo>
                    <a:pt x="0" y="0"/>
                  </a:lnTo>
                  <a:lnTo>
                    <a:pt x="10110" y="0"/>
                  </a:lnTo>
                  <a:lnTo>
                    <a:pt x="10110" y="7458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5"/>
            <p:cNvSpPr/>
            <p:nvPr/>
          </p:nvSpPr>
          <p:spPr>
            <a:xfrm>
              <a:off x="7495200" y="8419247"/>
              <a:ext cx="61295" cy="74581"/>
            </a:xfrm>
            <a:custGeom>
              <a:avLst/>
              <a:pathLst>
                <a:path w="61295" h="74581">
                  <a:moveTo>
                    <a:pt x="35676" y="8257"/>
                  </a:moveTo>
                  <a:lnTo>
                    <a:pt x="35676" y="74581"/>
                  </a:lnTo>
                  <a:lnTo>
                    <a:pt x="25619" y="74581"/>
                  </a:lnTo>
                  <a:lnTo>
                    <a:pt x="25619" y="8257"/>
                  </a:lnTo>
                  <a:lnTo>
                    <a:pt x="0" y="8257"/>
                  </a:lnTo>
                  <a:lnTo>
                    <a:pt x="0" y="0"/>
                  </a:lnTo>
                  <a:lnTo>
                    <a:pt x="61295" y="0"/>
                  </a:lnTo>
                  <a:lnTo>
                    <a:pt x="61295" y="825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6"/>
            <p:cNvSpPr/>
            <p:nvPr/>
          </p:nvSpPr>
          <p:spPr>
            <a:xfrm>
              <a:off x="7561365" y="8419247"/>
              <a:ext cx="67541" cy="74581"/>
            </a:xfrm>
            <a:custGeom>
              <a:avLst/>
              <a:pathLst>
                <a:path w="67541" h="74581">
                  <a:moveTo>
                    <a:pt x="38746" y="43669"/>
                  </a:moveTo>
                  <a:lnTo>
                    <a:pt x="38746" y="74581"/>
                  </a:lnTo>
                  <a:lnTo>
                    <a:pt x="28689" y="74581"/>
                  </a:lnTo>
                  <a:lnTo>
                    <a:pt x="28689" y="43669"/>
                  </a:lnTo>
                  <a:lnTo>
                    <a:pt x="0" y="0"/>
                  </a:lnTo>
                  <a:lnTo>
                    <a:pt x="11115" y="0"/>
                  </a:lnTo>
                  <a:lnTo>
                    <a:pt x="33823" y="35517"/>
                  </a:lnTo>
                  <a:lnTo>
                    <a:pt x="56425" y="0"/>
                  </a:lnTo>
                  <a:lnTo>
                    <a:pt x="67541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rc847"/>
            <p:cNvSpPr/>
            <p:nvPr/>
          </p:nvSpPr>
          <p:spPr>
            <a:xfrm>
              <a:off x="4274791" y="1980782"/>
              <a:ext cx="6857019" cy="6633700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g848"/>
            <p:cNvSpPr/>
            <p:nvPr/>
          </p:nvSpPr>
          <p:spPr>
            <a:xfrm>
              <a:off x="4119560" y="8416947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9"/>
            <p:cNvSpPr/>
            <p:nvPr/>
          </p:nvSpPr>
          <p:spPr>
            <a:xfrm>
              <a:off x="4181279" y="8418093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09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50"/>
            <p:cNvSpPr/>
            <p:nvPr/>
          </p:nvSpPr>
          <p:spPr>
            <a:xfrm>
              <a:off x="4119560" y="8153705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1"/>
            <p:cNvSpPr/>
            <p:nvPr/>
          </p:nvSpPr>
          <p:spPr>
            <a:xfrm>
              <a:off x="4179533" y="8154851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2"/>
            <p:cNvSpPr/>
            <p:nvPr/>
          </p:nvSpPr>
          <p:spPr>
            <a:xfrm>
              <a:off x="4192029" y="8168837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3"/>
            <p:cNvSpPr/>
            <p:nvPr/>
          </p:nvSpPr>
          <p:spPr>
            <a:xfrm>
              <a:off x="4119560" y="7890463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4"/>
            <p:cNvSpPr/>
            <p:nvPr/>
          </p:nvSpPr>
          <p:spPr>
            <a:xfrm>
              <a:off x="4180406" y="7890463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4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5"/>
            <p:cNvSpPr/>
            <p:nvPr/>
          </p:nvSpPr>
          <p:spPr>
            <a:xfrm>
              <a:off x="4119560" y="7627221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6"/>
            <p:cNvSpPr/>
            <p:nvPr/>
          </p:nvSpPr>
          <p:spPr>
            <a:xfrm>
              <a:off x="4181716" y="7627221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7"/>
            <p:cNvSpPr/>
            <p:nvPr/>
          </p:nvSpPr>
          <p:spPr>
            <a:xfrm>
              <a:off x="4119560" y="7363978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pg858"/>
            <p:cNvSpPr/>
            <p:nvPr/>
          </p:nvSpPr>
          <p:spPr>
            <a:xfrm>
              <a:off x="4184881" y="7365124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g859"/>
            <p:cNvSpPr/>
            <p:nvPr/>
          </p:nvSpPr>
          <p:spPr>
            <a:xfrm>
              <a:off x="4119560" y="7100736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0" name="pg860"/>
            <p:cNvSpPr/>
            <p:nvPr/>
          </p:nvSpPr>
          <p:spPr>
            <a:xfrm>
              <a:off x="4182261" y="7100736"/>
              <a:ext cx="53151" cy="79126"/>
            </a:xfrm>
            <a:custGeom>
              <a:avLst/>
              <a:pathLst>
                <a:path w="53151" h="79126">
                  <a:moveTo>
                    <a:pt x="53151" y="39563"/>
                  </a:moveTo>
                  <a:lnTo>
                    <a:pt x="53131" y="41733"/>
                  </a:lnTo>
                  <a:lnTo>
                    <a:pt x="53070" y="43835"/>
                  </a:lnTo>
                  <a:lnTo>
                    <a:pt x="52969" y="45867"/>
                  </a:lnTo>
                  <a:lnTo>
                    <a:pt x="52828" y="47831"/>
                  </a:lnTo>
                  <a:lnTo>
                    <a:pt x="52646" y="49727"/>
                  </a:lnTo>
                  <a:lnTo>
                    <a:pt x="52424" y="51553"/>
                  </a:lnTo>
                  <a:lnTo>
                    <a:pt x="52162" y="53311"/>
                  </a:lnTo>
                  <a:lnTo>
                    <a:pt x="51859" y="55000"/>
                  </a:lnTo>
                  <a:lnTo>
                    <a:pt x="51516" y="56620"/>
                  </a:lnTo>
                  <a:lnTo>
                    <a:pt x="51132" y="58171"/>
                  </a:lnTo>
                  <a:lnTo>
                    <a:pt x="50712" y="59649"/>
                  </a:lnTo>
                  <a:lnTo>
                    <a:pt x="50261" y="61070"/>
                  </a:lnTo>
                  <a:lnTo>
                    <a:pt x="49778" y="62434"/>
                  </a:lnTo>
                  <a:lnTo>
                    <a:pt x="49263" y="63742"/>
                  </a:lnTo>
                  <a:lnTo>
                    <a:pt x="48717" y="64993"/>
                  </a:lnTo>
                  <a:lnTo>
                    <a:pt x="48139" y="66187"/>
                  </a:lnTo>
                  <a:lnTo>
                    <a:pt x="47530" y="67324"/>
                  </a:lnTo>
                  <a:lnTo>
                    <a:pt x="46888" y="68404"/>
                  </a:lnTo>
                  <a:lnTo>
                    <a:pt x="46216" y="69428"/>
                  </a:lnTo>
                  <a:lnTo>
                    <a:pt x="45511" y="70395"/>
                  </a:lnTo>
                  <a:lnTo>
                    <a:pt x="44788" y="71297"/>
                  </a:lnTo>
                  <a:lnTo>
                    <a:pt x="44038" y="72148"/>
                  </a:lnTo>
                  <a:lnTo>
                    <a:pt x="43260" y="72947"/>
                  </a:lnTo>
                  <a:lnTo>
                    <a:pt x="42455" y="73696"/>
                  </a:lnTo>
                  <a:lnTo>
                    <a:pt x="41623" y="74392"/>
                  </a:lnTo>
                  <a:lnTo>
                    <a:pt x="40764" y="75038"/>
                  </a:lnTo>
                  <a:lnTo>
                    <a:pt x="39877" y="75632"/>
                  </a:lnTo>
                  <a:lnTo>
                    <a:pt x="38963" y="76175"/>
                  </a:lnTo>
                  <a:lnTo>
                    <a:pt x="38021" y="76667"/>
                  </a:lnTo>
                  <a:lnTo>
                    <a:pt x="37053" y="77107"/>
                  </a:lnTo>
                  <a:lnTo>
                    <a:pt x="36072" y="77491"/>
                  </a:lnTo>
                  <a:lnTo>
                    <a:pt x="35073" y="77834"/>
                  </a:lnTo>
                  <a:lnTo>
                    <a:pt x="34055" y="78137"/>
                  </a:lnTo>
                  <a:lnTo>
                    <a:pt x="33019" y="78400"/>
                  </a:lnTo>
                  <a:lnTo>
                    <a:pt x="31964" y="78622"/>
                  </a:lnTo>
                  <a:lnTo>
                    <a:pt x="30891" y="78803"/>
                  </a:lnTo>
                  <a:lnTo>
                    <a:pt x="29799" y="78945"/>
                  </a:lnTo>
                  <a:lnTo>
                    <a:pt x="28688" y="79046"/>
                  </a:lnTo>
                  <a:lnTo>
                    <a:pt x="27559" y="79106"/>
                  </a:lnTo>
                  <a:lnTo>
                    <a:pt x="26412" y="79126"/>
                  </a:lnTo>
                  <a:lnTo>
                    <a:pt x="25264" y="79106"/>
                  </a:lnTo>
                  <a:lnTo>
                    <a:pt x="24135" y="79046"/>
                  </a:lnTo>
                  <a:lnTo>
                    <a:pt x="23024" y="78945"/>
                  </a:lnTo>
                  <a:lnTo>
                    <a:pt x="21932" y="78803"/>
                  </a:lnTo>
                  <a:lnTo>
                    <a:pt x="20859" y="78622"/>
                  </a:lnTo>
                  <a:lnTo>
                    <a:pt x="19804" y="78400"/>
                  </a:lnTo>
                  <a:lnTo>
                    <a:pt x="18768" y="78137"/>
                  </a:lnTo>
                  <a:lnTo>
                    <a:pt x="17750" y="77834"/>
                  </a:lnTo>
                  <a:lnTo>
                    <a:pt x="16751" y="77491"/>
                  </a:lnTo>
                  <a:lnTo>
                    <a:pt x="15770" y="77107"/>
                  </a:lnTo>
                  <a:lnTo>
                    <a:pt x="14813" y="76677"/>
                  </a:lnTo>
                  <a:lnTo>
                    <a:pt x="13882" y="76195"/>
                  </a:lnTo>
                  <a:lnTo>
                    <a:pt x="12979" y="75660"/>
                  </a:lnTo>
                  <a:lnTo>
                    <a:pt x="12103" y="75073"/>
                  </a:lnTo>
                  <a:lnTo>
                    <a:pt x="11255" y="74433"/>
                  </a:lnTo>
                  <a:lnTo>
                    <a:pt x="10433" y="73741"/>
                  </a:lnTo>
                  <a:lnTo>
                    <a:pt x="9639" y="72997"/>
                  </a:lnTo>
                  <a:lnTo>
                    <a:pt x="8873" y="72200"/>
                  </a:lnTo>
                  <a:lnTo>
                    <a:pt x="8133" y="71351"/>
                  </a:lnTo>
                  <a:lnTo>
                    <a:pt x="7421" y="70450"/>
                  </a:lnTo>
                  <a:lnTo>
                    <a:pt x="6738" y="69483"/>
                  </a:lnTo>
                  <a:lnTo>
                    <a:pt x="6085" y="68459"/>
                  </a:lnTo>
                  <a:lnTo>
                    <a:pt x="5463" y="67379"/>
                  </a:lnTo>
                  <a:lnTo>
                    <a:pt x="4872" y="66241"/>
                  </a:lnTo>
                  <a:lnTo>
                    <a:pt x="4311" y="65047"/>
                  </a:lnTo>
                  <a:lnTo>
                    <a:pt x="3780" y="63797"/>
                  </a:lnTo>
                  <a:lnTo>
                    <a:pt x="3280" y="62489"/>
                  </a:lnTo>
                  <a:lnTo>
                    <a:pt x="2811" y="61125"/>
                  </a:lnTo>
                  <a:lnTo>
                    <a:pt x="2372" y="59704"/>
                  </a:lnTo>
                  <a:lnTo>
                    <a:pt x="1964" y="58226"/>
                  </a:lnTo>
                  <a:lnTo>
                    <a:pt x="1591" y="56674"/>
                  </a:lnTo>
                  <a:lnTo>
                    <a:pt x="1257" y="55052"/>
                  </a:lnTo>
                  <a:lnTo>
                    <a:pt x="962" y="53361"/>
                  </a:lnTo>
                  <a:lnTo>
                    <a:pt x="707" y="51599"/>
                  </a:lnTo>
                  <a:lnTo>
                    <a:pt x="491" y="49768"/>
                  </a:lnTo>
                  <a:lnTo>
                    <a:pt x="314" y="47866"/>
                  </a:lnTo>
                  <a:lnTo>
                    <a:pt x="176" y="45895"/>
                  </a:lnTo>
                  <a:lnTo>
                    <a:pt x="78" y="43854"/>
                  </a:lnTo>
                  <a:lnTo>
                    <a:pt x="19" y="41744"/>
                  </a:lnTo>
                  <a:lnTo>
                    <a:pt x="0" y="39563"/>
                  </a:lnTo>
                  <a:lnTo>
                    <a:pt x="19" y="37279"/>
                  </a:lnTo>
                  <a:lnTo>
                    <a:pt x="76" y="35075"/>
                  </a:lnTo>
                  <a:lnTo>
                    <a:pt x="171" y="32952"/>
                  </a:lnTo>
                  <a:lnTo>
                    <a:pt x="305" y="30910"/>
                  </a:lnTo>
                  <a:lnTo>
                    <a:pt x="477" y="28949"/>
                  </a:lnTo>
                  <a:lnTo>
                    <a:pt x="687" y="27069"/>
                  </a:lnTo>
                  <a:lnTo>
                    <a:pt x="935" y="25269"/>
                  </a:lnTo>
                  <a:lnTo>
                    <a:pt x="1222" y="23550"/>
                  </a:lnTo>
                  <a:lnTo>
                    <a:pt x="1547" y="21912"/>
                  </a:lnTo>
                  <a:lnTo>
                    <a:pt x="1909" y="20354"/>
                  </a:lnTo>
                  <a:lnTo>
                    <a:pt x="2318" y="18857"/>
                  </a:lnTo>
                  <a:lnTo>
                    <a:pt x="2759" y="17423"/>
                  </a:lnTo>
                  <a:lnTo>
                    <a:pt x="3231" y="16050"/>
                  </a:lnTo>
                  <a:lnTo>
                    <a:pt x="3734" y="14740"/>
                  </a:lnTo>
                  <a:lnTo>
                    <a:pt x="4270" y="13492"/>
                  </a:lnTo>
                  <a:lnTo>
                    <a:pt x="4837" y="12306"/>
                  </a:lnTo>
                  <a:lnTo>
                    <a:pt x="5435" y="11183"/>
                  </a:lnTo>
                  <a:lnTo>
                    <a:pt x="6066" y="10121"/>
                  </a:lnTo>
                  <a:lnTo>
                    <a:pt x="6727" y="9122"/>
                  </a:lnTo>
                  <a:lnTo>
                    <a:pt x="7421" y="8185"/>
                  </a:lnTo>
                  <a:lnTo>
                    <a:pt x="8144" y="7306"/>
                  </a:lnTo>
                  <a:lnTo>
                    <a:pt x="8894" y="6482"/>
                  </a:lnTo>
                  <a:lnTo>
                    <a:pt x="9672" y="5713"/>
                  </a:lnTo>
                  <a:lnTo>
                    <a:pt x="10477" y="4998"/>
                  </a:lnTo>
                  <a:lnTo>
                    <a:pt x="11309" y="4338"/>
                  </a:lnTo>
                  <a:lnTo>
                    <a:pt x="12169" y="3732"/>
                  </a:lnTo>
                  <a:lnTo>
                    <a:pt x="13055" y="3181"/>
                  </a:lnTo>
                  <a:lnTo>
                    <a:pt x="13970" y="2684"/>
                  </a:lnTo>
                  <a:lnTo>
                    <a:pt x="14911" y="2242"/>
                  </a:lnTo>
                  <a:lnTo>
                    <a:pt x="15879" y="1855"/>
                  </a:lnTo>
                  <a:lnTo>
                    <a:pt x="16883" y="1502"/>
                  </a:lnTo>
                  <a:lnTo>
                    <a:pt x="17907" y="1187"/>
                  </a:lnTo>
                  <a:lnTo>
                    <a:pt x="18952" y="909"/>
                  </a:lnTo>
                  <a:lnTo>
                    <a:pt x="20018" y="667"/>
                  </a:lnTo>
                  <a:lnTo>
                    <a:pt x="21105" y="463"/>
                  </a:lnTo>
                  <a:lnTo>
                    <a:pt x="22212" y="296"/>
                  </a:lnTo>
                  <a:lnTo>
                    <a:pt x="23340" y="166"/>
                  </a:lnTo>
                  <a:lnTo>
                    <a:pt x="24488" y="74"/>
                  </a:lnTo>
                  <a:lnTo>
                    <a:pt x="25658" y="18"/>
                  </a:lnTo>
                  <a:lnTo>
                    <a:pt x="26848" y="0"/>
                  </a:lnTo>
                  <a:lnTo>
                    <a:pt x="27964" y="18"/>
                  </a:lnTo>
                  <a:lnTo>
                    <a:pt x="29064" y="74"/>
                  </a:lnTo>
                  <a:lnTo>
                    <a:pt x="30147" y="166"/>
                  </a:lnTo>
                  <a:lnTo>
                    <a:pt x="31214" y="296"/>
                  </a:lnTo>
                  <a:lnTo>
                    <a:pt x="32264" y="463"/>
                  </a:lnTo>
                  <a:lnTo>
                    <a:pt x="33298" y="667"/>
                  </a:lnTo>
                  <a:lnTo>
                    <a:pt x="34316" y="909"/>
                  </a:lnTo>
                  <a:lnTo>
                    <a:pt x="35317" y="1187"/>
                  </a:lnTo>
                  <a:lnTo>
                    <a:pt x="36302" y="1502"/>
                  </a:lnTo>
                  <a:lnTo>
                    <a:pt x="37271" y="1855"/>
                  </a:lnTo>
                  <a:lnTo>
                    <a:pt x="38229" y="2242"/>
                  </a:lnTo>
                  <a:lnTo>
                    <a:pt x="39159" y="2684"/>
                  </a:lnTo>
                  <a:lnTo>
                    <a:pt x="40062" y="3181"/>
                  </a:lnTo>
                  <a:lnTo>
                    <a:pt x="40938" y="3732"/>
                  </a:lnTo>
                  <a:lnTo>
                    <a:pt x="41787" y="4338"/>
                  </a:lnTo>
                  <a:lnTo>
                    <a:pt x="42608" y="4998"/>
                  </a:lnTo>
                  <a:lnTo>
                    <a:pt x="43402" y="5713"/>
                  </a:lnTo>
                  <a:lnTo>
                    <a:pt x="44169" y="6482"/>
                  </a:lnTo>
                  <a:lnTo>
                    <a:pt x="44908" y="7306"/>
                  </a:lnTo>
                  <a:lnTo>
                    <a:pt x="45620" y="8185"/>
                  </a:lnTo>
                  <a:lnTo>
                    <a:pt x="46314" y="9122"/>
                  </a:lnTo>
                  <a:lnTo>
                    <a:pt x="46976" y="10121"/>
                  </a:lnTo>
                  <a:lnTo>
                    <a:pt x="47606" y="11183"/>
                  </a:lnTo>
                  <a:lnTo>
                    <a:pt x="48205" y="12306"/>
                  </a:lnTo>
                  <a:lnTo>
                    <a:pt x="48772" y="13492"/>
                  </a:lnTo>
                  <a:lnTo>
                    <a:pt x="49307" y="14740"/>
                  </a:lnTo>
                  <a:lnTo>
                    <a:pt x="49811" y="16050"/>
                  </a:lnTo>
                  <a:lnTo>
                    <a:pt x="50283" y="17423"/>
                  </a:lnTo>
                  <a:lnTo>
                    <a:pt x="50723" y="18857"/>
                  </a:lnTo>
                  <a:lnTo>
                    <a:pt x="51132" y="20354"/>
                  </a:lnTo>
                  <a:lnTo>
                    <a:pt x="51516" y="21912"/>
                  </a:lnTo>
                  <a:lnTo>
                    <a:pt x="51859" y="23550"/>
                  </a:lnTo>
                  <a:lnTo>
                    <a:pt x="52162" y="25269"/>
                  </a:lnTo>
                  <a:lnTo>
                    <a:pt x="52424" y="27069"/>
                  </a:lnTo>
                  <a:lnTo>
                    <a:pt x="52646" y="28949"/>
                  </a:lnTo>
                  <a:lnTo>
                    <a:pt x="52828" y="30910"/>
                  </a:lnTo>
                  <a:lnTo>
                    <a:pt x="52969" y="32952"/>
                  </a:lnTo>
                  <a:lnTo>
                    <a:pt x="53070" y="35075"/>
                  </a:lnTo>
                  <a:lnTo>
                    <a:pt x="53131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1" name="pg861"/>
            <p:cNvSpPr/>
            <p:nvPr/>
          </p:nvSpPr>
          <p:spPr>
            <a:xfrm>
              <a:off x="4197596" y="7112742"/>
              <a:ext cx="22428" cy="55061"/>
            </a:xfrm>
            <a:custGeom>
              <a:avLst/>
              <a:pathLst>
                <a:path w="22428" h="55061">
                  <a:moveTo>
                    <a:pt x="22428" y="27558"/>
                  </a:moveTo>
                  <a:lnTo>
                    <a:pt x="22422" y="25960"/>
                  </a:lnTo>
                  <a:lnTo>
                    <a:pt x="22404" y="24419"/>
                  </a:lnTo>
                  <a:lnTo>
                    <a:pt x="22374" y="22934"/>
                  </a:lnTo>
                  <a:lnTo>
                    <a:pt x="22332" y="21507"/>
                  </a:lnTo>
                  <a:lnTo>
                    <a:pt x="22278" y="20136"/>
                  </a:lnTo>
                  <a:lnTo>
                    <a:pt x="22212" y="18822"/>
                  </a:lnTo>
                  <a:lnTo>
                    <a:pt x="22134" y="17565"/>
                  </a:lnTo>
                  <a:lnTo>
                    <a:pt x="22044" y="16364"/>
                  </a:lnTo>
                  <a:lnTo>
                    <a:pt x="21942" y="15220"/>
                  </a:lnTo>
                  <a:lnTo>
                    <a:pt x="21828" y="14133"/>
                  </a:lnTo>
                  <a:lnTo>
                    <a:pt x="21700" y="13086"/>
                  </a:lnTo>
                  <a:lnTo>
                    <a:pt x="21559" y="12084"/>
                  </a:lnTo>
                  <a:lnTo>
                    <a:pt x="21404" y="11126"/>
                  </a:lnTo>
                  <a:lnTo>
                    <a:pt x="21234" y="10213"/>
                  </a:lnTo>
                  <a:lnTo>
                    <a:pt x="21050" y="9345"/>
                  </a:lnTo>
                  <a:lnTo>
                    <a:pt x="20852" y="8521"/>
                  </a:lnTo>
                  <a:lnTo>
                    <a:pt x="20640" y="7742"/>
                  </a:lnTo>
                  <a:lnTo>
                    <a:pt x="20413" y="7009"/>
                  </a:lnTo>
                  <a:lnTo>
                    <a:pt x="20173" y="6319"/>
                  </a:lnTo>
                  <a:lnTo>
                    <a:pt x="19918" y="5675"/>
                  </a:lnTo>
                  <a:lnTo>
                    <a:pt x="19648" y="5061"/>
                  </a:lnTo>
                  <a:lnTo>
                    <a:pt x="19361" y="4485"/>
                  </a:lnTo>
                  <a:lnTo>
                    <a:pt x="19058" y="3948"/>
                  </a:lnTo>
                  <a:lnTo>
                    <a:pt x="18739" y="3448"/>
                  </a:lnTo>
                  <a:lnTo>
                    <a:pt x="18403" y="2987"/>
                  </a:lnTo>
                  <a:lnTo>
                    <a:pt x="18051" y="2564"/>
                  </a:lnTo>
                  <a:lnTo>
                    <a:pt x="17683" y="2180"/>
                  </a:lnTo>
                  <a:lnTo>
                    <a:pt x="17298" y="1833"/>
                  </a:lnTo>
                  <a:lnTo>
                    <a:pt x="16897" y="1525"/>
                  </a:lnTo>
                  <a:lnTo>
                    <a:pt x="16480" y="1255"/>
                  </a:lnTo>
                  <a:lnTo>
                    <a:pt x="16056" y="1016"/>
                  </a:lnTo>
                  <a:lnTo>
                    <a:pt x="15613" y="803"/>
                  </a:lnTo>
                  <a:lnTo>
                    <a:pt x="15152" y="615"/>
                  </a:lnTo>
                  <a:lnTo>
                    <a:pt x="14672" y="451"/>
                  </a:lnTo>
                  <a:lnTo>
                    <a:pt x="14174" y="313"/>
                  </a:lnTo>
                  <a:lnTo>
                    <a:pt x="13657" y="200"/>
                  </a:lnTo>
                  <a:lnTo>
                    <a:pt x="13122" y="112"/>
                  </a:lnTo>
                  <a:lnTo>
                    <a:pt x="12568" y="50"/>
                  </a:lnTo>
                  <a:lnTo>
                    <a:pt x="11996" y="12"/>
                  </a:lnTo>
                  <a:lnTo>
                    <a:pt x="11405" y="0"/>
                  </a:lnTo>
                  <a:lnTo>
                    <a:pt x="10771" y="13"/>
                  </a:lnTo>
                  <a:lnTo>
                    <a:pt x="10158" y="52"/>
                  </a:lnTo>
                  <a:lnTo>
                    <a:pt x="9566" y="117"/>
                  </a:lnTo>
                  <a:lnTo>
                    <a:pt x="8995" y="209"/>
                  </a:lnTo>
                  <a:lnTo>
                    <a:pt x="8444" y="327"/>
                  </a:lnTo>
                  <a:lnTo>
                    <a:pt x="7914" y="471"/>
                  </a:lnTo>
                  <a:lnTo>
                    <a:pt x="7405" y="641"/>
                  </a:lnTo>
                  <a:lnTo>
                    <a:pt x="6917" y="838"/>
                  </a:lnTo>
                  <a:lnTo>
                    <a:pt x="6449" y="1060"/>
                  </a:lnTo>
                  <a:lnTo>
                    <a:pt x="6002" y="1309"/>
                  </a:lnTo>
                  <a:lnTo>
                    <a:pt x="5574" y="1579"/>
                  </a:lnTo>
                  <a:lnTo>
                    <a:pt x="5162" y="1888"/>
                  </a:lnTo>
                  <a:lnTo>
                    <a:pt x="4766" y="2234"/>
                  </a:lnTo>
                  <a:lnTo>
                    <a:pt x="4387" y="2619"/>
                  </a:lnTo>
                  <a:lnTo>
                    <a:pt x="4024" y="3042"/>
                  </a:lnTo>
                  <a:lnTo>
                    <a:pt x="3678" y="3503"/>
                  </a:lnTo>
                  <a:lnTo>
                    <a:pt x="3347" y="4002"/>
                  </a:lnTo>
                  <a:lnTo>
                    <a:pt x="3034" y="4540"/>
                  </a:lnTo>
                  <a:lnTo>
                    <a:pt x="2736" y="5115"/>
                  </a:lnTo>
                  <a:lnTo>
                    <a:pt x="2455" y="5729"/>
                  </a:lnTo>
                  <a:lnTo>
                    <a:pt x="2200" y="6384"/>
                  </a:lnTo>
                  <a:lnTo>
                    <a:pt x="1960" y="7083"/>
                  </a:lnTo>
                  <a:lnTo>
                    <a:pt x="1733" y="7825"/>
                  </a:lnTo>
                  <a:lnTo>
                    <a:pt x="1521" y="8611"/>
                  </a:lnTo>
                  <a:lnTo>
                    <a:pt x="1323" y="9440"/>
                  </a:lnTo>
                  <a:lnTo>
                    <a:pt x="1139" y="10313"/>
                  </a:lnTo>
                  <a:lnTo>
                    <a:pt x="969" y="11230"/>
                  </a:lnTo>
                  <a:lnTo>
                    <a:pt x="814" y="12191"/>
                  </a:lnTo>
                  <a:lnTo>
                    <a:pt x="672" y="13195"/>
                  </a:lnTo>
                  <a:lnTo>
                    <a:pt x="545" y="14242"/>
                  </a:lnTo>
                  <a:lnTo>
                    <a:pt x="442" y="15328"/>
                  </a:lnTo>
                  <a:lnTo>
                    <a:pt x="349" y="16469"/>
                  </a:lnTo>
                  <a:lnTo>
                    <a:pt x="267" y="17664"/>
                  </a:lnTo>
                  <a:lnTo>
                    <a:pt x="196" y="18914"/>
                  </a:lnTo>
                  <a:lnTo>
                    <a:pt x="136" y="20218"/>
                  </a:lnTo>
                  <a:lnTo>
                    <a:pt x="87" y="21577"/>
                  </a:lnTo>
                  <a:lnTo>
                    <a:pt x="49" y="22990"/>
                  </a:lnTo>
                  <a:lnTo>
                    <a:pt x="21" y="24458"/>
                  </a:lnTo>
                  <a:lnTo>
                    <a:pt x="5" y="25980"/>
                  </a:lnTo>
                  <a:lnTo>
                    <a:pt x="0" y="27558"/>
                  </a:lnTo>
                  <a:lnTo>
                    <a:pt x="6" y="29114"/>
                  </a:lnTo>
                  <a:lnTo>
                    <a:pt x="24" y="30618"/>
                  </a:lnTo>
                  <a:lnTo>
                    <a:pt x="54" y="32069"/>
                  </a:lnTo>
                  <a:lnTo>
                    <a:pt x="96" y="33469"/>
                  </a:lnTo>
                  <a:lnTo>
                    <a:pt x="150" y="34815"/>
                  </a:lnTo>
                  <a:lnTo>
                    <a:pt x="216" y="36110"/>
                  </a:lnTo>
                  <a:lnTo>
                    <a:pt x="294" y="37352"/>
                  </a:lnTo>
                  <a:lnTo>
                    <a:pt x="384" y="38541"/>
                  </a:lnTo>
                  <a:lnTo>
                    <a:pt x="486" y="39679"/>
                  </a:lnTo>
                  <a:lnTo>
                    <a:pt x="600" y="40764"/>
                  </a:lnTo>
                  <a:lnTo>
                    <a:pt x="727" y="41801"/>
                  </a:lnTo>
                  <a:lnTo>
                    <a:pt x="868" y="42798"/>
                  </a:lnTo>
                  <a:lnTo>
                    <a:pt x="1024" y="43753"/>
                  </a:lnTo>
                  <a:lnTo>
                    <a:pt x="1193" y="44666"/>
                  </a:lnTo>
                  <a:lnTo>
                    <a:pt x="1377" y="45538"/>
                  </a:lnTo>
                  <a:lnTo>
                    <a:pt x="1575" y="46369"/>
                  </a:lnTo>
                  <a:lnTo>
                    <a:pt x="1788" y="47158"/>
                  </a:lnTo>
                  <a:lnTo>
                    <a:pt x="2014" y="47906"/>
                  </a:lnTo>
                  <a:lnTo>
                    <a:pt x="2255" y="48612"/>
                  </a:lnTo>
                  <a:lnTo>
                    <a:pt x="2510" y="49276"/>
                  </a:lnTo>
                  <a:lnTo>
                    <a:pt x="2780" y="49891"/>
                  </a:lnTo>
                  <a:lnTo>
                    <a:pt x="3066" y="50468"/>
                  </a:lnTo>
                  <a:lnTo>
                    <a:pt x="3369" y="51009"/>
                  </a:lnTo>
                  <a:lnTo>
                    <a:pt x="3688" y="51512"/>
                  </a:lnTo>
                  <a:lnTo>
                    <a:pt x="4024" y="51978"/>
                  </a:lnTo>
                  <a:lnTo>
                    <a:pt x="4376" y="52407"/>
                  </a:lnTo>
                  <a:lnTo>
                    <a:pt x="4744" y="52798"/>
                  </a:lnTo>
                  <a:lnTo>
                    <a:pt x="5129" y="53153"/>
                  </a:lnTo>
                  <a:lnTo>
                    <a:pt x="5530" y="53471"/>
                  </a:lnTo>
                  <a:lnTo>
                    <a:pt x="5948" y="53751"/>
                  </a:lnTo>
                  <a:lnTo>
                    <a:pt x="6383" y="54000"/>
                  </a:lnTo>
                  <a:lnTo>
                    <a:pt x="6838" y="54223"/>
                  </a:lnTo>
                  <a:lnTo>
                    <a:pt x="7313" y="54419"/>
                  </a:lnTo>
                  <a:lnTo>
                    <a:pt x="7807" y="54589"/>
                  </a:lnTo>
                  <a:lnTo>
                    <a:pt x="8321" y="54734"/>
                  </a:lnTo>
                  <a:lnTo>
                    <a:pt x="8855" y="54851"/>
                  </a:lnTo>
                  <a:lnTo>
                    <a:pt x="9409" y="54943"/>
                  </a:lnTo>
                  <a:lnTo>
                    <a:pt x="9982" y="55009"/>
                  </a:lnTo>
                  <a:lnTo>
                    <a:pt x="10574" y="55048"/>
                  </a:lnTo>
                  <a:lnTo>
                    <a:pt x="11186" y="55061"/>
                  </a:lnTo>
                  <a:lnTo>
                    <a:pt x="11778" y="55048"/>
                  </a:lnTo>
                  <a:lnTo>
                    <a:pt x="12352" y="55009"/>
                  </a:lnTo>
                  <a:lnTo>
                    <a:pt x="12909" y="54943"/>
                  </a:lnTo>
                  <a:lnTo>
                    <a:pt x="13448" y="54851"/>
                  </a:lnTo>
                  <a:lnTo>
                    <a:pt x="13969" y="54734"/>
                  </a:lnTo>
                  <a:lnTo>
                    <a:pt x="14474" y="54589"/>
                  </a:lnTo>
                  <a:lnTo>
                    <a:pt x="14960" y="54419"/>
                  </a:lnTo>
                  <a:lnTo>
                    <a:pt x="15430" y="54223"/>
                  </a:lnTo>
                  <a:lnTo>
                    <a:pt x="15882" y="54000"/>
                  </a:lnTo>
                  <a:lnTo>
                    <a:pt x="16316" y="53751"/>
                  </a:lnTo>
                  <a:lnTo>
                    <a:pt x="16734" y="53471"/>
                  </a:lnTo>
                  <a:lnTo>
                    <a:pt x="17137" y="53153"/>
                  </a:lnTo>
                  <a:lnTo>
                    <a:pt x="17524" y="52798"/>
                  </a:lnTo>
                  <a:lnTo>
                    <a:pt x="17896" y="52407"/>
                  </a:lnTo>
                  <a:lnTo>
                    <a:pt x="18253" y="51978"/>
                  </a:lnTo>
                  <a:lnTo>
                    <a:pt x="18595" y="51512"/>
                  </a:lnTo>
                  <a:lnTo>
                    <a:pt x="18921" y="51009"/>
                  </a:lnTo>
                  <a:lnTo>
                    <a:pt x="19232" y="50468"/>
                  </a:lnTo>
                  <a:lnTo>
                    <a:pt x="19528" y="49891"/>
                  </a:lnTo>
                  <a:lnTo>
                    <a:pt x="19809" y="49276"/>
                  </a:lnTo>
                  <a:lnTo>
                    <a:pt x="20074" y="48612"/>
                  </a:lnTo>
                  <a:lnTo>
                    <a:pt x="20324" y="47906"/>
                  </a:lnTo>
                  <a:lnTo>
                    <a:pt x="20558" y="47158"/>
                  </a:lnTo>
                  <a:lnTo>
                    <a:pt x="20778" y="46369"/>
                  </a:lnTo>
                  <a:lnTo>
                    <a:pt x="20982" y="45538"/>
                  </a:lnTo>
                  <a:lnTo>
                    <a:pt x="21171" y="44666"/>
                  </a:lnTo>
                  <a:lnTo>
                    <a:pt x="21344" y="43753"/>
                  </a:lnTo>
                  <a:lnTo>
                    <a:pt x="21502" y="42798"/>
                  </a:lnTo>
                  <a:lnTo>
                    <a:pt x="21645" y="41801"/>
                  </a:lnTo>
                  <a:lnTo>
                    <a:pt x="21773" y="40764"/>
                  </a:lnTo>
                  <a:lnTo>
                    <a:pt x="21897" y="39679"/>
                  </a:lnTo>
                  <a:lnTo>
                    <a:pt x="22009" y="38541"/>
                  </a:lnTo>
                  <a:lnTo>
                    <a:pt x="22107" y="37352"/>
                  </a:lnTo>
                  <a:lnTo>
                    <a:pt x="22192" y="36110"/>
                  </a:lnTo>
                  <a:lnTo>
                    <a:pt x="22264" y="34815"/>
                  </a:lnTo>
                  <a:lnTo>
                    <a:pt x="22323" y="33469"/>
                  </a:lnTo>
                  <a:lnTo>
                    <a:pt x="22369" y="32069"/>
                  </a:lnTo>
                  <a:lnTo>
                    <a:pt x="22402" y="30618"/>
                  </a:lnTo>
                  <a:lnTo>
                    <a:pt x="22421" y="291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2" name="pg862"/>
            <p:cNvSpPr/>
            <p:nvPr/>
          </p:nvSpPr>
          <p:spPr>
            <a:xfrm>
              <a:off x="4122725" y="6838640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g863"/>
            <p:cNvSpPr/>
            <p:nvPr/>
          </p:nvSpPr>
          <p:spPr>
            <a:xfrm>
              <a:off x="4181716" y="6837494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4" name="pg864"/>
            <p:cNvSpPr/>
            <p:nvPr/>
          </p:nvSpPr>
          <p:spPr>
            <a:xfrm>
              <a:off x="4197268" y="6849500"/>
              <a:ext cx="22373" cy="27940"/>
            </a:xfrm>
            <a:custGeom>
              <a:avLst/>
              <a:pathLst>
                <a:path w="22373" h="27940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40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5" name="pg865"/>
            <p:cNvSpPr/>
            <p:nvPr/>
          </p:nvSpPr>
          <p:spPr>
            <a:xfrm>
              <a:off x="4122725" y="6575398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6" name="pg866"/>
            <p:cNvSpPr/>
            <p:nvPr/>
          </p:nvSpPr>
          <p:spPr>
            <a:xfrm>
              <a:off x="4181388" y="6574252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g867"/>
            <p:cNvSpPr/>
            <p:nvPr/>
          </p:nvSpPr>
          <p:spPr>
            <a:xfrm>
              <a:off x="4198851" y="6585003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8" name="pg868"/>
            <p:cNvSpPr/>
            <p:nvPr/>
          </p:nvSpPr>
          <p:spPr>
            <a:xfrm>
              <a:off x="4197159" y="6617308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9" name="pg869"/>
            <p:cNvSpPr/>
            <p:nvPr/>
          </p:nvSpPr>
          <p:spPr>
            <a:xfrm>
              <a:off x="4122725" y="6312156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0" name="pg870"/>
            <p:cNvSpPr/>
            <p:nvPr/>
          </p:nvSpPr>
          <p:spPr>
            <a:xfrm>
              <a:off x="4182643" y="6312156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1" name="pg871"/>
            <p:cNvSpPr/>
            <p:nvPr/>
          </p:nvSpPr>
          <p:spPr>
            <a:xfrm>
              <a:off x="4122725" y="6048914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2" name="pg872"/>
            <p:cNvSpPr/>
            <p:nvPr/>
          </p:nvSpPr>
          <p:spPr>
            <a:xfrm>
              <a:off x="4181934" y="6047768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3" name="pg873"/>
            <p:cNvSpPr/>
            <p:nvPr/>
          </p:nvSpPr>
          <p:spPr>
            <a:xfrm>
              <a:off x="4198032" y="6087604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4" name="pg874"/>
            <p:cNvSpPr/>
            <p:nvPr/>
          </p:nvSpPr>
          <p:spPr>
            <a:xfrm>
              <a:off x="4122725" y="578567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5" name="pg875"/>
            <p:cNvSpPr/>
            <p:nvPr/>
          </p:nvSpPr>
          <p:spPr>
            <a:xfrm>
              <a:off x="4181279" y="5785672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09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6" name="pg876"/>
            <p:cNvSpPr/>
            <p:nvPr/>
          </p:nvSpPr>
          <p:spPr>
            <a:xfrm>
              <a:off x="4122725" y="5522430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7" name="pg877"/>
            <p:cNvSpPr/>
            <p:nvPr/>
          </p:nvSpPr>
          <p:spPr>
            <a:xfrm>
              <a:off x="4179533" y="5522430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8" name="pg878"/>
            <p:cNvSpPr/>
            <p:nvPr/>
          </p:nvSpPr>
          <p:spPr>
            <a:xfrm>
              <a:off x="4192029" y="5536416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6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9" name="pg879"/>
            <p:cNvSpPr/>
            <p:nvPr/>
          </p:nvSpPr>
          <p:spPr>
            <a:xfrm>
              <a:off x="4122725" y="5259188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0" name="pg880"/>
            <p:cNvSpPr/>
            <p:nvPr/>
          </p:nvSpPr>
          <p:spPr>
            <a:xfrm>
              <a:off x="4180406" y="5258042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4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1" name="pg881"/>
            <p:cNvSpPr/>
            <p:nvPr/>
          </p:nvSpPr>
          <p:spPr>
            <a:xfrm>
              <a:off x="4122725" y="4995946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2" name="pg882"/>
            <p:cNvSpPr/>
            <p:nvPr/>
          </p:nvSpPr>
          <p:spPr>
            <a:xfrm>
              <a:off x="4181716" y="4994800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3" name="pg883"/>
            <p:cNvSpPr/>
            <p:nvPr/>
          </p:nvSpPr>
          <p:spPr>
            <a:xfrm>
              <a:off x="4122725" y="4732703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4" name="pg884"/>
            <p:cNvSpPr/>
            <p:nvPr/>
          </p:nvSpPr>
          <p:spPr>
            <a:xfrm>
              <a:off x="4184881" y="4732703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5" name="pg885"/>
            <p:cNvSpPr/>
            <p:nvPr/>
          </p:nvSpPr>
          <p:spPr>
            <a:xfrm>
              <a:off x="4122725" y="4469461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6" name="pg886"/>
            <p:cNvSpPr/>
            <p:nvPr/>
          </p:nvSpPr>
          <p:spPr>
            <a:xfrm>
              <a:off x="4182261" y="4468315"/>
              <a:ext cx="53151" cy="79126"/>
            </a:xfrm>
            <a:custGeom>
              <a:avLst/>
              <a:pathLst>
                <a:path w="53151" h="79126">
                  <a:moveTo>
                    <a:pt x="53151" y="39563"/>
                  </a:moveTo>
                  <a:lnTo>
                    <a:pt x="53131" y="41733"/>
                  </a:lnTo>
                  <a:lnTo>
                    <a:pt x="53070" y="43835"/>
                  </a:lnTo>
                  <a:lnTo>
                    <a:pt x="52969" y="45867"/>
                  </a:lnTo>
                  <a:lnTo>
                    <a:pt x="52828" y="47831"/>
                  </a:lnTo>
                  <a:lnTo>
                    <a:pt x="52646" y="49727"/>
                  </a:lnTo>
                  <a:lnTo>
                    <a:pt x="52424" y="51553"/>
                  </a:lnTo>
                  <a:lnTo>
                    <a:pt x="52162" y="53311"/>
                  </a:lnTo>
                  <a:lnTo>
                    <a:pt x="51859" y="55000"/>
                  </a:lnTo>
                  <a:lnTo>
                    <a:pt x="51516" y="56620"/>
                  </a:lnTo>
                  <a:lnTo>
                    <a:pt x="51132" y="58171"/>
                  </a:lnTo>
                  <a:lnTo>
                    <a:pt x="50712" y="59649"/>
                  </a:lnTo>
                  <a:lnTo>
                    <a:pt x="50261" y="61070"/>
                  </a:lnTo>
                  <a:lnTo>
                    <a:pt x="49778" y="62434"/>
                  </a:lnTo>
                  <a:lnTo>
                    <a:pt x="49263" y="63742"/>
                  </a:lnTo>
                  <a:lnTo>
                    <a:pt x="48717" y="64993"/>
                  </a:lnTo>
                  <a:lnTo>
                    <a:pt x="48139" y="66187"/>
                  </a:lnTo>
                  <a:lnTo>
                    <a:pt x="47530" y="67324"/>
                  </a:lnTo>
                  <a:lnTo>
                    <a:pt x="46888" y="68404"/>
                  </a:lnTo>
                  <a:lnTo>
                    <a:pt x="46216" y="69428"/>
                  </a:lnTo>
                  <a:lnTo>
                    <a:pt x="45511" y="70395"/>
                  </a:lnTo>
                  <a:lnTo>
                    <a:pt x="44788" y="71297"/>
                  </a:lnTo>
                  <a:lnTo>
                    <a:pt x="44038" y="72148"/>
                  </a:lnTo>
                  <a:lnTo>
                    <a:pt x="43260" y="72947"/>
                  </a:lnTo>
                  <a:lnTo>
                    <a:pt x="42455" y="73696"/>
                  </a:lnTo>
                  <a:lnTo>
                    <a:pt x="41623" y="74392"/>
                  </a:lnTo>
                  <a:lnTo>
                    <a:pt x="40764" y="75038"/>
                  </a:lnTo>
                  <a:lnTo>
                    <a:pt x="39877" y="75632"/>
                  </a:lnTo>
                  <a:lnTo>
                    <a:pt x="38963" y="76175"/>
                  </a:lnTo>
                  <a:lnTo>
                    <a:pt x="38021" y="76667"/>
                  </a:lnTo>
                  <a:lnTo>
                    <a:pt x="37053" y="77107"/>
                  </a:lnTo>
                  <a:lnTo>
                    <a:pt x="36072" y="77491"/>
                  </a:lnTo>
                  <a:lnTo>
                    <a:pt x="35073" y="77834"/>
                  </a:lnTo>
                  <a:lnTo>
                    <a:pt x="34055" y="78137"/>
                  </a:lnTo>
                  <a:lnTo>
                    <a:pt x="33019" y="78400"/>
                  </a:lnTo>
                  <a:lnTo>
                    <a:pt x="31964" y="78622"/>
                  </a:lnTo>
                  <a:lnTo>
                    <a:pt x="30891" y="78803"/>
                  </a:lnTo>
                  <a:lnTo>
                    <a:pt x="29799" y="78945"/>
                  </a:lnTo>
                  <a:lnTo>
                    <a:pt x="28688" y="79046"/>
                  </a:lnTo>
                  <a:lnTo>
                    <a:pt x="27559" y="79106"/>
                  </a:lnTo>
                  <a:lnTo>
                    <a:pt x="26412" y="79126"/>
                  </a:lnTo>
                  <a:lnTo>
                    <a:pt x="25264" y="79106"/>
                  </a:lnTo>
                  <a:lnTo>
                    <a:pt x="24135" y="79046"/>
                  </a:lnTo>
                  <a:lnTo>
                    <a:pt x="23024" y="78945"/>
                  </a:lnTo>
                  <a:lnTo>
                    <a:pt x="21932" y="78803"/>
                  </a:lnTo>
                  <a:lnTo>
                    <a:pt x="20859" y="78622"/>
                  </a:lnTo>
                  <a:lnTo>
                    <a:pt x="19804" y="78400"/>
                  </a:lnTo>
                  <a:lnTo>
                    <a:pt x="18768" y="78137"/>
                  </a:lnTo>
                  <a:lnTo>
                    <a:pt x="17750" y="77834"/>
                  </a:lnTo>
                  <a:lnTo>
                    <a:pt x="16751" y="77491"/>
                  </a:lnTo>
                  <a:lnTo>
                    <a:pt x="15770" y="77107"/>
                  </a:lnTo>
                  <a:lnTo>
                    <a:pt x="14813" y="76677"/>
                  </a:lnTo>
                  <a:lnTo>
                    <a:pt x="13882" y="76195"/>
                  </a:lnTo>
                  <a:lnTo>
                    <a:pt x="12979" y="75660"/>
                  </a:lnTo>
                  <a:lnTo>
                    <a:pt x="12103" y="75073"/>
                  </a:lnTo>
                  <a:lnTo>
                    <a:pt x="11255" y="74433"/>
                  </a:lnTo>
                  <a:lnTo>
                    <a:pt x="10433" y="73741"/>
                  </a:lnTo>
                  <a:lnTo>
                    <a:pt x="9639" y="72997"/>
                  </a:lnTo>
                  <a:lnTo>
                    <a:pt x="8873" y="72200"/>
                  </a:lnTo>
                  <a:lnTo>
                    <a:pt x="8133" y="71351"/>
                  </a:lnTo>
                  <a:lnTo>
                    <a:pt x="7421" y="70450"/>
                  </a:lnTo>
                  <a:lnTo>
                    <a:pt x="6738" y="69483"/>
                  </a:lnTo>
                  <a:lnTo>
                    <a:pt x="6085" y="68459"/>
                  </a:lnTo>
                  <a:lnTo>
                    <a:pt x="5463" y="67379"/>
                  </a:lnTo>
                  <a:lnTo>
                    <a:pt x="4872" y="66241"/>
                  </a:lnTo>
                  <a:lnTo>
                    <a:pt x="4311" y="65047"/>
                  </a:lnTo>
                  <a:lnTo>
                    <a:pt x="3780" y="63797"/>
                  </a:lnTo>
                  <a:lnTo>
                    <a:pt x="3280" y="62489"/>
                  </a:lnTo>
                  <a:lnTo>
                    <a:pt x="2811" y="61125"/>
                  </a:lnTo>
                  <a:lnTo>
                    <a:pt x="2372" y="59704"/>
                  </a:lnTo>
                  <a:lnTo>
                    <a:pt x="1964" y="58226"/>
                  </a:lnTo>
                  <a:lnTo>
                    <a:pt x="1591" y="56674"/>
                  </a:lnTo>
                  <a:lnTo>
                    <a:pt x="1257" y="55052"/>
                  </a:lnTo>
                  <a:lnTo>
                    <a:pt x="962" y="53361"/>
                  </a:lnTo>
                  <a:lnTo>
                    <a:pt x="707" y="51599"/>
                  </a:lnTo>
                  <a:lnTo>
                    <a:pt x="491" y="49768"/>
                  </a:lnTo>
                  <a:lnTo>
                    <a:pt x="314" y="47866"/>
                  </a:lnTo>
                  <a:lnTo>
                    <a:pt x="176" y="45895"/>
                  </a:lnTo>
                  <a:lnTo>
                    <a:pt x="78" y="43854"/>
                  </a:lnTo>
                  <a:lnTo>
                    <a:pt x="19" y="41744"/>
                  </a:lnTo>
                  <a:lnTo>
                    <a:pt x="0" y="39563"/>
                  </a:lnTo>
                  <a:lnTo>
                    <a:pt x="19" y="37279"/>
                  </a:lnTo>
                  <a:lnTo>
                    <a:pt x="76" y="35075"/>
                  </a:lnTo>
                  <a:lnTo>
                    <a:pt x="171" y="32952"/>
                  </a:lnTo>
                  <a:lnTo>
                    <a:pt x="305" y="30910"/>
                  </a:lnTo>
                  <a:lnTo>
                    <a:pt x="477" y="28949"/>
                  </a:lnTo>
                  <a:lnTo>
                    <a:pt x="687" y="27069"/>
                  </a:lnTo>
                  <a:lnTo>
                    <a:pt x="935" y="25269"/>
                  </a:lnTo>
                  <a:lnTo>
                    <a:pt x="1222" y="23550"/>
                  </a:lnTo>
                  <a:lnTo>
                    <a:pt x="1547" y="21912"/>
                  </a:lnTo>
                  <a:lnTo>
                    <a:pt x="1909" y="20354"/>
                  </a:lnTo>
                  <a:lnTo>
                    <a:pt x="2318" y="18857"/>
                  </a:lnTo>
                  <a:lnTo>
                    <a:pt x="2759" y="17423"/>
                  </a:lnTo>
                  <a:lnTo>
                    <a:pt x="3231" y="16050"/>
                  </a:lnTo>
                  <a:lnTo>
                    <a:pt x="3734" y="14740"/>
                  </a:lnTo>
                  <a:lnTo>
                    <a:pt x="4270" y="13492"/>
                  </a:lnTo>
                  <a:lnTo>
                    <a:pt x="4837" y="12306"/>
                  </a:lnTo>
                  <a:lnTo>
                    <a:pt x="5435" y="11183"/>
                  </a:lnTo>
                  <a:lnTo>
                    <a:pt x="6066" y="10121"/>
                  </a:lnTo>
                  <a:lnTo>
                    <a:pt x="6727" y="9122"/>
                  </a:lnTo>
                  <a:lnTo>
                    <a:pt x="7421" y="8185"/>
                  </a:lnTo>
                  <a:lnTo>
                    <a:pt x="8144" y="7306"/>
                  </a:lnTo>
                  <a:lnTo>
                    <a:pt x="8894" y="6482"/>
                  </a:lnTo>
                  <a:lnTo>
                    <a:pt x="9672" y="5713"/>
                  </a:lnTo>
                  <a:lnTo>
                    <a:pt x="10477" y="4998"/>
                  </a:lnTo>
                  <a:lnTo>
                    <a:pt x="11309" y="4338"/>
                  </a:lnTo>
                  <a:lnTo>
                    <a:pt x="12169" y="3732"/>
                  </a:lnTo>
                  <a:lnTo>
                    <a:pt x="13055" y="3181"/>
                  </a:lnTo>
                  <a:lnTo>
                    <a:pt x="13970" y="2684"/>
                  </a:lnTo>
                  <a:lnTo>
                    <a:pt x="14911" y="2242"/>
                  </a:lnTo>
                  <a:lnTo>
                    <a:pt x="15879" y="1855"/>
                  </a:lnTo>
                  <a:lnTo>
                    <a:pt x="16883" y="1502"/>
                  </a:lnTo>
                  <a:lnTo>
                    <a:pt x="17907" y="1187"/>
                  </a:lnTo>
                  <a:lnTo>
                    <a:pt x="18952" y="909"/>
                  </a:lnTo>
                  <a:lnTo>
                    <a:pt x="20018" y="667"/>
                  </a:lnTo>
                  <a:lnTo>
                    <a:pt x="21105" y="463"/>
                  </a:lnTo>
                  <a:lnTo>
                    <a:pt x="22212" y="296"/>
                  </a:lnTo>
                  <a:lnTo>
                    <a:pt x="23340" y="166"/>
                  </a:lnTo>
                  <a:lnTo>
                    <a:pt x="24488" y="74"/>
                  </a:lnTo>
                  <a:lnTo>
                    <a:pt x="25658" y="18"/>
                  </a:lnTo>
                  <a:lnTo>
                    <a:pt x="26848" y="0"/>
                  </a:lnTo>
                  <a:lnTo>
                    <a:pt x="27964" y="18"/>
                  </a:lnTo>
                  <a:lnTo>
                    <a:pt x="29064" y="74"/>
                  </a:lnTo>
                  <a:lnTo>
                    <a:pt x="30147" y="166"/>
                  </a:lnTo>
                  <a:lnTo>
                    <a:pt x="31214" y="296"/>
                  </a:lnTo>
                  <a:lnTo>
                    <a:pt x="32264" y="463"/>
                  </a:lnTo>
                  <a:lnTo>
                    <a:pt x="33298" y="667"/>
                  </a:lnTo>
                  <a:lnTo>
                    <a:pt x="34316" y="909"/>
                  </a:lnTo>
                  <a:lnTo>
                    <a:pt x="35317" y="1187"/>
                  </a:lnTo>
                  <a:lnTo>
                    <a:pt x="36302" y="1502"/>
                  </a:lnTo>
                  <a:lnTo>
                    <a:pt x="37271" y="1855"/>
                  </a:lnTo>
                  <a:lnTo>
                    <a:pt x="38229" y="2242"/>
                  </a:lnTo>
                  <a:lnTo>
                    <a:pt x="39159" y="2684"/>
                  </a:lnTo>
                  <a:lnTo>
                    <a:pt x="40062" y="3181"/>
                  </a:lnTo>
                  <a:lnTo>
                    <a:pt x="40938" y="3732"/>
                  </a:lnTo>
                  <a:lnTo>
                    <a:pt x="41787" y="4338"/>
                  </a:lnTo>
                  <a:lnTo>
                    <a:pt x="42608" y="4998"/>
                  </a:lnTo>
                  <a:lnTo>
                    <a:pt x="43402" y="5713"/>
                  </a:lnTo>
                  <a:lnTo>
                    <a:pt x="44169" y="6482"/>
                  </a:lnTo>
                  <a:lnTo>
                    <a:pt x="44908" y="7306"/>
                  </a:lnTo>
                  <a:lnTo>
                    <a:pt x="45620" y="8185"/>
                  </a:lnTo>
                  <a:lnTo>
                    <a:pt x="46314" y="9122"/>
                  </a:lnTo>
                  <a:lnTo>
                    <a:pt x="46976" y="10121"/>
                  </a:lnTo>
                  <a:lnTo>
                    <a:pt x="47606" y="11183"/>
                  </a:lnTo>
                  <a:lnTo>
                    <a:pt x="48205" y="12306"/>
                  </a:lnTo>
                  <a:lnTo>
                    <a:pt x="48772" y="13492"/>
                  </a:lnTo>
                  <a:lnTo>
                    <a:pt x="49307" y="14740"/>
                  </a:lnTo>
                  <a:lnTo>
                    <a:pt x="49811" y="16050"/>
                  </a:lnTo>
                  <a:lnTo>
                    <a:pt x="50283" y="17423"/>
                  </a:lnTo>
                  <a:lnTo>
                    <a:pt x="50723" y="18857"/>
                  </a:lnTo>
                  <a:lnTo>
                    <a:pt x="51132" y="20354"/>
                  </a:lnTo>
                  <a:lnTo>
                    <a:pt x="51516" y="21912"/>
                  </a:lnTo>
                  <a:lnTo>
                    <a:pt x="51859" y="23550"/>
                  </a:lnTo>
                  <a:lnTo>
                    <a:pt x="52162" y="25269"/>
                  </a:lnTo>
                  <a:lnTo>
                    <a:pt x="52424" y="27069"/>
                  </a:lnTo>
                  <a:lnTo>
                    <a:pt x="52646" y="28949"/>
                  </a:lnTo>
                  <a:lnTo>
                    <a:pt x="52828" y="30910"/>
                  </a:lnTo>
                  <a:lnTo>
                    <a:pt x="52969" y="32952"/>
                  </a:lnTo>
                  <a:lnTo>
                    <a:pt x="53070" y="35075"/>
                  </a:lnTo>
                  <a:lnTo>
                    <a:pt x="53131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pg887"/>
            <p:cNvSpPr/>
            <p:nvPr/>
          </p:nvSpPr>
          <p:spPr>
            <a:xfrm>
              <a:off x="4197596" y="4480321"/>
              <a:ext cx="22428" cy="55061"/>
            </a:xfrm>
            <a:custGeom>
              <a:avLst/>
              <a:pathLst>
                <a:path w="22428" h="55061">
                  <a:moveTo>
                    <a:pt x="22428" y="27558"/>
                  </a:moveTo>
                  <a:lnTo>
                    <a:pt x="22422" y="25960"/>
                  </a:lnTo>
                  <a:lnTo>
                    <a:pt x="22404" y="24419"/>
                  </a:lnTo>
                  <a:lnTo>
                    <a:pt x="22374" y="22934"/>
                  </a:lnTo>
                  <a:lnTo>
                    <a:pt x="22332" y="21507"/>
                  </a:lnTo>
                  <a:lnTo>
                    <a:pt x="22278" y="20136"/>
                  </a:lnTo>
                  <a:lnTo>
                    <a:pt x="22212" y="18822"/>
                  </a:lnTo>
                  <a:lnTo>
                    <a:pt x="22134" y="17565"/>
                  </a:lnTo>
                  <a:lnTo>
                    <a:pt x="22044" y="16364"/>
                  </a:lnTo>
                  <a:lnTo>
                    <a:pt x="21942" y="15220"/>
                  </a:lnTo>
                  <a:lnTo>
                    <a:pt x="21828" y="14133"/>
                  </a:lnTo>
                  <a:lnTo>
                    <a:pt x="21700" y="13086"/>
                  </a:lnTo>
                  <a:lnTo>
                    <a:pt x="21559" y="12084"/>
                  </a:lnTo>
                  <a:lnTo>
                    <a:pt x="21404" y="11126"/>
                  </a:lnTo>
                  <a:lnTo>
                    <a:pt x="21234" y="10213"/>
                  </a:lnTo>
                  <a:lnTo>
                    <a:pt x="21050" y="9345"/>
                  </a:lnTo>
                  <a:lnTo>
                    <a:pt x="20852" y="8521"/>
                  </a:lnTo>
                  <a:lnTo>
                    <a:pt x="20640" y="7742"/>
                  </a:lnTo>
                  <a:lnTo>
                    <a:pt x="20413" y="7009"/>
                  </a:lnTo>
                  <a:lnTo>
                    <a:pt x="20173" y="6319"/>
                  </a:lnTo>
                  <a:lnTo>
                    <a:pt x="19918" y="5675"/>
                  </a:lnTo>
                  <a:lnTo>
                    <a:pt x="19648" y="5061"/>
                  </a:lnTo>
                  <a:lnTo>
                    <a:pt x="19361" y="4485"/>
                  </a:lnTo>
                  <a:lnTo>
                    <a:pt x="19058" y="3948"/>
                  </a:lnTo>
                  <a:lnTo>
                    <a:pt x="18739" y="3448"/>
                  </a:lnTo>
                  <a:lnTo>
                    <a:pt x="18403" y="2987"/>
                  </a:lnTo>
                  <a:lnTo>
                    <a:pt x="18051" y="2564"/>
                  </a:lnTo>
                  <a:lnTo>
                    <a:pt x="17683" y="2180"/>
                  </a:lnTo>
                  <a:lnTo>
                    <a:pt x="17298" y="1833"/>
                  </a:lnTo>
                  <a:lnTo>
                    <a:pt x="16897" y="1525"/>
                  </a:lnTo>
                  <a:lnTo>
                    <a:pt x="16480" y="1255"/>
                  </a:lnTo>
                  <a:lnTo>
                    <a:pt x="16056" y="1016"/>
                  </a:lnTo>
                  <a:lnTo>
                    <a:pt x="15613" y="803"/>
                  </a:lnTo>
                  <a:lnTo>
                    <a:pt x="15152" y="615"/>
                  </a:lnTo>
                  <a:lnTo>
                    <a:pt x="14672" y="451"/>
                  </a:lnTo>
                  <a:lnTo>
                    <a:pt x="14174" y="313"/>
                  </a:lnTo>
                  <a:lnTo>
                    <a:pt x="13657" y="200"/>
                  </a:lnTo>
                  <a:lnTo>
                    <a:pt x="13122" y="112"/>
                  </a:lnTo>
                  <a:lnTo>
                    <a:pt x="12568" y="50"/>
                  </a:lnTo>
                  <a:lnTo>
                    <a:pt x="11996" y="12"/>
                  </a:lnTo>
                  <a:lnTo>
                    <a:pt x="11405" y="0"/>
                  </a:lnTo>
                  <a:lnTo>
                    <a:pt x="10771" y="13"/>
                  </a:lnTo>
                  <a:lnTo>
                    <a:pt x="10158" y="52"/>
                  </a:lnTo>
                  <a:lnTo>
                    <a:pt x="9566" y="117"/>
                  </a:lnTo>
                  <a:lnTo>
                    <a:pt x="8995" y="209"/>
                  </a:lnTo>
                  <a:lnTo>
                    <a:pt x="8444" y="327"/>
                  </a:lnTo>
                  <a:lnTo>
                    <a:pt x="7914" y="471"/>
                  </a:lnTo>
                  <a:lnTo>
                    <a:pt x="7405" y="641"/>
                  </a:lnTo>
                  <a:lnTo>
                    <a:pt x="6917" y="838"/>
                  </a:lnTo>
                  <a:lnTo>
                    <a:pt x="6449" y="1060"/>
                  </a:lnTo>
                  <a:lnTo>
                    <a:pt x="6002" y="1309"/>
                  </a:lnTo>
                  <a:lnTo>
                    <a:pt x="5574" y="1579"/>
                  </a:lnTo>
                  <a:lnTo>
                    <a:pt x="5162" y="1888"/>
                  </a:lnTo>
                  <a:lnTo>
                    <a:pt x="4766" y="2234"/>
                  </a:lnTo>
                  <a:lnTo>
                    <a:pt x="4387" y="2619"/>
                  </a:lnTo>
                  <a:lnTo>
                    <a:pt x="4024" y="3042"/>
                  </a:lnTo>
                  <a:lnTo>
                    <a:pt x="3678" y="3503"/>
                  </a:lnTo>
                  <a:lnTo>
                    <a:pt x="3347" y="4002"/>
                  </a:lnTo>
                  <a:lnTo>
                    <a:pt x="3034" y="4540"/>
                  </a:lnTo>
                  <a:lnTo>
                    <a:pt x="2736" y="5115"/>
                  </a:lnTo>
                  <a:lnTo>
                    <a:pt x="2455" y="5729"/>
                  </a:lnTo>
                  <a:lnTo>
                    <a:pt x="2200" y="6384"/>
                  </a:lnTo>
                  <a:lnTo>
                    <a:pt x="1960" y="7083"/>
                  </a:lnTo>
                  <a:lnTo>
                    <a:pt x="1733" y="7825"/>
                  </a:lnTo>
                  <a:lnTo>
                    <a:pt x="1521" y="8611"/>
                  </a:lnTo>
                  <a:lnTo>
                    <a:pt x="1323" y="9440"/>
                  </a:lnTo>
                  <a:lnTo>
                    <a:pt x="1139" y="10313"/>
                  </a:lnTo>
                  <a:lnTo>
                    <a:pt x="969" y="11230"/>
                  </a:lnTo>
                  <a:lnTo>
                    <a:pt x="814" y="12191"/>
                  </a:lnTo>
                  <a:lnTo>
                    <a:pt x="672" y="13195"/>
                  </a:lnTo>
                  <a:lnTo>
                    <a:pt x="545" y="14242"/>
                  </a:lnTo>
                  <a:lnTo>
                    <a:pt x="442" y="15328"/>
                  </a:lnTo>
                  <a:lnTo>
                    <a:pt x="349" y="16469"/>
                  </a:lnTo>
                  <a:lnTo>
                    <a:pt x="267" y="17664"/>
                  </a:lnTo>
                  <a:lnTo>
                    <a:pt x="196" y="18914"/>
                  </a:lnTo>
                  <a:lnTo>
                    <a:pt x="136" y="20218"/>
                  </a:lnTo>
                  <a:lnTo>
                    <a:pt x="87" y="21577"/>
                  </a:lnTo>
                  <a:lnTo>
                    <a:pt x="49" y="22990"/>
                  </a:lnTo>
                  <a:lnTo>
                    <a:pt x="21" y="24458"/>
                  </a:lnTo>
                  <a:lnTo>
                    <a:pt x="5" y="25980"/>
                  </a:lnTo>
                  <a:lnTo>
                    <a:pt x="0" y="27558"/>
                  </a:lnTo>
                  <a:lnTo>
                    <a:pt x="6" y="29114"/>
                  </a:lnTo>
                  <a:lnTo>
                    <a:pt x="24" y="30618"/>
                  </a:lnTo>
                  <a:lnTo>
                    <a:pt x="54" y="32069"/>
                  </a:lnTo>
                  <a:lnTo>
                    <a:pt x="96" y="33469"/>
                  </a:lnTo>
                  <a:lnTo>
                    <a:pt x="150" y="34815"/>
                  </a:lnTo>
                  <a:lnTo>
                    <a:pt x="216" y="36110"/>
                  </a:lnTo>
                  <a:lnTo>
                    <a:pt x="294" y="37352"/>
                  </a:lnTo>
                  <a:lnTo>
                    <a:pt x="384" y="38541"/>
                  </a:lnTo>
                  <a:lnTo>
                    <a:pt x="486" y="39679"/>
                  </a:lnTo>
                  <a:lnTo>
                    <a:pt x="600" y="40764"/>
                  </a:lnTo>
                  <a:lnTo>
                    <a:pt x="727" y="41801"/>
                  </a:lnTo>
                  <a:lnTo>
                    <a:pt x="868" y="42798"/>
                  </a:lnTo>
                  <a:lnTo>
                    <a:pt x="1024" y="43753"/>
                  </a:lnTo>
                  <a:lnTo>
                    <a:pt x="1193" y="44666"/>
                  </a:lnTo>
                  <a:lnTo>
                    <a:pt x="1377" y="45538"/>
                  </a:lnTo>
                  <a:lnTo>
                    <a:pt x="1575" y="46369"/>
                  </a:lnTo>
                  <a:lnTo>
                    <a:pt x="1788" y="47158"/>
                  </a:lnTo>
                  <a:lnTo>
                    <a:pt x="2014" y="47906"/>
                  </a:lnTo>
                  <a:lnTo>
                    <a:pt x="2255" y="48612"/>
                  </a:lnTo>
                  <a:lnTo>
                    <a:pt x="2510" y="49276"/>
                  </a:lnTo>
                  <a:lnTo>
                    <a:pt x="2780" y="49891"/>
                  </a:lnTo>
                  <a:lnTo>
                    <a:pt x="3066" y="50468"/>
                  </a:lnTo>
                  <a:lnTo>
                    <a:pt x="3369" y="51009"/>
                  </a:lnTo>
                  <a:lnTo>
                    <a:pt x="3688" y="51512"/>
                  </a:lnTo>
                  <a:lnTo>
                    <a:pt x="4024" y="51978"/>
                  </a:lnTo>
                  <a:lnTo>
                    <a:pt x="4376" y="52407"/>
                  </a:lnTo>
                  <a:lnTo>
                    <a:pt x="4744" y="52798"/>
                  </a:lnTo>
                  <a:lnTo>
                    <a:pt x="5129" y="53153"/>
                  </a:lnTo>
                  <a:lnTo>
                    <a:pt x="5530" y="53471"/>
                  </a:lnTo>
                  <a:lnTo>
                    <a:pt x="5948" y="53751"/>
                  </a:lnTo>
                  <a:lnTo>
                    <a:pt x="6383" y="54000"/>
                  </a:lnTo>
                  <a:lnTo>
                    <a:pt x="6838" y="54223"/>
                  </a:lnTo>
                  <a:lnTo>
                    <a:pt x="7313" y="54419"/>
                  </a:lnTo>
                  <a:lnTo>
                    <a:pt x="7807" y="54589"/>
                  </a:lnTo>
                  <a:lnTo>
                    <a:pt x="8321" y="54734"/>
                  </a:lnTo>
                  <a:lnTo>
                    <a:pt x="8855" y="54851"/>
                  </a:lnTo>
                  <a:lnTo>
                    <a:pt x="9409" y="54943"/>
                  </a:lnTo>
                  <a:lnTo>
                    <a:pt x="9982" y="55009"/>
                  </a:lnTo>
                  <a:lnTo>
                    <a:pt x="10574" y="55048"/>
                  </a:lnTo>
                  <a:lnTo>
                    <a:pt x="11186" y="55061"/>
                  </a:lnTo>
                  <a:lnTo>
                    <a:pt x="11778" y="55048"/>
                  </a:lnTo>
                  <a:lnTo>
                    <a:pt x="12352" y="55009"/>
                  </a:lnTo>
                  <a:lnTo>
                    <a:pt x="12909" y="54943"/>
                  </a:lnTo>
                  <a:lnTo>
                    <a:pt x="13448" y="54851"/>
                  </a:lnTo>
                  <a:lnTo>
                    <a:pt x="13969" y="54734"/>
                  </a:lnTo>
                  <a:lnTo>
                    <a:pt x="14474" y="54589"/>
                  </a:lnTo>
                  <a:lnTo>
                    <a:pt x="14960" y="54419"/>
                  </a:lnTo>
                  <a:lnTo>
                    <a:pt x="15430" y="54223"/>
                  </a:lnTo>
                  <a:lnTo>
                    <a:pt x="15882" y="54000"/>
                  </a:lnTo>
                  <a:lnTo>
                    <a:pt x="16316" y="53751"/>
                  </a:lnTo>
                  <a:lnTo>
                    <a:pt x="16734" y="53471"/>
                  </a:lnTo>
                  <a:lnTo>
                    <a:pt x="17137" y="53153"/>
                  </a:lnTo>
                  <a:lnTo>
                    <a:pt x="17524" y="52798"/>
                  </a:lnTo>
                  <a:lnTo>
                    <a:pt x="17896" y="52407"/>
                  </a:lnTo>
                  <a:lnTo>
                    <a:pt x="18253" y="51978"/>
                  </a:lnTo>
                  <a:lnTo>
                    <a:pt x="18595" y="51512"/>
                  </a:lnTo>
                  <a:lnTo>
                    <a:pt x="18921" y="51009"/>
                  </a:lnTo>
                  <a:lnTo>
                    <a:pt x="19232" y="50468"/>
                  </a:lnTo>
                  <a:lnTo>
                    <a:pt x="19528" y="49891"/>
                  </a:lnTo>
                  <a:lnTo>
                    <a:pt x="19809" y="49276"/>
                  </a:lnTo>
                  <a:lnTo>
                    <a:pt x="20074" y="48612"/>
                  </a:lnTo>
                  <a:lnTo>
                    <a:pt x="20324" y="47906"/>
                  </a:lnTo>
                  <a:lnTo>
                    <a:pt x="20558" y="47158"/>
                  </a:lnTo>
                  <a:lnTo>
                    <a:pt x="20778" y="46369"/>
                  </a:lnTo>
                  <a:lnTo>
                    <a:pt x="20982" y="45538"/>
                  </a:lnTo>
                  <a:lnTo>
                    <a:pt x="21171" y="44666"/>
                  </a:lnTo>
                  <a:lnTo>
                    <a:pt x="21344" y="43753"/>
                  </a:lnTo>
                  <a:lnTo>
                    <a:pt x="21502" y="42798"/>
                  </a:lnTo>
                  <a:lnTo>
                    <a:pt x="21645" y="41801"/>
                  </a:lnTo>
                  <a:lnTo>
                    <a:pt x="21773" y="40764"/>
                  </a:lnTo>
                  <a:lnTo>
                    <a:pt x="21897" y="39679"/>
                  </a:lnTo>
                  <a:lnTo>
                    <a:pt x="22009" y="38541"/>
                  </a:lnTo>
                  <a:lnTo>
                    <a:pt x="22107" y="37352"/>
                  </a:lnTo>
                  <a:lnTo>
                    <a:pt x="22192" y="36110"/>
                  </a:lnTo>
                  <a:lnTo>
                    <a:pt x="22264" y="34815"/>
                  </a:lnTo>
                  <a:lnTo>
                    <a:pt x="22323" y="33469"/>
                  </a:lnTo>
                  <a:lnTo>
                    <a:pt x="22369" y="32069"/>
                  </a:lnTo>
                  <a:lnTo>
                    <a:pt x="22402" y="30618"/>
                  </a:lnTo>
                  <a:lnTo>
                    <a:pt x="22421" y="2911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8" name="pg888"/>
            <p:cNvSpPr/>
            <p:nvPr/>
          </p:nvSpPr>
          <p:spPr>
            <a:xfrm>
              <a:off x="4181716" y="4205073"/>
              <a:ext cx="54133" cy="79126"/>
            </a:xfrm>
            <a:custGeom>
              <a:avLst/>
              <a:pathLst>
                <a:path w="54133" h="79126">
                  <a:moveTo>
                    <a:pt x="54133" y="38362"/>
                  </a:moveTo>
                  <a:lnTo>
                    <a:pt x="54058" y="42352"/>
                  </a:lnTo>
                  <a:lnTo>
                    <a:pt x="53834" y="46135"/>
                  </a:lnTo>
                  <a:lnTo>
                    <a:pt x="53460" y="49713"/>
                  </a:lnTo>
                  <a:lnTo>
                    <a:pt x="52937" y="53083"/>
                  </a:lnTo>
                  <a:lnTo>
                    <a:pt x="52264" y="56248"/>
                  </a:lnTo>
                  <a:lnTo>
                    <a:pt x="51442" y="59206"/>
                  </a:lnTo>
                  <a:lnTo>
                    <a:pt x="50470" y="61958"/>
                  </a:lnTo>
                  <a:lnTo>
                    <a:pt x="49349" y="64504"/>
                  </a:lnTo>
                  <a:lnTo>
                    <a:pt x="48078" y="66843"/>
                  </a:lnTo>
                  <a:lnTo>
                    <a:pt x="46657" y="68976"/>
                  </a:lnTo>
                  <a:lnTo>
                    <a:pt x="45099" y="70905"/>
                  </a:lnTo>
                  <a:lnTo>
                    <a:pt x="43416" y="72630"/>
                  </a:lnTo>
                  <a:lnTo>
                    <a:pt x="41607" y="74153"/>
                  </a:lnTo>
                  <a:lnTo>
                    <a:pt x="39672" y="75472"/>
                  </a:lnTo>
                  <a:lnTo>
                    <a:pt x="37612" y="76589"/>
                  </a:lnTo>
                  <a:lnTo>
                    <a:pt x="35427" y="77502"/>
                  </a:lnTo>
                  <a:lnTo>
                    <a:pt x="33115" y="78213"/>
                  </a:lnTo>
                  <a:lnTo>
                    <a:pt x="30679" y="78720"/>
                  </a:lnTo>
                  <a:lnTo>
                    <a:pt x="28117" y="79025"/>
                  </a:lnTo>
                  <a:lnTo>
                    <a:pt x="25429" y="79126"/>
                  </a:lnTo>
                  <a:lnTo>
                    <a:pt x="24446" y="79116"/>
                  </a:lnTo>
                  <a:lnTo>
                    <a:pt x="23482" y="79085"/>
                  </a:lnTo>
                  <a:lnTo>
                    <a:pt x="22538" y="79033"/>
                  </a:lnTo>
                  <a:lnTo>
                    <a:pt x="21614" y="78961"/>
                  </a:lnTo>
                  <a:lnTo>
                    <a:pt x="20709" y="78867"/>
                  </a:lnTo>
                  <a:lnTo>
                    <a:pt x="19824" y="78753"/>
                  </a:lnTo>
                  <a:lnTo>
                    <a:pt x="18958" y="78618"/>
                  </a:lnTo>
                  <a:lnTo>
                    <a:pt x="18112" y="78463"/>
                  </a:lnTo>
                  <a:lnTo>
                    <a:pt x="17286" y="78287"/>
                  </a:lnTo>
                  <a:lnTo>
                    <a:pt x="16480" y="78090"/>
                  </a:lnTo>
                  <a:lnTo>
                    <a:pt x="15704" y="77871"/>
                  </a:lnTo>
                  <a:lnTo>
                    <a:pt x="14947" y="77629"/>
                  </a:lnTo>
                  <a:lnTo>
                    <a:pt x="14211" y="77364"/>
                  </a:lnTo>
                  <a:lnTo>
                    <a:pt x="13494" y="77077"/>
                  </a:lnTo>
                  <a:lnTo>
                    <a:pt x="12796" y="76766"/>
                  </a:lnTo>
                  <a:lnTo>
                    <a:pt x="12118" y="76433"/>
                  </a:lnTo>
                  <a:lnTo>
                    <a:pt x="11460" y="76077"/>
                  </a:lnTo>
                  <a:lnTo>
                    <a:pt x="10822" y="75697"/>
                  </a:lnTo>
                  <a:lnTo>
                    <a:pt x="10203" y="75295"/>
                  </a:lnTo>
                  <a:lnTo>
                    <a:pt x="9604" y="74870"/>
                  </a:lnTo>
                  <a:lnTo>
                    <a:pt x="9023" y="74421"/>
                  </a:lnTo>
                  <a:lnTo>
                    <a:pt x="8460" y="73947"/>
                  </a:lnTo>
                  <a:lnTo>
                    <a:pt x="7914" y="73447"/>
                  </a:lnTo>
                  <a:lnTo>
                    <a:pt x="7386" y="72923"/>
                  </a:lnTo>
                  <a:lnTo>
                    <a:pt x="6875" y="72373"/>
                  </a:lnTo>
                  <a:lnTo>
                    <a:pt x="6382" y="71799"/>
                  </a:lnTo>
                  <a:lnTo>
                    <a:pt x="5906" y="71199"/>
                  </a:lnTo>
                  <a:lnTo>
                    <a:pt x="5448" y="70574"/>
                  </a:lnTo>
                  <a:lnTo>
                    <a:pt x="5007" y="69924"/>
                  </a:lnTo>
                  <a:lnTo>
                    <a:pt x="4583" y="69249"/>
                  </a:lnTo>
                  <a:lnTo>
                    <a:pt x="4188" y="68549"/>
                  </a:lnTo>
                  <a:lnTo>
                    <a:pt x="3809" y="67822"/>
                  </a:lnTo>
                  <a:lnTo>
                    <a:pt x="3446" y="67069"/>
                  </a:lnTo>
                  <a:lnTo>
                    <a:pt x="3099" y="66289"/>
                  </a:lnTo>
                  <a:lnTo>
                    <a:pt x="2769" y="65484"/>
                  </a:lnTo>
                  <a:lnTo>
                    <a:pt x="2455" y="64652"/>
                  </a:lnTo>
                  <a:lnTo>
                    <a:pt x="2158" y="63794"/>
                  </a:lnTo>
                  <a:lnTo>
                    <a:pt x="1877" y="62910"/>
                  </a:lnTo>
                  <a:lnTo>
                    <a:pt x="1612" y="62000"/>
                  </a:lnTo>
                  <a:lnTo>
                    <a:pt x="1364" y="61064"/>
                  </a:lnTo>
                  <a:lnTo>
                    <a:pt x="15770" y="59045"/>
                  </a:lnTo>
                  <a:lnTo>
                    <a:pt x="16002" y="59842"/>
                  </a:lnTo>
                  <a:lnTo>
                    <a:pt x="16261" y="60597"/>
                  </a:lnTo>
                  <a:lnTo>
                    <a:pt x="16548" y="61309"/>
                  </a:lnTo>
                  <a:lnTo>
                    <a:pt x="16862" y="61978"/>
                  </a:lnTo>
                  <a:lnTo>
                    <a:pt x="17203" y="62605"/>
                  </a:lnTo>
                  <a:lnTo>
                    <a:pt x="17571" y="63190"/>
                  </a:lnTo>
                  <a:lnTo>
                    <a:pt x="17967" y="63732"/>
                  </a:lnTo>
                  <a:lnTo>
                    <a:pt x="18390" y="64231"/>
                  </a:lnTo>
                  <a:lnTo>
                    <a:pt x="18840" y="64688"/>
                  </a:lnTo>
                  <a:lnTo>
                    <a:pt x="19317" y="65102"/>
                  </a:lnTo>
                  <a:lnTo>
                    <a:pt x="19832" y="65475"/>
                  </a:lnTo>
                  <a:lnTo>
                    <a:pt x="20372" y="65809"/>
                  </a:lnTo>
                  <a:lnTo>
                    <a:pt x="20936" y="66104"/>
                  </a:lnTo>
                  <a:lnTo>
                    <a:pt x="21526" y="66359"/>
                  </a:lnTo>
                  <a:lnTo>
                    <a:pt x="22141" y="66575"/>
                  </a:lnTo>
                  <a:lnTo>
                    <a:pt x="22782" y="66752"/>
                  </a:lnTo>
                  <a:lnTo>
                    <a:pt x="23447" y="66890"/>
                  </a:lnTo>
                  <a:lnTo>
                    <a:pt x="24137" y="66988"/>
                  </a:lnTo>
                  <a:lnTo>
                    <a:pt x="24852" y="67047"/>
                  </a:lnTo>
                  <a:lnTo>
                    <a:pt x="25593" y="67066"/>
                  </a:lnTo>
                  <a:lnTo>
                    <a:pt x="26209" y="67052"/>
                  </a:lnTo>
                  <a:lnTo>
                    <a:pt x="26811" y="67007"/>
                  </a:lnTo>
                  <a:lnTo>
                    <a:pt x="27400" y="66934"/>
                  </a:lnTo>
                  <a:lnTo>
                    <a:pt x="27977" y="66831"/>
                  </a:lnTo>
                  <a:lnTo>
                    <a:pt x="28540" y="66698"/>
                  </a:lnTo>
                  <a:lnTo>
                    <a:pt x="29090" y="66536"/>
                  </a:lnTo>
                  <a:lnTo>
                    <a:pt x="29627" y="66344"/>
                  </a:lnTo>
                  <a:lnTo>
                    <a:pt x="30151" y="66123"/>
                  </a:lnTo>
                  <a:lnTo>
                    <a:pt x="30661" y="65873"/>
                  </a:lnTo>
                  <a:lnTo>
                    <a:pt x="31159" y="65593"/>
                  </a:lnTo>
                  <a:lnTo>
                    <a:pt x="31643" y="65283"/>
                  </a:lnTo>
                  <a:lnTo>
                    <a:pt x="32113" y="64943"/>
                  </a:lnTo>
                  <a:lnTo>
                    <a:pt x="32569" y="64571"/>
                  </a:lnTo>
                  <a:lnTo>
                    <a:pt x="33010" y="64170"/>
                  </a:lnTo>
                  <a:lnTo>
                    <a:pt x="33437" y="63738"/>
                  </a:lnTo>
                  <a:lnTo>
                    <a:pt x="33851" y="63275"/>
                  </a:lnTo>
                  <a:lnTo>
                    <a:pt x="34249" y="62782"/>
                  </a:lnTo>
                  <a:lnTo>
                    <a:pt x="34634" y="62258"/>
                  </a:lnTo>
                  <a:lnTo>
                    <a:pt x="35005" y="61703"/>
                  </a:lnTo>
                  <a:lnTo>
                    <a:pt x="35361" y="61118"/>
                  </a:lnTo>
                  <a:lnTo>
                    <a:pt x="35702" y="60502"/>
                  </a:lnTo>
                  <a:lnTo>
                    <a:pt x="36027" y="59854"/>
                  </a:lnTo>
                  <a:lnTo>
                    <a:pt x="36335" y="59175"/>
                  </a:lnTo>
                  <a:lnTo>
                    <a:pt x="36627" y="58464"/>
                  </a:lnTo>
                  <a:lnTo>
                    <a:pt x="36903" y="57721"/>
                  </a:lnTo>
                  <a:lnTo>
                    <a:pt x="37162" y="56947"/>
                  </a:lnTo>
                  <a:lnTo>
                    <a:pt x="37405" y="56141"/>
                  </a:lnTo>
                  <a:lnTo>
                    <a:pt x="37631" y="55303"/>
                  </a:lnTo>
                  <a:lnTo>
                    <a:pt x="37841" y="54434"/>
                  </a:lnTo>
                  <a:lnTo>
                    <a:pt x="38035" y="53533"/>
                  </a:lnTo>
                  <a:lnTo>
                    <a:pt x="38222" y="52589"/>
                  </a:lnTo>
                  <a:lnTo>
                    <a:pt x="38391" y="51612"/>
                  </a:lnTo>
                  <a:lnTo>
                    <a:pt x="38541" y="50603"/>
                  </a:lnTo>
                  <a:lnTo>
                    <a:pt x="38672" y="49560"/>
                  </a:lnTo>
                  <a:lnTo>
                    <a:pt x="38785" y="48485"/>
                  </a:lnTo>
                  <a:lnTo>
                    <a:pt x="38880" y="47377"/>
                  </a:lnTo>
                  <a:lnTo>
                    <a:pt x="38956" y="46237"/>
                  </a:lnTo>
                  <a:lnTo>
                    <a:pt x="39013" y="45064"/>
                  </a:lnTo>
                  <a:lnTo>
                    <a:pt x="39052" y="43858"/>
                  </a:lnTo>
                  <a:lnTo>
                    <a:pt x="39072" y="42619"/>
                  </a:lnTo>
                  <a:lnTo>
                    <a:pt x="38846" y="43040"/>
                  </a:lnTo>
                  <a:lnTo>
                    <a:pt x="38607" y="43451"/>
                  </a:lnTo>
                  <a:lnTo>
                    <a:pt x="38353" y="43852"/>
                  </a:lnTo>
                  <a:lnTo>
                    <a:pt x="38085" y="44243"/>
                  </a:lnTo>
                  <a:lnTo>
                    <a:pt x="37803" y="44624"/>
                  </a:lnTo>
                  <a:lnTo>
                    <a:pt x="37507" y="44996"/>
                  </a:lnTo>
                  <a:lnTo>
                    <a:pt x="37196" y="45358"/>
                  </a:lnTo>
                  <a:lnTo>
                    <a:pt x="36872" y="45710"/>
                  </a:lnTo>
                  <a:lnTo>
                    <a:pt x="36533" y="46052"/>
                  </a:lnTo>
                  <a:lnTo>
                    <a:pt x="36180" y="46384"/>
                  </a:lnTo>
                  <a:lnTo>
                    <a:pt x="35815" y="46706"/>
                  </a:lnTo>
                  <a:lnTo>
                    <a:pt x="35440" y="47017"/>
                  </a:lnTo>
                  <a:lnTo>
                    <a:pt x="35055" y="47317"/>
                  </a:lnTo>
                  <a:lnTo>
                    <a:pt x="34660" y="47607"/>
                  </a:lnTo>
                  <a:lnTo>
                    <a:pt x="34256" y="47885"/>
                  </a:lnTo>
                  <a:lnTo>
                    <a:pt x="33842" y="48152"/>
                  </a:lnTo>
                  <a:lnTo>
                    <a:pt x="33418" y="48409"/>
                  </a:lnTo>
                  <a:lnTo>
                    <a:pt x="32984" y="48654"/>
                  </a:lnTo>
                  <a:lnTo>
                    <a:pt x="32540" y="48889"/>
                  </a:lnTo>
                  <a:lnTo>
                    <a:pt x="32087" y="49113"/>
                  </a:lnTo>
                  <a:lnTo>
                    <a:pt x="31636" y="49326"/>
                  </a:lnTo>
                  <a:lnTo>
                    <a:pt x="31179" y="49530"/>
                  </a:lnTo>
                  <a:lnTo>
                    <a:pt x="30715" y="49723"/>
                  </a:lnTo>
                  <a:lnTo>
                    <a:pt x="30245" y="49907"/>
                  </a:lnTo>
                  <a:lnTo>
                    <a:pt x="29768" y="50081"/>
                  </a:lnTo>
                  <a:lnTo>
                    <a:pt x="29284" y="50246"/>
                  </a:lnTo>
                  <a:lnTo>
                    <a:pt x="28794" y="50400"/>
                  </a:lnTo>
                  <a:lnTo>
                    <a:pt x="28297" y="50545"/>
                  </a:lnTo>
                  <a:lnTo>
                    <a:pt x="27794" y="50679"/>
                  </a:lnTo>
                  <a:lnTo>
                    <a:pt x="27285" y="50804"/>
                  </a:lnTo>
                  <a:lnTo>
                    <a:pt x="26771" y="50908"/>
                  </a:lnTo>
                  <a:lnTo>
                    <a:pt x="26257" y="51001"/>
                  </a:lnTo>
                  <a:lnTo>
                    <a:pt x="25741" y="51083"/>
                  </a:lnTo>
                  <a:lnTo>
                    <a:pt x="25224" y="51154"/>
                  </a:lnTo>
                  <a:lnTo>
                    <a:pt x="24706" y="51214"/>
                  </a:lnTo>
                  <a:lnTo>
                    <a:pt x="24187" y="51263"/>
                  </a:lnTo>
                  <a:lnTo>
                    <a:pt x="23667" y="51301"/>
                  </a:lnTo>
                  <a:lnTo>
                    <a:pt x="23146" y="51328"/>
                  </a:lnTo>
                  <a:lnTo>
                    <a:pt x="22624" y="51345"/>
                  </a:lnTo>
                  <a:lnTo>
                    <a:pt x="22100" y="51350"/>
                  </a:lnTo>
                  <a:lnTo>
                    <a:pt x="21106" y="51333"/>
                  </a:lnTo>
                  <a:lnTo>
                    <a:pt x="20129" y="51280"/>
                  </a:lnTo>
                  <a:lnTo>
                    <a:pt x="19172" y="51193"/>
                  </a:lnTo>
                  <a:lnTo>
                    <a:pt x="18233" y="51071"/>
                  </a:lnTo>
                  <a:lnTo>
                    <a:pt x="17312" y="50914"/>
                  </a:lnTo>
                  <a:lnTo>
                    <a:pt x="16410" y="50722"/>
                  </a:lnTo>
                  <a:lnTo>
                    <a:pt x="15526" y="50495"/>
                  </a:lnTo>
                  <a:lnTo>
                    <a:pt x="14661" y="50233"/>
                  </a:lnTo>
                  <a:lnTo>
                    <a:pt x="13815" y="49936"/>
                  </a:lnTo>
                  <a:lnTo>
                    <a:pt x="12987" y="49604"/>
                  </a:lnTo>
                  <a:lnTo>
                    <a:pt x="12181" y="49228"/>
                  </a:lnTo>
                  <a:lnTo>
                    <a:pt x="11398" y="48822"/>
                  </a:lnTo>
                  <a:lnTo>
                    <a:pt x="10640" y="48386"/>
                  </a:lnTo>
                  <a:lnTo>
                    <a:pt x="9905" y="47919"/>
                  </a:lnTo>
                  <a:lnTo>
                    <a:pt x="9195" y="47421"/>
                  </a:lnTo>
                  <a:lnTo>
                    <a:pt x="8508" y="46893"/>
                  </a:lnTo>
                  <a:lnTo>
                    <a:pt x="7846" y="46334"/>
                  </a:lnTo>
                  <a:lnTo>
                    <a:pt x="7207" y="45745"/>
                  </a:lnTo>
                  <a:lnTo>
                    <a:pt x="6593" y="45125"/>
                  </a:lnTo>
                  <a:lnTo>
                    <a:pt x="6002" y="44474"/>
                  </a:lnTo>
                  <a:lnTo>
                    <a:pt x="5437" y="43795"/>
                  </a:lnTo>
                  <a:lnTo>
                    <a:pt x="4898" y="43088"/>
                  </a:lnTo>
                  <a:lnTo>
                    <a:pt x="4385" y="42354"/>
                  </a:lnTo>
                  <a:lnTo>
                    <a:pt x="3898" y="41593"/>
                  </a:lnTo>
                  <a:lnTo>
                    <a:pt x="3437" y="40804"/>
                  </a:lnTo>
                  <a:lnTo>
                    <a:pt x="3003" y="39989"/>
                  </a:lnTo>
                  <a:lnTo>
                    <a:pt x="2595" y="39146"/>
                  </a:lnTo>
                  <a:lnTo>
                    <a:pt x="2213" y="38275"/>
                  </a:lnTo>
                  <a:lnTo>
                    <a:pt x="1857" y="37377"/>
                  </a:lnTo>
                  <a:lnTo>
                    <a:pt x="1527" y="36452"/>
                  </a:lnTo>
                  <a:lnTo>
                    <a:pt x="1237" y="35491"/>
                  </a:lnTo>
                  <a:lnTo>
                    <a:pt x="977" y="34505"/>
                  </a:lnTo>
                  <a:lnTo>
                    <a:pt x="748" y="33496"/>
                  </a:lnTo>
                  <a:lnTo>
                    <a:pt x="550" y="32462"/>
                  </a:lnTo>
                  <a:lnTo>
                    <a:pt x="381" y="31405"/>
                  </a:lnTo>
                  <a:lnTo>
                    <a:pt x="244" y="30323"/>
                  </a:lnTo>
                  <a:lnTo>
                    <a:pt x="137" y="29218"/>
                  </a:lnTo>
                  <a:lnTo>
                    <a:pt x="61" y="28088"/>
                  </a:lnTo>
                  <a:lnTo>
                    <a:pt x="15" y="26934"/>
                  </a:lnTo>
                  <a:lnTo>
                    <a:pt x="0" y="25757"/>
                  </a:lnTo>
                  <a:lnTo>
                    <a:pt x="18" y="24547"/>
                  </a:lnTo>
                  <a:lnTo>
                    <a:pt x="72" y="23364"/>
                  </a:lnTo>
                  <a:lnTo>
                    <a:pt x="162" y="22207"/>
                  </a:lnTo>
                  <a:lnTo>
                    <a:pt x="288" y="21077"/>
                  </a:lnTo>
                  <a:lnTo>
                    <a:pt x="450" y="19972"/>
                  </a:lnTo>
                  <a:lnTo>
                    <a:pt x="648" y="18894"/>
                  </a:lnTo>
                  <a:lnTo>
                    <a:pt x="882" y="17842"/>
                  </a:lnTo>
                  <a:lnTo>
                    <a:pt x="1152" y="16816"/>
                  </a:lnTo>
                  <a:lnTo>
                    <a:pt x="1458" y="15816"/>
                  </a:lnTo>
                  <a:lnTo>
                    <a:pt x="1800" y="14843"/>
                  </a:lnTo>
                  <a:lnTo>
                    <a:pt x="2187" y="13897"/>
                  </a:lnTo>
                  <a:lnTo>
                    <a:pt x="2606" y="12983"/>
                  </a:lnTo>
                  <a:lnTo>
                    <a:pt x="3056" y="12099"/>
                  </a:lnTo>
                  <a:lnTo>
                    <a:pt x="3538" y="11245"/>
                  </a:lnTo>
                  <a:lnTo>
                    <a:pt x="4051" y="10422"/>
                  </a:lnTo>
                  <a:lnTo>
                    <a:pt x="4597" y="9630"/>
                  </a:lnTo>
                  <a:lnTo>
                    <a:pt x="5173" y="8868"/>
                  </a:lnTo>
                  <a:lnTo>
                    <a:pt x="5782" y="8137"/>
                  </a:lnTo>
                  <a:lnTo>
                    <a:pt x="6422" y="7436"/>
                  </a:lnTo>
                  <a:lnTo>
                    <a:pt x="7094" y="6766"/>
                  </a:lnTo>
                  <a:lnTo>
                    <a:pt x="7797" y="6117"/>
                  </a:lnTo>
                  <a:lnTo>
                    <a:pt x="8530" y="5500"/>
                  </a:lnTo>
                  <a:lnTo>
                    <a:pt x="9294" y="4916"/>
                  </a:lnTo>
                  <a:lnTo>
                    <a:pt x="10088" y="4365"/>
                  </a:lnTo>
                  <a:lnTo>
                    <a:pt x="10914" y="3847"/>
                  </a:lnTo>
                  <a:lnTo>
                    <a:pt x="11769" y="3361"/>
                  </a:lnTo>
                  <a:lnTo>
                    <a:pt x="12655" y="2908"/>
                  </a:lnTo>
                  <a:lnTo>
                    <a:pt x="13572" y="2488"/>
                  </a:lnTo>
                  <a:lnTo>
                    <a:pt x="14520" y="2100"/>
                  </a:lnTo>
                  <a:lnTo>
                    <a:pt x="15497" y="1746"/>
                  </a:lnTo>
                  <a:lnTo>
                    <a:pt x="16515" y="1414"/>
                  </a:lnTo>
                  <a:lnTo>
                    <a:pt x="17558" y="1117"/>
                  </a:lnTo>
                  <a:lnTo>
                    <a:pt x="18628" y="855"/>
                  </a:lnTo>
                  <a:lnTo>
                    <a:pt x="19723" y="628"/>
                  </a:lnTo>
                  <a:lnTo>
                    <a:pt x="20845" y="436"/>
                  </a:lnTo>
                  <a:lnTo>
                    <a:pt x="21994" y="279"/>
                  </a:lnTo>
                  <a:lnTo>
                    <a:pt x="23168" y="157"/>
                  </a:lnTo>
                  <a:lnTo>
                    <a:pt x="24368" y="69"/>
                  </a:lnTo>
                  <a:lnTo>
                    <a:pt x="25595" y="17"/>
                  </a:lnTo>
                  <a:lnTo>
                    <a:pt x="26848" y="0"/>
                  </a:lnTo>
                  <a:lnTo>
                    <a:pt x="28164" y="22"/>
                  </a:lnTo>
                  <a:lnTo>
                    <a:pt x="29448" y="91"/>
                  </a:lnTo>
                  <a:lnTo>
                    <a:pt x="30700" y="206"/>
                  </a:lnTo>
                  <a:lnTo>
                    <a:pt x="31921" y="366"/>
                  </a:lnTo>
                  <a:lnTo>
                    <a:pt x="33110" y="572"/>
                  </a:lnTo>
                  <a:lnTo>
                    <a:pt x="34267" y="825"/>
                  </a:lnTo>
                  <a:lnTo>
                    <a:pt x="35393" y="1123"/>
                  </a:lnTo>
                  <a:lnTo>
                    <a:pt x="36487" y="1466"/>
                  </a:lnTo>
                  <a:lnTo>
                    <a:pt x="37550" y="1856"/>
                  </a:lnTo>
                  <a:lnTo>
                    <a:pt x="38581" y="2291"/>
                  </a:lnTo>
                  <a:lnTo>
                    <a:pt x="39590" y="2764"/>
                  </a:lnTo>
                  <a:lnTo>
                    <a:pt x="40565" y="3287"/>
                  </a:lnTo>
                  <a:lnTo>
                    <a:pt x="41506" y="3860"/>
                  </a:lnTo>
                  <a:lnTo>
                    <a:pt x="42414" y="4483"/>
                  </a:lnTo>
                  <a:lnTo>
                    <a:pt x="43287" y="5156"/>
                  </a:lnTo>
                  <a:lnTo>
                    <a:pt x="44127" y="5880"/>
                  </a:lnTo>
                  <a:lnTo>
                    <a:pt x="44933" y="6654"/>
                  </a:lnTo>
                  <a:lnTo>
                    <a:pt x="45705" y="7478"/>
                  </a:lnTo>
                  <a:lnTo>
                    <a:pt x="46444" y="8352"/>
                  </a:lnTo>
                  <a:lnTo>
                    <a:pt x="47148" y="9276"/>
                  </a:lnTo>
                  <a:lnTo>
                    <a:pt x="47819" y="10241"/>
                  </a:lnTo>
                  <a:lnTo>
                    <a:pt x="48456" y="11256"/>
                  </a:lnTo>
                  <a:lnTo>
                    <a:pt x="49059" y="12323"/>
                  </a:lnTo>
                  <a:lnTo>
                    <a:pt x="49628" y="13441"/>
                  </a:lnTo>
                  <a:lnTo>
                    <a:pt x="50163" y="14611"/>
                  </a:lnTo>
                  <a:lnTo>
                    <a:pt x="50665" y="15831"/>
                  </a:lnTo>
                  <a:lnTo>
                    <a:pt x="51132" y="17103"/>
                  </a:lnTo>
                  <a:lnTo>
                    <a:pt x="51566" y="18427"/>
                  </a:lnTo>
                  <a:lnTo>
                    <a:pt x="51966" y="19801"/>
                  </a:lnTo>
                  <a:lnTo>
                    <a:pt x="52332" y="21227"/>
                  </a:lnTo>
                  <a:lnTo>
                    <a:pt x="52675" y="22695"/>
                  </a:lnTo>
                  <a:lnTo>
                    <a:pt x="52981" y="24218"/>
                  </a:lnTo>
                  <a:lnTo>
                    <a:pt x="53251" y="25795"/>
                  </a:lnTo>
                  <a:lnTo>
                    <a:pt x="53485" y="27427"/>
                  </a:lnTo>
                  <a:lnTo>
                    <a:pt x="53683" y="29113"/>
                  </a:lnTo>
                  <a:lnTo>
                    <a:pt x="53845" y="30854"/>
                  </a:lnTo>
                  <a:lnTo>
                    <a:pt x="53971" y="32649"/>
                  </a:lnTo>
                  <a:lnTo>
                    <a:pt x="54061" y="34499"/>
                  </a:lnTo>
                  <a:lnTo>
                    <a:pt x="54115" y="36403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g889"/>
            <p:cNvSpPr/>
            <p:nvPr/>
          </p:nvSpPr>
          <p:spPr>
            <a:xfrm>
              <a:off x="4197268" y="4217079"/>
              <a:ext cx="22373" cy="27939"/>
            </a:xfrm>
            <a:custGeom>
              <a:avLst/>
              <a:pathLst>
                <a:path w="22373" h="27939">
                  <a:moveTo>
                    <a:pt x="22373" y="15607"/>
                  </a:moveTo>
                  <a:lnTo>
                    <a:pt x="22366" y="14956"/>
                  </a:lnTo>
                  <a:lnTo>
                    <a:pt x="22343" y="14314"/>
                  </a:lnTo>
                  <a:lnTo>
                    <a:pt x="22305" y="13681"/>
                  </a:lnTo>
                  <a:lnTo>
                    <a:pt x="22251" y="13057"/>
                  </a:lnTo>
                  <a:lnTo>
                    <a:pt x="22182" y="12442"/>
                  </a:lnTo>
                  <a:lnTo>
                    <a:pt x="22098" y="11835"/>
                  </a:lnTo>
                  <a:lnTo>
                    <a:pt x="21999" y="11237"/>
                  </a:lnTo>
                  <a:lnTo>
                    <a:pt x="21884" y="10647"/>
                  </a:lnTo>
                  <a:lnTo>
                    <a:pt x="21755" y="10067"/>
                  </a:lnTo>
                  <a:lnTo>
                    <a:pt x="21609" y="9495"/>
                  </a:lnTo>
                  <a:lnTo>
                    <a:pt x="21460" y="8924"/>
                  </a:lnTo>
                  <a:lnTo>
                    <a:pt x="21295" y="8371"/>
                  </a:lnTo>
                  <a:lnTo>
                    <a:pt x="21115" y="7833"/>
                  </a:lnTo>
                  <a:lnTo>
                    <a:pt x="20920" y="7312"/>
                  </a:lnTo>
                  <a:lnTo>
                    <a:pt x="20709" y="6807"/>
                  </a:lnTo>
                  <a:lnTo>
                    <a:pt x="20483" y="6319"/>
                  </a:lnTo>
                  <a:lnTo>
                    <a:pt x="20242" y="5847"/>
                  </a:lnTo>
                  <a:lnTo>
                    <a:pt x="19985" y="5391"/>
                  </a:lnTo>
                  <a:lnTo>
                    <a:pt x="19714" y="4952"/>
                  </a:lnTo>
                  <a:lnTo>
                    <a:pt x="19427" y="4529"/>
                  </a:lnTo>
                  <a:lnTo>
                    <a:pt x="19125" y="4112"/>
                  </a:lnTo>
                  <a:lnTo>
                    <a:pt x="18811" y="3715"/>
                  </a:lnTo>
                  <a:lnTo>
                    <a:pt x="18484" y="3335"/>
                  </a:lnTo>
                  <a:lnTo>
                    <a:pt x="18143" y="2975"/>
                  </a:lnTo>
                  <a:lnTo>
                    <a:pt x="17789" y="2633"/>
                  </a:lnTo>
                  <a:lnTo>
                    <a:pt x="17423" y="2309"/>
                  </a:lnTo>
                  <a:lnTo>
                    <a:pt x="17043" y="2004"/>
                  </a:lnTo>
                  <a:lnTo>
                    <a:pt x="16650" y="1717"/>
                  </a:lnTo>
                  <a:lnTo>
                    <a:pt x="16244" y="1449"/>
                  </a:lnTo>
                  <a:lnTo>
                    <a:pt x="15825" y="1200"/>
                  </a:lnTo>
                  <a:lnTo>
                    <a:pt x="15393" y="972"/>
                  </a:lnTo>
                  <a:lnTo>
                    <a:pt x="14947" y="768"/>
                  </a:lnTo>
                  <a:lnTo>
                    <a:pt x="14489" y="588"/>
                  </a:lnTo>
                  <a:lnTo>
                    <a:pt x="14018" y="432"/>
                  </a:lnTo>
                  <a:lnTo>
                    <a:pt x="13533" y="300"/>
                  </a:lnTo>
                  <a:lnTo>
                    <a:pt x="13035" y="192"/>
                  </a:lnTo>
                  <a:lnTo>
                    <a:pt x="12524" y="108"/>
                  </a:lnTo>
                  <a:lnTo>
                    <a:pt x="12001" y="48"/>
                  </a:lnTo>
                  <a:lnTo>
                    <a:pt x="11464" y="12"/>
                  </a:lnTo>
                  <a:lnTo>
                    <a:pt x="10914" y="0"/>
                  </a:lnTo>
                  <a:lnTo>
                    <a:pt x="10406" y="9"/>
                  </a:lnTo>
                  <a:lnTo>
                    <a:pt x="9909" y="39"/>
                  </a:lnTo>
                  <a:lnTo>
                    <a:pt x="9424" y="88"/>
                  </a:lnTo>
                  <a:lnTo>
                    <a:pt x="8949" y="157"/>
                  </a:lnTo>
                  <a:lnTo>
                    <a:pt x="8485" y="245"/>
                  </a:lnTo>
                  <a:lnTo>
                    <a:pt x="8032" y="353"/>
                  </a:lnTo>
                  <a:lnTo>
                    <a:pt x="7590" y="481"/>
                  </a:lnTo>
                  <a:lnTo>
                    <a:pt x="7159" y="628"/>
                  </a:lnTo>
                  <a:lnTo>
                    <a:pt x="6739" y="795"/>
                  </a:lnTo>
                  <a:lnTo>
                    <a:pt x="6330" y="982"/>
                  </a:lnTo>
                  <a:lnTo>
                    <a:pt x="5932" y="1176"/>
                  </a:lnTo>
                  <a:lnTo>
                    <a:pt x="5546" y="1388"/>
                  </a:lnTo>
                  <a:lnTo>
                    <a:pt x="5172" y="1617"/>
                  </a:lnTo>
                  <a:lnTo>
                    <a:pt x="4810" y="1864"/>
                  </a:lnTo>
                  <a:lnTo>
                    <a:pt x="4461" y="2128"/>
                  </a:lnTo>
                  <a:lnTo>
                    <a:pt x="4123" y="2409"/>
                  </a:lnTo>
                  <a:lnTo>
                    <a:pt x="3797" y="2708"/>
                  </a:lnTo>
                  <a:lnTo>
                    <a:pt x="3483" y="3025"/>
                  </a:lnTo>
                  <a:lnTo>
                    <a:pt x="3181" y="3359"/>
                  </a:lnTo>
                  <a:lnTo>
                    <a:pt x="2892" y="3710"/>
                  </a:lnTo>
                  <a:lnTo>
                    <a:pt x="2615" y="4078"/>
                  </a:lnTo>
                  <a:lnTo>
                    <a:pt x="2350" y="4461"/>
                  </a:lnTo>
                  <a:lnTo>
                    <a:pt x="2099" y="4860"/>
                  </a:lnTo>
                  <a:lnTo>
                    <a:pt x="1861" y="5273"/>
                  </a:lnTo>
                  <a:lnTo>
                    <a:pt x="1637" y="5702"/>
                  </a:lnTo>
                  <a:lnTo>
                    <a:pt x="1425" y="6146"/>
                  </a:lnTo>
                  <a:lnTo>
                    <a:pt x="1226" y="6606"/>
                  </a:lnTo>
                  <a:lnTo>
                    <a:pt x="1041" y="7081"/>
                  </a:lnTo>
                  <a:lnTo>
                    <a:pt x="868" y="7571"/>
                  </a:lnTo>
                  <a:lnTo>
                    <a:pt x="709" y="8076"/>
                  </a:lnTo>
                  <a:lnTo>
                    <a:pt x="574" y="8595"/>
                  </a:lnTo>
                  <a:lnTo>
                    <a:pt x="454" y="9128"/>
                  </a:lnTo>
                  <a:lnTo>
                    <a:pt x="347" y="9674"/>
                  </a:lnTo>
                  <a:lnTo>
                    <a:pt x="255" y="10233"/>
                  </a:lnTo>
                  <a:lnTo>
                    <a:pt x="177" y="10804"/>
                  </a:lnTo>
                  <a:lnTo>
                    <a:pt x="113" y="11389"/>
                  </a:lnTo>
                  <a:lnTo>
                    <a:pt x="63" y="11988"/>
                  </a:lnTo>
                  <a:lnTo>
                    <a:pt x="28" y="12599"/>
                  </a:lnTo>
                  <a:lnTo>
                    <a:pt x="7" y="13223"/>
                  </a:lnTo>
                  <a:lnTo>
                    <a:pt x="0" y="13860"/>
                  </a:lnTo>
                  <a:lnTo>
                    <a:pt x="7" y="14457"/>
                  </a:lnTo>
                  <a:lnTo>
                    <a:pt x="28" y="15046"/>
                  </a:lnTo>
                  <a:lnTo>
                    <a:pt x="63" y="15627"/>
                  </a:lnTo>
                  <a:lnTo>
                    <a:pt x="113" y="16200"/>
                  </a:lnTo>
                  <a:lnTo>
                    <a:pt x="177" y="16766"/>
                  </a:lnTo>
                  <a:lnTo>
                    <a:pt x="255" y="17324"/>
                  </a:lnTo>
                  <a:lnTo>
                    <a:pt x="347" y="17875"/>
                  </a:lnTo>
                  <a:lnTo>
                    <a:pt x="454" y="18418"/>
                  </a:lnTo>
                  <a:lnTo>
                    <a:pt x="574" y="18953"/>
                  </a:lnTo>
                  <a:lnTo>
                    <a:pt x="709" y="19481"/>
                  </a:lnTo>
                  <a:lnTo>
                    <a:pt x="857" y="19988"/>
                  </a:lnTo>
                  <a:lnTo>
                    <a:pt x="1019" y="20481"/>
                  </a:lnTo>
                  <a:lnTo>
                    <a:pt x="1193" y="20961"/>
                  </a:lnTo>
                  <a:lnTo>
                    <a:pt x="1381" y="21428"/>
                  </a:lnTo>
                  <a:lnTo>
                    <a:pt x="1582" y="21882"/>
                  </a:lnTo>
                  <a:lnTo>
                    <a:pt x="1796" y="22323"/>
                  </a:lnTo>
                  <a:lnTo>
                    <a:pt x="2023" y="22751"/>
                  </a:lnTo>
                  <a:lnTo>
                    <a:pt x="2263" y="23166"/>
                  </a:lnTo>
                  <a:lnTo>
                    <a:pt x="2516" y="23567"/>
                  </a:lnTo>
                  <a:lnTo>
                    <a:pt x="2783" y="23956"/>
                  </a:lnTo>
                  <a:lnTo>
                    <a:pt x="3063" y="24319"/>
                  </a:lnTo>
                  <a:lnTo>
                    <a:pt x="3357" y="24667"/>
                  </a:lnTo>
                  <a:lnTo>
                    <a:pt x="3665" y="25000"/>
                  </a:lnTo>
                  <a:lnTo>
                    <a:pt x="3987" y="25318"/>
                  </a:lnTo>
                  <a:lnTo>
                    <a:pt x="4324" y="25620"/>
                  </a:lnTo>
                  <a:lnTo>
                    <a:pt x="4675" y="25907"/>
                  </a:lnTo>
                  <a:lnTo>
                    <a:pt x="5040" y="26179"/>
                  </a:lnTo>
                  <a:lnTo>
                    <a:pt x="5419" y="26436"/>
                  </a:lnTo>
                  <a:lnTo>
                    <a:pt x="5813" y="26677"/>
                  </a:lnTo>
                  <a:lnTo>
                    <a:pt x="6221" y="26903"/>
                  </a:lnTo>
                  <a:lnTo>
                    <a:pt x="6641" y="27100"/>
                  </a:lnTo>
                  <a:lnTo>
                    <a:pt x="7074" y="27276"/>
                  </a:lnTo>
                  <a:lnTo>
                    <a:pt x="7519" y="27431"/>
                  </a:lnTo>
                  <a:lnTo>
                    <a:pt x="7975" y="27566"/>
                  </a:lnTo>
                  <a:lnTo>
                    <a:pt x="8444" y="27680"/>
                  </a:lnTo>
                  <a:lnTo>
                    <a:pt x="8925" y="27774"/>
                  </a:lnTo>
                  <a:lnTo>
                    <a:pt x="9418" y="27846"/>
                  </a:lnTo>
                  <a:lnTo>
                    <a:pt x="9923" y="27898"/>
                  </a:lnTo>
                  <a:lnTo>
                    <a:pt x="10439" y="27929"/>
                  </a:lnTo>
                  <a:lnTo>
                    <a:pt x="10968" y="27939"/>
                  </a:lnTo>
                  <a:lnTo>
                    <a:pt x="11393" y="27932"/>
                  </a:lnTo>
                  <a:lnTo>
                    <a:pt x="11815" y="27909"/>
                  </a:lnTo>
                  <a:lnTo>
                    <a:pt x="12235" y="27871"/>
                  </a:lnTo>
                  <a:lnTo>
                    <a:pt x="12653" y="27817"/>
                  </a:lnTo>
                  <a:lnTo>
                    <a:pt x="13069" y="27749"/>
                  </a:lnTo>
                  <a:lnTo>
                    <a:pt x="13483" y="27664"/>
                  </a:lnTo>
                  <a:lnTo>
                    <a:pt x="13894" y="27565"/>
                  </a:lnTo>
                  <a:lnTo>
                    <a:pt x="14303" y="27451"/>
                  </a:lnTo>
                  <a:lnTo>
                    <a:pt x="14711" y="27321"/>
                  </a:lnTo>
                  <a:lnTo>
                    <a:pt x="15115" y="27176"/>
                  </a:lnTo>
                  <a:lnTo>
                    <a:pt x="15525" y="27015"/>
                  </a:lnTo>
                  <a:lnTo>
                    <a:pt x="15925" y="26839"/>
                  </a:lnTo>
                  <a:lnTo>
                    <a:pt x="16315" y="26648"/>
                  </a:lnTo>
                  <a:lnTo>
                    <a:pt x="16696" y="26442"/>
                  </a:lnTo>
                  <a:lnTo>
                    <a:pt x="17066" y="26221"/>
                  </a:lnTo>
                  <a:lnTo>
                    <a:pt x="17427" y="25984"/>
                  </a:lnTo>
                  <a:lnTo>
                    <a:pt x="17778" y="25732"/>
                  </a:lnTo>
                  <a:lnTo>
                    <a:pt x="18119" y="25464"/>
                  </a:lnTo>
                  <a:lnTo>
                    <a:pt x="18450" y="25182"/>
                  </a:lnTo>
                  <a:lnTo>
                    <a:pt x="18772" y="24884"/>
                  </a:lnTo>
                  <a:lnTo>
                    <a:pt x="19093" y="24570"/>
                  </a:lnTo>
                  <a:lnTo>
                    <a:pt x="19400" y="24242"/>
                  </a:lnTo>
                  <a:lnTo>
                    <a:pt x="19695" y="23898"/>
                  </a:lnTo>
                  <a:lnTo>
                    <a:pt x="19977" y="23539"/>
                  </a:lnTo>
                  <a:lnTo>
                    <a:pt x="20245" y="23165"/>
                  </a:lnTo>
                  <a:lnTo>
                    <a:pt x="20500" y="22775"/>
                  </a:lnTo>
                  <a:lnTo>
                    <a:pt x="20743" y="22370"/>
                  </a:lnTo>
                  <a:lnTo>
                    <a:pt x="20972" y="21950"/>
                  </a:lnTo>
                  <a:lnTo>
                    <a:pt x="21188" y="21514"/>
                  </a:lnTo>
                  <a:lnTo>
                    <a:pt x="21391" y="21064"/>
                  </a:lnTo>
                  <a:lnTo>
                    <a:pt x="21578" y="20587"/>
                  </a:lnTo>
                  <a:lnTo>
                    <a:pt x="21745" y="20094"/>
                  </a:lnTo>
                  <a:lnTo>
                    <a:pt x="21892" y="19587"/>
                  </a:lnTo>
                  <a:lnTo>
                    <a:pt x="22020" y="19064"/>
                  </a:lnTo>
                  <a:lnTo>
                    <a:pt x="22128" y="18526"/>
                  </a:lnTo>
                  <a:lnTo>
                    <a:pt x="22216" y="17973"/>
                  </a:lnTo>
                  <a:lnTo>
                    <a:pt x="22285" y="17404"/>
                  </a:lnTo>
                  <a:lnTo>
                    <a:pt x="22334" y="16820"/>
                  </a:lnTo>
                  <a:lnTo>
                    <a:pt x="22364" y="1622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0" name="pg890"/>
            <p:cNvSpPr/>
            <p:nvPr/>
          </p:nvSpPr>
          <p:spPr>
            <a:xfrm>
              <a:off x="4181388" y="3941831"/>
              <a:ext cx="55170" cy="79126"/>
            </a:xfrm>
            <a:custGeom>
              <a:avLst/>
              <a:pathLst>
                <a:path w="55170" h="79126">
                  <a:moveTo>
                    <a:pt x="55170" y="56371"/>
                  </a:moveTo>
                  <a:lnTo>
                    <a:pt x="55154" y="57356"/>
                  </a:lnTo>
                  <a:lnTo>
                    <a:pt x="55105" y="58326"/>
                  </a:lnTo>
                  <a:lnTo>
                    <a:pt x="55023" y="59281"/>
                  </a:lnTo>
                  <a:lnTo>
                    <a:pt x="54908" y="60221"/>
                  </a:lnTo>
                  <a:lnTo>
                    <a:pt x="54761" y="61146"/>
                  </a:lnTo>
                  <a:lnTo>
                    <a:pt x="54581" y="62055"/>
                  </a:lnTo>
                  <a:lnTo>
                    <a:pt x="54368" y="62949"/>
                  </a:lnTo>
                  <a:lnTo>
                    <a:pt x="54122" y="63827"/>
                  </a:lnTo>
                  <a:lnTo>
                    <a:pt x="53844" y="64690"/>
                  </a:lnTo>
                  <a:lnTo>
                    <a:pt x="53533" y="65538"/>
                  </a:lnTo>
                  <a:lnTo>
                    <a:pt x="53188" y="66357"/>
                  </a:lnTo>
                  <a:lnTo>
                    <a:pt x="52808" y="67154"/>
                  </a:lnTo>
                  <a:lnTo>
                    <a:pt x="52394" y="67929"/>
                  </a:lnTo>
                  <a:lnTo>
                    <a:pt x="51944" y="68682"/>
                  </a:lnTo>
                  <a:lnTo>
                    <a:pt x="51459" y="69413"/>
                  </a:lnTo>
                  <a:lnTo>
                    <a:pt x="50940" y="70122"/>
                  </a:lnTo>
                  <a:lnTo>
                    <a:pt x="50385" y="70810"/>
                  </a:lnTo>
                  <a:lnTo>
                    <a:pt x="49796" y="71476"/>
                  </a:lnTo>
                  <a:lnTo>
                    <a:pt x="49172" y="72120"/>
                  </a:lnTo>
                  <a:lnTo>
                    <a:pt x="48513" y="72742"/>
                  </a:lnTo>
                  <a:lnTo>
                    <a:pt x="47818" y="73329"/>
                  </a:lnTo>
                  <a:lnTo>
                    <a:pt x="47087" y="73890"/>
                  </a:lnTo>
                  <a:lnTo>
                    <a:pt x="46320" y="74425"/>
                  </a:lnTo>
                  <a:lnTo>
                    <a:pt x="45518" y="74933"/>
                  </a:lnTo>
                  <a:lnTo>
                    <a:pt x="44679" y="75416"/>
                  </a:lnTo>
                  <a:lnTo>
                    <a:pt x="43804" y="75872"/>
                  </a:lnTo>
                  <a:lnTo>
                    <a:pt x="42893" y="76302"/>
                  </a:lnTo>
                  <a:lnTo>
                    <a:pt x="41947" y="76706"/>
                  </a:lnTo>
                  <a:lnTo>
                    <a:pt x="40964" y="77083"/>
                  </a:lnTo>
                  <a:lnTo>
                    <a:pt x="39945" y="77435"/>
                  </a:lnTo>
                  <a:lnTo>
                    <a:pt x="38888" y="77756"/>
                  </a:lnTo>
                  <a:lnTo>
                    <a:pt x="37793" y="78044"/>
                  </a:lnTo>
                  <a:lnTo>
                    <a:pt x="36658" y="78298"/>
                  </a:lnTo>
                  <a:lnTo>
                    <a:pt x="35483" y="78517"/>
                  </a:lnTo>
                  <a:lnTo>
                    <a:pt x="34270" y="78704"/>
                  </a:lnTo>
                  <a:lnTo>
                    <a:pt x="33017" y="78856"/>
                  </a:lnTo>
                  <a:lnTo>
                    <a:pt x="31724" y="78974"/>
                  </a:lnTo>
                  <a:lnTo>
                    <a:pt x="30393" y="79059"/>
                  </a:lnTo>
                  <a:lnTo>
                    <a:pt x="29022" y="79110"/>
                  </a:lnTo>
                  <a:lnTo>
                    <a:pt x="27612" y="79126"/>
                  </a:lnTo>
                  <a:lnTo>
                    <a:pt x="26212" y="79110"/>
                  </a:lnTo>
                  <a:lnTo>
                    <a:pt x="24849" y="79059"/>
                  </a:lnTo>
                  <a:lnTo>
                    <a:pt x="23523" y="78974"/>
                  </a:lnTo>
                  <a:lnTo>
                    <a:pt x="22234" y="78856"/>
                  </a:lnTo>
                  <a:lnTo>
                    <a:pt x="20982" y="78704"/>
                  </a:lnTo>
                  <a:lnTo>
                    <a:pt x="19767" y="78517"/>
                  </a:lnTo>
                  <a:lnTo>
                    <a:pt x="18589" y="78298"/>
                  </a:lnTo>
                  <a:lnTo>
                    <a:pt x="17449" y="78044"/>
                  </a:lnTo>
                  <a:lnTo>
                    <a:pt x="16345" y="77756"/>
                  </a:lnTo>
                  <a:lnTo>
                    <a:pt x="15279" y="77435"/>
                  </a:lnTo>
                  <a:lnTo>
                    <a:pt x="14260" y="77083"/>
                  </a:lnTo>
                  <a:lnTo>
                    <a:pt x="13275" y="76706"/>
                  </a:lnTo>
                  <a:lnTo>
                    <a:pt x="12326" y="76302"/>
                  </a:lnTo>
                  <a:lnTo>
                    <a:pt x="11411" y="75872"/>
                  </a:lnTo>
                  <a:lnTo>
                    <a:pt x="10532" y="75416"/>
                  </a:lnTo>
                  <a:lnTo>
                    <a:pt x="9687" y="74933"/>
                  </a:lnTo>
                  <a:lnTo>
                    <a:pt x="8877" y="74425"/>
                  </a:lnTo>
                  <a:lnTo>
                    <a:pt x="8102" y="73890"/>
                  </a:lnTo>
                  <a:lnTo>
                    <a:pt x="7362" y="73329"/>
                  </a:lnTo>
                  <a:lnTo>
                    <a:pt x="6657" y="72742"/>
                  </a:lnTo>
                  <a:lnTo>
                    <a:pt x="5998" y="72120"/>
                  </a:lnTo>
                  <a:lnTo>
                    <a:pt x="5374" y="71476"/>
                  </a:lnTo>
                  <a:lnTo>
                    <a:pt x="4784" y="70810"/>
                  </a:lnTo>
                  <a:lnTo>
                    <a:pt x="4230" y="70122"/>
                  </a:lnTo>
                  <a:lnTo>
                    <a:pt x="3710" y="69413"/>
                  </a:lnTo>
                  <a:lnTo>
                    <a:pt x="3226" y="68682"/>
                  </a:lnTo>
                  <a:lnTo>
                    <a:pt x="2776" y="67929"/>
                  </a:lnTo>
                  <a:lnTo>
                    <a:pt x="2361" y="67154"/>
                  </a:lnTo>
                  <a:lnTo>
                    <a:pt x="1981" y="66357"/>
                  </a:lnTo>
                  <a:lnTo>
                    <a:pt x="1637" y="65538"/>
                  </a:lnTo>
                  <a:lnTo>
                    <a:pt x="1326" y="64701"/>
                  </a:lnTo>
                  <a:lnTo>
                    <a:pt x="1047" y="63849"/>
                  </a:lnTo>
                  <a:lnTo>
                    <a:pt x="802" y="62981"/>
                  </a:lnTo>
                  <a:lnTo>
                    <a:pt x="589" y="62098"/>
                  </a:lnTo>
                  <a:lnTo>
                    <a:pt x="409" y="61200"/>
                  </a:lnTo>
                  <a:lnTo>
                    <a:pt x="261" y="60287"/>
                  </a:lnTo>
                  <a:lnTo>
                    <a:pt x="147" y="59358"/>
                  </a:lnTo>
                  <a:lnTo>
                    <a:pt x="65" y="58414"/>
                  </a:lnTo>
                  <a:lnTo>
                    <a:pt x="16" y="57454"/>
                  </a:lnTo>
                  <a:lnTo>
                    <a:pt x="0" y="56480"/>
                  </a:lnTo>
                  <a:lnTo>
                    <a:pt x="13" y="55649"/>
                  </a:lnTo>
                  <a:lnTo>
                    <a:pt x="52" y="54838"/>
                  </a:lnTo>
                  <a:lnTo>
                    <a:pt x="117" y="54047"/>
                  </a:lnTo>
                  <a:lnTo>
                    <a:pt x="209" y="53275"/>
                  </a:lnTo>
                  <a:lnTo>
                    <a:pt x="327" y="52523"/>
                  </a:lnTo>
                  <a:lnTo>
                    <a:pt x="471" y="51791"/>
                  </a:lnTo>
                  <a:lnTo>
                    <a:pt x="641" y="51078"/>
                  </a:lnTo>
                  <a:lnTo>
                    <a:pt x="838" y="50385"/>
                  </a:lnTo>
                  <a:lnTo>
                    <a:pt x="1060" y="49712"/>
                  </a:lnTo>
                  <a:lnTo>
                    <a:pt x="1309" y="49058"/>
                  </a:lnTo>
                  <a:lnTo>
                    <a:pt x="1580" y="48413"/>
                  </a:lnTo>
                  <a:lnTo>
                    <a:pt x="1868" y="47786"/>
                  </a:lnTo>
                  <a:lnTo>
                    <a:pt x="2174" y="47177"/>
                  </a:lnTo>
                  <a:lnTo>
                    <a:pt x="2497" y="46587"/>
                  </a:lnTo>
                  <a:lnTo>
                    <a:pt x="2837" y="46016"/>
                  </a:lnTo>
                  <a:lnTo>
                    <a:pt x="3195" y="45463"/>
                  </a:lnTo>
                  <a:lnTo>
                    <a:pt x="3571" y="44929"/>
                  </a:lnTo>
                  <a:lnTo>
                    <a:pt x="3963" y="44413"/>
                  </a:lnTo>
                  <a:lnTo>
                    <a:pt x="4374" y="43916"/>
                  </a:lnTo>
                  <a:lnTo>
                    <a:pt x="4802" y="43437"/>
                  </a:lnTo>
                  <a:lnTo>
                    <a:pt x="5245" y="42978"/>
                  </a:lnTo>
                  <a:lnTo>
                    <a:pt x="5701" y="42538"/>
                  </a:lnTo>
                  <a:lnTo>
                    <a:pt x="6170" y="42118"/>
                  </a:lnTo>
                  <a:lnTo>
                    <a:pt x="6653" y="41717"/>
                  </a:lnTo>
                  <a:lnTo>
                    <a:pt x="7148" y="41337"/>
                  </a:lnTo>
                  <a:lnTo>
                    <a:pt x="7657" y="40975"/>
                  </a:lnTo>
                  <a:lnTo>
                    <a:pt x="8178" y="40634"/>
                  </a:lnTo>
                  <a:lnTo>
                    <a:pt x="8713" y="40312"/>
                  </a:lnTo>
                  <a:lnTo>
                    <a:pt x="9261" y="40009"/>
                  </a:lnTo>
                  <a:lnTo>
                    <a:pt x="9822" y="39727"/>
                  </a:lnTo>
                  <a:lnTo>
                    <a:pt x="10391" y="39452"/>
                  </a:lnTo>
                  <a:lnTo>
                    <a:pt x="10964" y="39196"/>
                  </a:lnTo>
                  <a:lnTo>
                    <a:pt x="11539" y="38959"/>
                  </a:lnTo>
                  <a:lnTo>
                    <a:pt x="12118" y="38740"/>
                  </a:lnTo>
                  <a:lnTo>
                    <a:pt x="12701" y="38540"/>
                  </a:lnTo>
                  <a:lnTo>
                    <a:pt x="13286" y="38358"/>
                  </a:lnTo>
                  <a:lnTo>
                    <a:pt x="13875" y="38195"/>
                  </a:lnTo>
                  <a:lnTo>
                    <a:pt x="14467" y="38050"/>
                  </a:lnTo>
                  <a:lnTo>
                    <a:pt x="15063" y="37924"/>
                  </a:lnTo>
                  <a:lnTo>
                    <a:pt x="15661" y="37817"/>
                  </a:lnTo>
                  <a:lnTo>
                    <a:pt x="15661" y="37598"/>
                  </a:lnTo>
                  <a:lnTo>
                    <a:pt x="15024" y="37447"/>
                  </a:lnTo>
                  <a:lnTo>
                    <a:pt x="14400" y="37278"/>
                  </a:lnTo>
                  <a:lnTo>
                    <a:pt x="13788" y="37089"/>
                  </a:lnTo>
                  <a:lnTo>
                    <a:pt x="13190" y="36882"/>
                  </a:lnTo>
                  <a:lnTo>
                    <a:pt x="12605" y="36657"/>
                  </a:lnTo>
                  <a:lnTo>
                    <a:pt x="12033" y="36413"/>
                  </a:lnTo>
                  <a:lnTo>
                    <a:pt x="11475" y="36151"/>
                  </a:lnTo>
                  <a:lnTo>
                    <a:pt x="10929" y="35870"/>
                  </a:lnTo>
                  <a:lnTo>
                    <a:pt x="10396" y="35570"/>
                  </a:lnTo>
                  <a:lnTo>
                    <a:pt x="9877" y="35252"/>
                  </a:lnTo>
                  <a:lnTo>
                    <a:pt x="9371" y="34918"/>
                  </a:lnTo>
                  <a:lnTo>
                    <a:pt x="8881" y="34571"/>
                  </a:lnTo>
                  <a:lnTo>
                    <a:pt x="8407" y="34211"/>
                  </a:lnTo>
                  <a:lnTo>
                    <a:pt x="7947" y="33837"/>
                  </a:lnTo>
                  <a:lnTo>
                    <a:pt x="7503" y="33451"/>
                  </a:lnTo>
                  <a:lnTo>
                    <a:pt x="7074" y="33052"/>
                  </a:lnTo>
                  <a:lnTo>
                    <a:pt x="6660" y="32639"/>
                  </a:lnTo>
                  <a:lnTo>
                    <a:pt x="6262" y="32213"/>
                  </a:lnTo>
                  <a:lnTo>
                    <a:pt x="5879" y="31775"/>
                  </a:lnTo>
                  <a:lnTo>
                    <a:pt x="5511" y="31323"/>
                  </a:lnTo>
                  <a:lnTo>
                    <a:pt x="5159" y="30860"/>
                  </a:lnTo>
                  <a:lnTo>
                    <a:pt x="4824" y="30386"/>
                  </a:lnTo>
                  <a:lnTo>
                    <a:pt x="4504" y="29903"/>
                  </a:lnTo>
                  <a:lnTo>
                    <a:pt x="4201" y="29411"/>
                  </a:lnTo>
                  <a:lnTo>
                    <a:pt x="3915" y="28908"/>
                  </a:lnTo>
                  <a:lnTo>
                    <a:pt x="3645" y="28396"/>
                  </a:lnTo>
                  <a:lnTo>
                    <a:pt x="3391" y="27873"/>
                  </a:lnTo>
                  <a:lnTo>
                    <a:pt x="3154" y="27341"/>
                  </a:lnTo>
                  <a:lnTo>
                    <a:pt x="2933" y="26800"/>
                  </a:lnTo>
                  <a:lnTo>
                    <a:pt x="2728" y="26248"/>
                  </a:lnTo>
                  <a:lnTo>
                    <a:pt x="2552" y="25678"/>
                  </a:lnTo>
                  <a:lnTo>
                    <a:pt x="2394" y="25104"/>
                  </a:lnTo>
                  <a:lnTo>
                    <a:pt x="2255" y="24526"/>
                  </a:lnTo>
                  <a:lnTo>
                    <a:pt x="2134" y="23943"/>
                  </a:lnTo>
                  <a:lnTo>
                    <a:pt x="2032" y="23356"/>
                  </a:lnTo>
                  <a:lnTo>
                    <a:pt x="1949" y="22764"/>
                  </a:lnTo>
                  <a:lnTo>
                    <a:pt x="1884" y="22168"/>
                  </a:lnTo>
                  <a:lnTo>
                    <a:pt x="1837" y="21568"/>
                  </a:lnTo>
                  <a:lnTo>
                    <a:pt x="1810" y="20963"/>
                  </a:lnTo>
                  <a:lnTo>
                    <a:pt x="1800" y="20354"/>
                  </a:lnTo>
                  <a:lnTo>
                    <a:pt x="1817" y="19446"/>
                  </a:lnTo>
                  <a:lnTo>
                    <a:pt x="1866" y="18553"/>
                  </a:lnTo>
                  <a:lnTo>
                    <a:pt x="1948" y="17678"/>
                  </a:lnTo>
                  <a:lnTo>
                    <a:pt x="2062" y="16818"/>
                  </a:lnTo>
                  <a:lnTo>
                    <a:pt x="2210" y="15975"/>
                  </a:lnTo>
                  <a:lnTo>
                    <a:pt x="2390" y="15148"/>
                  </a:lnTo>
                  <a:lnTo>
                    <a:pt x="2603" y="14338"/>
                  </a:lnTo>
                  <a:lnTo>
                    <a:pt x="2848" y="13544"/>
                  </a:lnTo>
                  <a:lnTo>
                    <a:pt x="3126" y="12766"/>
                  </a:lnTo>
                  <a:lnTo>
                    <a:pt x="3437" y="12005"/>
                  </a:lnTo>
                  <a:lnTo>
                    <a:pt x="3791" y="11263"/>
                  </a:lnTo>
                  <a:lnTo>
                    <a:pt x="4175" y="10542"/>
                  </a:lnTo>
                  <a:lnTo>
                    <a:pt x="4590" y="9844"/>
                  </a:lnTo>
                  <a:lnTo>
                    <a:pt x="5035" y="9167"/>
                  </a:lnTo>
                  <a:lnTo>
                    <a:pt x="5511" y="8512"/>
                  </a:lnTo>
                  <a:lnTo>
                    <a:pt x="6018" y="7879"/>
                  </a:lnTo>
                  <a:lnTo>
                    <a:pt x="6554" y="7268"/>
                  </a:lnTo>
                  <a:lnTo>
                    <a:pt x="7122" y="6679"/>
                  </a:lnTo>
                  <a:lnTo>
                    <a:pt x="7720" y="6111"/>
                  </a:lnTo>
                  <a:lnTo>
                    <a:pt x="8349" y="5566"/>
                  </a:lnTo>
                  <a:lnTo>
                    <a:pt x="9008" y="5043"/>
                  </a:lnTo>
                  <a:lnTo>
                    <a:pt x="9698" y="4546"/>
                  </a:lnTo>
                  <a:lnTo>
                    <a:pt x="10418" y="4074"/>
                  </a:lnTo>
                  <a:lnTo>
                    <a:pt x="11169" y="3627"/>
                  </a:lnTo>
                  <a:lnTo>
                    <a:pt x="11950" y="3206"/>
                  </a:lnTo>
                  <a:lnTo>
                    <a:pt x="12762" y="2809"/>
                  </a:lnTo>
                  <a:lnTo>
                    <a:pt x="13605" y="2437"/>
                  </a:lnTo>
                  <a:lnTo>
                    <a:pt x="14478" y="2091"/>
                  </a:lnTo>
                  <a:lnTo>
                    <a:pt x="15382" y="1769"/>
                  </a:lnTo>
                  <a:lnTo>
                    <a:pt x="16316" y="1473"/>
                  </a:lnTo>
                  <a:lnTo>
                    <a:pt x="17291" y="1193"/>
                  </a:lnTo>
                  <a:lnTo>
                    <a:pt x="18296" y="942"/>
                  </a:lnTo>
                  <a:lnTo>
                    <a:pt x="19330" y="721"/>
                  </a:lnTo>
                  <a:lnTo>
                    <a:pt x="20394" y="530"/>
                  </a:lnTo>
                  <a:lnTo>
                    <a:pt x="21487" y="368"/>
                  </a:lnTo>
                  <a:lnTo>
                    <a:pt x="22609" y="235"/>
                  </a:lnTo>
                  <a:lnTo>
                    <a:pt x="23761" y="132"/>
                  </a:lnTo>
                  <a:lnTo>
                    <a:pt x="24942" y="58"/>
                  </a:lnTo>
                  <a:lnTo>
                    <a:pt x="26153" y="14"/>
                  </a:lnTo>
                  <a:lnTo>
                    <a:pt x="27394" y="0"/>
                  </a:lnTo>
                  <a:lnTo>
                    <a:pt x="28718" y="15"/>
                  </a:lnTo>
                  <a:lnTo>
                    <a:pt x="30004" y="61"/>
                  </a:lnTo>
                  <a:lnTo>
                    <a:pt x="31254" y="137"/>
                  </a:lnTo>
                  <a:lnTo>
                    <a:pt x="32467" y="244"/>
                  </a:lnTo>
                  <a:lnTo>
                    <a:pt x="33642" y="381"/>
                  </a:lnTo>
                  <a:lnTo>
                    <a:pt x="34780" y="550"/>
                  </a:lnTo>
                  <a:lnTo>
                    <a:pt x="35882" y="748"/>
                  </a:lnTo>
                  <a:lnTo>
                    <a:pt x="36946" y="977"/>
                  </a:lnTo>
                  <a:lnTo>
                    <a:pt x="37973" y="1237"/>
                  </a:lnTo>
                  <a:lnTo>
                    <a:pt x="38963" y="1527"/>
                  </a:lnTo>
                  <a:lnTo>
                    <a:pt x="39928" y="1835"/>
                  </a:lnTo>
                  <a:lnTo>
                    <a:pt x="40857" y="2167"/>
                  </a:lnTo>
                  <a:lnTo>
                    <a:pt x="41752" y="2524"/>
                  </a:lnTo>
                  <a:lnTo>
                    <a:pt x="42612" y="2907"/>
                  </a:lnTo>
                  <a:lnTo>
                    <a:pt x="43437" y="3315"/>
                  </a:lnTo>
                  <a:lnTo>
                    <a:pt x="44228" y="3747"/>
                  </a:lnTo>
                  <a:lnTo>
                    <a:pt x="44983" y="4205"/>
                  </a:lnTo>
                  <a:lnTo>
                    <a:pt x="45703" y="4688"/>
                  </a:lnTo>
                  <a:lnTo>
                    <a:pt x="46389" y="5196"/>
                  </a:lnTo>
                  <a:lnTo>
                    <a:pt x="47039" y="5729"/>
                  </a:lnTo>
                  <a:lnTo>
                    <a:pt x="47656" y="6275"/>
                  </a:lnTo>
                  <a:lnTo>
                    <a:pt x="48240" y="6843"/>
                  </a:lnTo>
                  <a:lnTo>
                    <a:pt x="48791" y="7432"/>
                  </a:lnTo>
                  <a:lnTo>
                    <a:pt x="49309" y="8043"/>
                  </a:lnTo>
                  <a:lnTo>
                    <a:pt x="49795" y="8676"/>
                  </a:lnTo>
                  <a:lnTo>
                    <a:pt x="50248" y="9331"/>
                  </a:lnTo>
                  <a:lnTo>
                    <a:pt x="50668" y="10008"/>
                  </a:lnTo>
                  <a:lnTo>
                    <a:pt x="51055" y="10706"/>
                  </a:lnTo>
                  <a:lnTo>
                    <a:pt x="51410" y="11427"/>
                  </a:lnTo>
                  <a:lnTo>
                    <a:pt x="51732" y="12169"/>
                  </a:lnTo>
                  <a:lnTo>
                    <a:pt x="52022" y="12929"/>
                  </a:lnTo>
                  <a:lnTo>
                    <a:pt x="52282" y="13705"/>
                  </a:lnTo>
                  <a:lnTo>
                    <a:pt x="52511" y="14497"/>
                  </a:lnTo>
                  <a:lnTo>
                    <a:pt x="52710" y="15303"/>
                  </a:lnTo>
                  <a:lnTo>
                    <a:pt x="52878" y="16125"/>
                  </a:lnTo>
                  <a:lnTo>
                    <a:pt x="53016" y="16962"/>
                  </a:lnTo>
                  <a:lnTo>
                    <a:pt x="53123" y="17815"/>
                  </a:lnTo>
                  <a:lnTo>
                    <a:pt x="53199" y="18682"/>
                  </a:lnTo>
                  <a:lnTo>
                    <a:pt x="53245" y="19565"/>
                  </a:lnTo>
                  <a:lnTo>
                    <a:pt x="53260" y="20463"/>
                  </a:lnTo>
                  <a:lnTo>
                    <a:pt x="53250" y="21062"/>
                  </a:lnTo>
                  <a:lnTo>
                    <a:pt x="53221" y="21657"/>
                  </a:lnTo>
                  <a:lnTo>
                    <a:pt x="53172" y="22249"/>
                  </a:lnTo>
                  <a:lnTo>
                    <a:pt x="53103" y="22838"/>
                  </a:lnTo>
                  <a:lnTo>
                    <a:pt x="53015" y="23424"/>
                  </a:lnTo>
                  <a:lnTo>
                    <a:pt x="52907" y="24006"/>
                  </a:lnTo>
                  <a:lnTo>
                    <a:pt x="52779" y="24585"/>
                  </a:lnTo>
                  <a:lnTo>
                    <a:pt x="52631" y="25161"/>
                  </a:lnTo>
                  <a:lnTo>
                    <a:pt x="52464" y="25733"/>
                  </a:lnTo>
                  <a:lnTo>
                    <a:pt x="52278" y="26302"/>
                  </a:lnTo>
                  <a:lnTo>
                    <a:pt x="52084" y="26854"/>
                  </a:lnTo>
                  <a:lnTo>
                    <a:pt x="51872" y="27396"/>
                  </a:lnTo>
                  <a:lnTo>
                    <a:pt x="51643" y="27928"/>
                  </a:lnTo>
                  <a:lnTo>
                    <a:pt x="51396" y="28450"/>
                  </a:lnTo>
                  <a:lnTo>
                    <a:pt x="51132" y="28963"/>
                  </a:lnTo>
                  <a:lnTo>
                    <a:pt x="50850" y="29465"/>
                  </a:lnTo>
                  <a:lnTo>
                    <a:pt x="50551" y="29958"/>
                  </a:lnTo>
                  <a:lnTo>
                    <a:pt x="50235" y="30441"/>
                  </a:lnTo>
                  <a:lnTo>
                    <a:pt x="49901" y="30914"/>
                  </a:lnTo>
                  <a:lnTo>
                    <a:pt x="49549" y="31377"/>
                  </a:lnTo>
                  <a:lnTo>
                    <a:pt x="49181" y="31829"/>
                  </a:lnTo>
                  <a:lnTo>
                    <a:pt x="48796" y="32266"/>
                  </a:lnTo>
                  <a:lnTo>
                    <a:pt x="48395" y="32689"/>
                  </a:lnTo>
                  <a:lnTo>
                    <a:pt x="47978" y="33097"/>
                  </a:lnTo>
                  <a:lnTo>
                    <a:pt x="47544" y="33492"/>
                  </a:lnTo>
                  <a:lnTo>
                    <a:pt x="47094" y="33872"/>
                  </a:lnTo>
                  <a:lnTo>
                    <a:pt x="46627" y="34239"/>
                  </a:lnTo>
                  <a:lnTo>
                    <a:pt x="46144" y="34591"/>
                  </a:lnTo>
                  <a:lnTo>
                    <a:pt x="45645" y="34928"/>
                  </a:lnTo>
                  <a:lnTo>
                    <a:pt x="45129" y="35252"/>
                  </a:lnTo>
                  <a:lnTo>
                    <a:pt x="44609" y="35559"/>
                  </a:lnTo>
                  <a:lnTo>
                    <a:pt x="44075" y="35848"/>
                  </a:lnTo>
                  <a:lnTo>
                    <a:pt x="43526" y="36118"/>
                  </a:lnTo>
                  <a:lnTo>
                    <a:pt x="42964" y="36370"/>
                  </a:lnTo>
                  <a:lnTo>
                    <a:pt x="42387" y="36603"/>
                  </a:lnTo>
                  <a:lnTo>
                    <a:pt x="41796" y="36817"/>
                  </a:lnTo>
                  <a:lnTo>
                    <a:pt x="41191" y="37013"/>
                  </a:lnTo>
                  <a:lnTo>
                    <a:pt x="40571" y="37190"/>
                  </a:lnTo>
                  <a:lnTo>
                    <a:pt x="39938" y="37349"/>
                  </a:lnTo>
                  <a:lnTo>
                    <a:pt x="39290" y="37489"/>
                  </a:lnTo>
                  <a:lnTo>
                    <a:pt x="39290" y="37708"/>
                  </a:lnTo>
                  <a:lnTo>
                    <a:pt x="39962" y="37826"/>
                  </a:lnTo>
                  <a:lnTo>
                    <a:pt x="40624" y="37963"/>
                  </a:lnTo>
                  <a:lnTo>
                    <a:pt x="41276" y="38119"/>
                  </a:lnTo>
                  <a:lnTo>
                    <a:pt x="41918" y="38293"/>
                  </a:lnTo>
                  <a:lnTo>
                    <a:pt x="42551" y="38485"/>
                  </a:lnTo>
                  <a:lnTo>
                    <a:pt x="43173" y="38696"/>
                  </a:lnTo>
                  <a:lnTo>
                    <a:pt x="43786" y="38926"/>
                  </a:lnTo>
                  <a:lnTo>
                    <a:pt x="44389" y="39174"/>
                  </a:lnTo>
                  <a:lnTo>
                    <a:pt x="44982" y="39441"/>
                  </a:lnTo>
                  <a:lnTo>
                    <a:pt x="45566" y="39727"/>
                  </a:lnTo>
                  <a:lnTo>
                    <a:pt x="46147" y="40020"/>
                  </a:lnTo>
                  <a:lnTo>
                    <a:pt x="46712" y="40331"/>
                  </a:lnTo>
                  <a:lnTo>
                    <a:pt x="47260" y="40661"/>
                  </a:lnTo>
                  <a:lnTo>
                    <a:pt x="47792" y="41010"/>
                  </a:lnTo>
                  <a:lnTo>
                    <a:pt x="48308" y="41377"/>
                  </a:lnTo>
                  <a:lnTo>
                    <a:pt x="48807" y="41763"/>
                  </a:lnTo>
                  <a:lnTo>
                    <a:pt x="49290" y="42168"/>
                  </a:lnTo>
                  <a:lnTo>
                    <a:pt x="49757" y="42591"/>
                  </a:lnTo>
                  <a:lnTo>
                    <a:pt x="50207" y="43032"/>
                  </a:lnTo>
                  <a:lnTo>
                    <a:pt x="50641" y="43492"/>
                  </a:lnTo>
                  <a:lnTo>
                    <a:pt x="51057" y="43960"/>
                  </a:lnTo>
                  <a:lnTo>
                    <a:pt x="51455" y="44448"/>
                  </a:lnTo>
                  <a:lnTo>
                    <a:pt x="51834" y="44956"/>
                  </a:lnTo>
                  <a:lnTo>
                    <a:pt x="52195" y="45483"/>
                  </a:lnTo>
                  <a:lnTo>
                    <a:pt x="52537" y="46030"/>
                  </a:lnTo>
                  <a:lnTo>
                    <a:pt x="52861" y="46596"/>
                  </a:lnTo>
                  <a:lnTo>
                    <a:pt x="53166" y="47182"/>
                  </a:lnTo>
                  <a:lnTo>
                    <a:pt x="53452" y="47788"/>
                  </a:lnTo>
                  <a:lnTo>
                    <a:pt x="53720" y="48413"/>
                  </a:lnTo>
                  <a:lnTo>
                    <a:pt x="53970" y="49058"/>
                  </a:lnTo>
                  <a:lnTo>
                    <a:pt x="54198" y="49711"/>
                  </a:lnTo>
                  <a:lnTo>
                    <a:pt x="54402" y="50381"/>
                  </a:lnTo>
                  <a:lnTo>
                    <a:pt x="54582" y="51069"/>
                  </a:lnTo>
                  <a:lnTo>
                    <a:pt x="54738" y="51774"/>
                  </a:lnTo>
                  <a:lnTo>
                    <a:pt x="54870" y="52496"/>
                  </a:lnTo>
                  <a:lnTo>
                    <a:pt x="54978" y="53236"/>
                  </a:lnTo>
                  <a:lnTo>
                    <a:pt x="55062" y="53994"/>
                  </a:lnTo>
                  <a:lnTo>
                    <a:pt x="55122" y="54768"/>
                  </a:lnTo>
                  <a:lnTo>
                    <a:pt x="55158" y="5556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g891"/>
            <p:cNvSpPr/>
            <p:nvPr/>
          </p:nvSpPr>
          <p:spPr>
            <a:xfrm>
              <a:off x="4198851" y="3952582"/>
              <a:ext cx="20027" cy="21555"/>
            </a:xfrm>
            <a:custGeom>
              <a:avLst/>
              <a:pathLst>
                <a:path w="20027" h="21555">
                  <a:moveTo>
                    <a:pt x="20027" y="10532"/>
                  </a:moveTo>
                  <a:lnTo>
                    <a:pt x="20022" y="10077"/>
                  </a:lnTo>
                  <a:lnTo>
                    <a:pt x="20007" y="9630"/>
                  </a:lnTo>
                  <a:lnTo>
                    <a:pt x="19983" y="9191"/>
                  </a:lnTo>
                  <a:lnTo>
                    <a:pt x="19948" y="8759"/>
                  </a:lnTo>
                  <a:lnTo>
                    <a:pt x="19904" y="8335"/>
                  </a:lnTo>
                  <a:lnTo>
                    <a:pt x="19850" y="7919"/>
                  </a:lnTo>
                  <a:lnTo>
                    <a:pt x="19786" y="7510"/>
                  </a:lnTo>
                  <a:lnTo>
                    <a:pt x="19712" y="7109"/>
                  </a:lnTo>
                  <a:lnTo>
                    <a:pt x="19629" y="6715"/>
                  </a:lnTo>
                  <a:lnTo>
                    <a:pt x="19536" y="6330"/>
                  </a:lnTo>
                  <a:lnTo>
                    <a:pt x="19431" y="5943"/>
                  </a:lnTo>
                  <a:lnTo>
                    <a:pt x="19313" y="5568"/>
                  </a:lnTo>
                  <a:lnTo>
                    <a:pt x="19182" y="5205"/>
                  </a:lnTo>
                  <a:lnTo>
                    <a:pt x="19038" y="4854"/>
                  </a:lnTo>
                  <a:lnTo>
                    <a:pt x="18881" y="4515"/>
                  </a:lnTo>
                  <a:lnTo>
                    <a:pt x="18711" y="4188"/>
                  </a:lnTo>
                  <a:lnTo>
                    <a:pt x="18527" y="3873"/>
                  </a:lnTo>
                  <a:lnTo>
                    <a:pt x="18331" y="3571"/>
                  </a:lnTo>
                  <a:lnTo>
                    <a:pt x="18121" y="3280"/>
                  </a:lnTo>
                  <a:lnTo>
                    <a:pt x="17899" y="3001"/>
                  </a:lnTo>
                  <a:lnTo>
                    <a:pt x="17661" y="2724"/>
                  </a:lnTo>
                  <a:lnTo>
                    <a:pt x="17407" y="2460"/>
                  </a:lnTo>
                  <a:lnTo>
                    <a:pt x="17137" y="2209"/>
                  </a:lnTo>
                  <a:lnTo>
                    <a:pt x="16851" y="1971"/>
                  </a:lnTo>
                  <a:lnTo>
                    <a:pt x="16548" y="1746"/>
                  </a:lnTo>
                  <a:lnTo>
                    <a:pt x="16229" y="1534"/>
                  </a:lnTo>
                  <a:lnTo>
                    <a:pt x="15893" y="1335"/>
                  </a:lnTo>
                  <a:lnTo>
                    <a:pt x="15541" y="1150"/>
                  </a:lnTo>
                  <a:lnTo>
                    <a:pt x="15173" y="977"/>
                  </a:lnTo>
                  <a:lnTo>
                    <a:pt x="14788" y="818"/>
                  </a:lnTo>
                  <a:lnTo>
                    <a:pt x="14396" y="663"/>
                  </a:lnTo>
                  <a:lnTo>
                    <a:pt x="13983" y="523"/>
                  </a:lnTo>
                  <a:lnTo>
                    <a:pt x="13549" y="401"/>
                  </a:lnTo>
                  <a:lnTo>
                    <a:pt x="13094" y="294"/>
                  </a:lnTo>
                  <a:lnTo>
                    <a:pt x="12619" y="204"/>
                  </a:lnTo>
                  <a:lnTo>
                    <a:pt x="12123" y="130"/>
                  </a:lnTo>
                  <a:lnTo>
                    <a:pt x="11606" y="73"/>
                  </a:lnTo>
                  <a:lnTo>
                    <a:pt x="11069" y="32"/>
                  </a:lnTo>
                  <a:lnTo>
                    <a:pt x="10510" y="8"/>
                  </a:lnTo>
                  <a:lnTo>
                    <a:pt x="9931" y="0"/>
                  </a:lnTo>
                  <a:lnTo>
                    <a:pt x="9373" y="8"/>
                  </a:lnTo>
                  <a:lnTo>
                    <a:pt x="8833" y="32"/>
                  </a:lnTo>
                  <a:lnTo>
                    <a:pt x="8312" y="73"/>
                  </a:lnTo>
                  <a:lnTo>
                    <a:pt x="7810" y="130"/>
                  </a:lnTo>
                  <a:lnTo>
                    <a:pt x="7326" y="204"/>
                  </a:lnTo>
                  <a:lnTo>
                    <a:pt x="6860" y="294"/>
                  </a:lnTo>
                  <a:lnTo>
                    <a:pt x="6413" y="401"/>
                  </a:lnTo>
                  <a:lnTo>
                    <a:pt x="5985" y="523"/>
                  </a:lnTo>
                  <a:lnTo>
                    <a:pt x="5575" y="663"/>
                  </a:lnTo>
                  <a:lnTo>
                    <a:pt x="5184" y="818"/>
                  </a:lnTo>
                  <a:lnTo>
                    <a:pt x="4809" y="977"/>
                  </a:lnTo>
                  <a:lnTo>
                    <a:pt x="4450" y="1150"/>
                  </a:lnTo>
                  <a:lnTo>
                    <a:pt x="4106" y="1335"/>
                  </a:lnTo>
                  <a:lnTo>
                    <a:pt x="3778" y="1534"/>
                  </a:lnTo>
                  <a:lnTo>
                    <a:pt x="3465" y="1746"/>
                  </a:lnTo>
                  <a:lnTo>
                    <a:pt x="3167" y="1971"/>
                  </a:lnTo>
                  <a:lnTo>
                    <a:pt x="2884" y="2209"/>
                  </a:lnTo>
                  <a:lnTo>
                    <a:pt x="2617" y="2460"/>
                  </a:lnTo>
                  <a:lnTo>
                    <a:pt x="2365" y="2724"/>
                  </a:lnTo>
                  <a:lnTo>
                    <a:pt x="2128" y="3001"/>
                  </a:lnTo>
                  <a:lnTo>
                    <a:pt x="1905" y="3280"/>
                  </a:lnTo>
                  <a:lnTo>
                    <a:pt x="1696" y="3571"/>
                  </a:lnTo>
                  <a:lnTo>
                    <a:pt x="1499" y="3873"/>
                  </a:lnTo>
                  <a:lnTo>
                    <a:pt x="1316" y="4188"/>
                  </a:lnTo>
                  <a:lnTo>
                    <a:pt x="1145" y="4515"/>
                  </a:lnTo>
                  <a:lnTo>
                    <a:pt x="988" y="4854"/>
                  </a:lnTo>
                  <a:lnTo>
                    <a:pt x="844" y="5205"/>
                  </a:lnTo>
                  <a:lnTo>
                    <a:pt x="713" y="5568"/>
                  </a:lnTo>
                  <a:lnTo>
                    <a:pt x="595" y="5943"/>
                  </a:lnTo>
                  <a:lnTo>
                    <a:pt x="491" y="6330"/>
                  </a:lnTo>
                  <a:lnTo>
                    <a:pt x="397" y="6715"/>
                  </a:lnTo>
                  <a:lnTo>
                    <a:pt x="314" y="7109"/>
                  </a:lnTo>
                  <a:lnTo>
                    <a:pt x="240" y="7510"/>
                  </a:lnTo>
                  <a:lnTo>
                    <a:pt x="176" y="7919"/>
                  </a:lnTo>
                  <a:lnTo>
                    <a:pt x="122" y="8335"/>
                  </a:lnTo>
                  <a:lnTo>
                    <a:pt x="78" y="8759"/>
                  </a:lnTo>
                  <a:lnTo>
                    <a:pt x="44" y="9191"/>
                  </a:lnTo>
                  <a:lnTo>
                    <a:pt x="19" y="9630"/>
                  </a:lnTo>
                  <a:lnTo>
                    <a:pt x="4" y="10077"/>
                  </a:lnTo>
                  <a:lnTo>
                    <a:pt x="0" y="10532"/>
                  </a:lnTo>
                  <a:lnTo>
                    <a:pt x="3" y="10935"/>
                  </a:lnTo>
                  <a:lnTo>
                    <a:pt x="15" y="11337"/>
                  </a:lnTo>
                  <a:lnTo>
                    <a:pt x="34" y="11738"/>
                  </a:lnTo>
                  <a:lnTo>
                    <a:pt x="61" y="12138"/>
                  </a:lnTo>
                  <a:lnTo>
                    <a:pt x="95" y="12537"/>
                  </a:lnTo>
                  <a:lnTo>
                    <a:pt x="137" y="12935"/>
                  </a:lnTo>
                  <a:lnTo>
                    <a:pt x="187" y="13332"/>
                  </a:lnTo>
                  <a:lnTo>
                    <a:pt x="244" y="13727"/>
                  </a:lnTo>
                  <a:lnTo>
                    <a:pt x="309" y="14122"/>
                  </a:lnTo>
                  <a:lnTo>
                    <a:pt x="381" y="14515"/>
                  </a:lnTo>
                  <a:lnTo>
                    <a:pt x="475" y="14904"/>
                  </a:lnTo>
                  <a:lnTo>
                    <a:pt x="582" y="15286"/>
                  </a:lnTo>
                  <a:lnTo>
                    <a:pt x="702" y="15660"/>
                  </a:lnTo>
                  <a:lnTo>
                    <a:pt x="836" y="16026"/>
                  </a:lnTo>
                  <a:lnTo>
                    <a:pt x="982" y="16384"/>
                  </a:lnTo>
                  <a:lnTo>
                    <a:pt x="1141" y="16735"/>
                  </a:lnTo>
                  <a:lnTo>
                    <a:pt x="1314" y="17078"/>
                  </a:lnTo>
                  <a:lnTo>
                    <a:pt x="1499" y="17414"/>
                  </a:lnTo>
                  <a:lnTo>
                    <a:pt x="1698" y="17742"/>
                  </a:lnTo>
                  <a:lnTo>
                    <a:pt x="1909" y="18062"/>
                  </a:lnTo>
                  <a:lnTo>
                    <a:pt x="2136" y="18362"/>
                  </a:lnTo>
                  <a:lnTo>
                    <a:pt x="2381" y="18652"/>
                  </a:lnTo>
                  <a:lnTo>
                    <a:pt x="2643" y="18930"/>
                  </a:lnTo>
                  <a:lnTo>
                    <a:pt x="2922" y="19197"/>
                  </a:lnTo>
                  <a:lnTo>
                    <a:pt x="3219" y="19454"/>
                  </a:lnTo>
                  <a:lnTo>
                    <a:pt x="3533" y="19699"/>
                  </a:lnTo>
                  <a:lnTo>
                    <a:pt x="3865" y="19934"/>
                  </a:lnTo>
                  <a:lnTo>
                    <a:pt x="4215" y="20158"/>
                  </a:lnTo>
                  <a:lnTo>
                    <a:pt x="4581" y="20371"/>
                  </a:lnTo>
                  <a:lnTo>
                    <a:pt x="4965" y="20573"/>
                  </a:lnTo>
                  <a:lnTo>
                    <a:pt x="5370" y="20759"/>
                  </a:lnTo>
                  <a:lnTo>
                    <a:pt x="5797" y="20926"/>
                  </a:lnTo>
                  <a:lnTo>
                    <a:pt x="6247" y="21073"/>
                  </a:lnTo>
                  <a:lnTo>
                    <a:pt x="6720" y="21201"/>
                  </a:lnTo>
                  <a:lnTo>
                    <a:pt x="7216" y="21309"/>
                  </a:lnTo>
                  <a:lnTo>
                    <a:pt x="7735" y="21398"/>
                  </a:lnTo>
                  <a:lnTo>
                    <a:pt x="8277" y="21466"/>
                  </a:lnTo>
                  <a:lnTo>
                    <a:pt x="8842" y="21515"/>
                  </a:lnTo>
                  <a:lnTo>
                    <a:pt x="9430" y="21545"/>
                  </a:lnTo>
                  <a:lnTo>
                    <a:pt x="10040" y="21555"/>
                  </a:lnTo>
                  <a:lnTo>
                    <a:pt x="10682" y="21545"/>
                  </a:lnTo>
                  <a:lnTo>
                    <a:pt x="11298" y="21515"/>
                  </a:lnTo>
                  <a:lnTo>
                    <a:pt x="11887" y="21466"/>
                  </a:lnTo>
                  <a:lnTo>
                    <a:pt x="12450" y="21398"/>
                  </a:lnTo>
                  <a:lnTo>
                    <a:pt x="12987" y="21309"/>
                  </a:lnTo>
                  <a:lnTo>
                    <a:pt x="13498" y="21201"/>
                  </a:lnTo>
                  <a:lnTo>
                    <a:pt x="13983" y="21073"/>
                  </a:lnTo>
                  <a:lnTo>
                    <a:pt x="14441" y="20926"/>
                  </a:lnTo>
                  <a:lnTo>
                    <a:pt x="14873" y="20759"/>
                  </a:lnTo>
                  <a:lnTo>
                    <a:pt x="15279" y="20573"/>
                  </a:lnTo>
                  <a:lnTo>
                    <a:pt x="15673" y="20370"/>
                  </a:lnTo>
                  <a:lnTo>
                    <a:pt x="16048" y="20156"/>
                  </a:lnTo>
                  <a:lnTo>
                    <a:pt x="16402" y="19929"/>
                  </a:lnTo>
                  <a:lnTo>
                    <a:pt x="16737" y="19691"/>
                  </a:lnTo>
                  <a:lnTo>
                    <a:pt x="17053" y="19440"/>
                  </a:lnTo>
                  <a:lnTo>
                    <a:pt x="17348" y="19178"/>
                  </a:lnTo>
                  <a:lnTo>
                    <a:pt x="17625" y="18903"/>
                  </a:lnTo>
                  <a:lnTo>
                    <a:pt x="17881" y="18617"/>
                  </a:lnTo>
                  <a:lnTo>
                    <a:pt x="18118" y="18318"/>
                  </a:lnTo>
                  <a:lnTo>
                    <a:pt x="18335" y="18008"/>
                  </a:lnTo>
                  <a:lnTo>
                    <a:pt x="18535" y="17687"/>
                  </a:lnTo>
                  <a:lnTo>
                    <a:pt x="18721" y="17359"/>
                  </a:lnTo>
                  <a:lnTo>
                    <a:pt x="18893" y="17024"/>
                  </a:lnTo>
                  <a:lnTo>
                    <a:pt x="19051" y="16681"/>
                  </a:lnTo>
                  <a:lnTo>
                    <a:pt x="19195" y="16330"/>
                  </a:lnTo>
                  <a:lnTo>
                    <a:pt x="19324" y="15971"/>
                  </a:lnTo>
                  <a:lnTo>
                    <a:pt x="19439" y="15605"/>
                  </a:lnTo>
                  <a:lnTo>
                    <a:pt x="19540" y="15231"/>
                  </a:lnTo>
                  <a:lnTo>
                    <a:pt x="19627" y="14850"/>
                  </a:lnTo>
                  <a:lnTo>
                    <a:pt x="19699" y="14461"/>
                  </a:lnTo>
                  <a:lnTo>
                    <a:pt x="19762" y="14068"/>
                  </a:lnTo>
                  <a:lnTo>
                    <a:pt x="19817" y="13675"/>
                  </a:lnTo>
                  <a:lnTo>
                    <a:pt x="19866" y="13282"/>
                  </a:lnTo>
                  <a:lnTo>
                    <a:pt x="19909" y="12889"/>
                  </a:lnTo>
                  <a:lnTo>
                    <a:pt x="19945" y="12496"/>
                  </a:lnTo>
                  <a:lnTo>
                    <a:pt x="19974" y="12103"/>
                  </a:lnTo>
                  <a:lnTo>
                    <a:pt x="19997" y="11710"/>
                  </a:lnTo>
                  <a:lnTo>
                    <a:pt x="20014" y="11317"/>
                  </a:lnTo>
                  <a:lnTo>
                    <a:pt x="20024" y="1092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2" name="pg892"/>
            <p:cNvSpPr/>
            <p:nvPr/>
          </p:nvSpPr>
          <p:spPr>
            <a:xfrm>
              <a:off x="4197159" y="3984887"/>
              <a:ext cx="23519" cy="25266"/>
            </a:xfrm>
            <a:custGeom>
              <a:avLst/>
              <a:pathLst>
                <a:path w="23519" h="25266">
                  <a:moveTo>
                    <a:pt x="23519" y="12060"/>
                  </a:moveTo>
                  <a:lnTo>
                    <a:pt x="23514" y="11592"/>
                  </a:lnTo>
                  <a:lnTo>
                    <a:pt x="23497" y="11127"/>
                  </a:lnTo>
                  <a:lnTo>
                    <a:pt x="23470" y="10666"/>
                  </a:lnTo>
                  <a:lnTo>
                    <a:pt x="23432" y="10209"/>
                  </a:lnTo>
                  <a:lnTo>
                    <a:pt x="23383" y="9754"/>
                  </a:lnTo>
                  <a:lnTo>
                    <a:pt x="23323" y="9303"/>
                  </a:lnTo>
                  <a:lnTo>
                    <a:pt x="23252" y="8855"/>
                  </a:lnTo>
                  <a:lnTo>
                    <a:pt x="23170" y="8410"/>
                  </a:lnTo>
                  <a:lnTo>
                    <a:pt x="23077" y="7968"/>
                  </a:lnTo>
                  <a:lnTo>
                    <a:pt x="22974" y="7530"/>
                  </a:lnTo>
                  <a:lnTo>
                    <a:pt x="22867" y="7099"/>
                  </a:lnTo>
                  <a:lnTo>
                    <a:pt x="22742" y="6679"/>
                  </a:lnTo>
                  <a:lnTo>
                    <a:pt x="22600" y="6270"/>
                  </a:lnTo>
                  <a:lnTo>
                    <a:pt x="22441" y="5871"/>
                  </a:lnTo>
                  <a:lnTo>
                    <a:pt x="22264" y="5484"/>
                  </a:lnTo>
                  <a:lnTo>
                    <a:pt x="22070" y="5107"/>
                  </a:lnTo>
                  <a:lnTo>
                    <a:pt x="21858" y="4742"/>
                  </a:lnTo>
                  <a:lnTo>
                    <a:pt x="21629" y="4387"/>
                  </a:lnTo>
                  <a:lnTo>
                    <a:pt x="21382" y="4043"/>
                  </a:lnTo>
                  <a:lnTo>
                    <a:pt x="21118" y="3710"/>
                  </a:lnTo>
                  <a:lnTo>
                    <a:pt x="20846" y="3379"/>
                  </a:lnTo>
                  <a:lnTo>
                    <a:pt x="20553" y="3062"/>
                  </a:lnTo>
                  <a:lnTo>
                    <a:pt x="20239" y="2759"/>
                  </a:lnTo>
                  <a:lnTo>
                    <a:pt x="19905" y="2470"/>
                  </a:lnTo>
                  <a:lnTo>
                    <a:pt x="19549" y="2196"/>
                  </a:lnTo>
                  <a:lnTo>
                    <a:pt x="19173" y="1936"/>
                  </a:lnTo>
                  <a:lnTo>
                    <a:pt x="18777" y="1690"/>
                  </a:lnTo>
                  <a:lnTo>
                    <a:pt x="18359" y="1458"/>
                  </a:lnTo>
                  <a:lnTo>
                    <a:pt x="17921" y="1240"/>
                  </a:lnTo>
                  <a:lnTo>
                    <a:pt x="17462" y="1036"/>
                  </a:lnTo>
                  <a:lnTo>
                    <a:pt x="16980" y="839"/>
                  </a:lnTo>
                  <a:lnTo>
                    <a:pt x="16473" y="663"/>
                  </a:lnTo>
                  <a:lnTo>
                    <a:pt x="15941" y="508"/>
                  </a:lnTo>
                  <a:lnTo>
                    <a:pt x="15384" y="373"/>
                  </a:lnTo>
                  <a:lnTo>
                    <a:pt x="14802" y="259"/>
                  </a:lnTo>
                  <a:lnTo>
                    <a:pt x="14194" y="165"/>
                  </a:lnTo>
                  <a:lnTo>
                    <a:pt x="13562" y="93"/>
                  </a:lnTo>
                  <a:lnTo>
                    <a:pt x="12904" y="41"/>
                  </a:lnTo>
                  <a:lnTo>
                    <a:pt x="12222" y="10"/>
                  </a:lnTo>
                  <a:lnTo>
                    <a:pt x="11514" y="0"/>
                  </a:lnTo>
                  <a:lnTo>
                    <a:pt x="10869" y="10"/>
                  </a:lnTo>
                  <a:lnTo>
                    <a:pt x="10246" y="41"/>
                  </a:lnTo>
                  <a:lnTo>
                    <a:pt x="9643" y="93"/>
                  </a:lnTo>
                  <a:lnTo>
                    <a:pt x="9060" y="165"/>
                  </a:lnTo>
                  <a:lnTo>
                    <a:pt x="8499" y="259"/>
                  </a:lnTo>
                  <a:lnTo>
                    <a:pt x="7958" y="373"/>
                  </a:lnTo>
                  <a:lnTo>
                    <a:pt x="7438" y="508"/>
                  </a:lnTo>
                  <a:lnTo>
                    <a:pt x="6939" y="663"/>
                  </a:lnTo>
                  <a:lnTo>
                    <a:pt x="6460" y="839"/>
                  </a:lnTo>
                  <a:lnTo>
                    <a:pt x="6002" y="1036"/>
                  </a:lnTo>
                  <a:lnTo>
                    <a:pt x="5574" y="1240"/>
                  </a:lnTo>
                  <a:lnTo>
                    <a:pt x="5162" y="1458"/>
                  </a:lnTo>
                  <a:lnTo>
                    <a:pt x="4766" y="1690"/>
                  </a:lnTo>
                  <a:lnTo>
                    <a:pt x="4387" y="1936"/>
                  </a:lnTo>
                  <a:lnTo>
                    <a:pt x="4024" y="2196"/>
                  </a:lnTo>
                  <a:lnTo>
                    <a:pt x="3678" y="2470"/>
                  </a:lnTo>
                  <a:lnTo>
                    <a:pt x="3347" y="2759"/>
                  </a:lnTo>
                  <a:lnTo>
                    <a:pt x="3034" y="3062"/>
                  </a:lnTo>
                  <a:lnTo>
                    <a:pt x="2736" y="3379"/>
                  </a:lnTo>
                  <a:lnTo>
                    <a:pt x="2455" y="3710"/>
                  </a:lnTo>
                  <a:lnTo>
                    <a:pt x="2200" y="4054"/>
                  </a:lnTo>
                  <a:lnTo>
                    <a:pt x="1960" y="4409"/>
                  </a:lnTo>
                  <a:lnTo>
                    <a:pt x="1733" y="4774"/>
                  </a:lnTo>
                  <a:lnTo>
                    <a:pt x="1521" y="5151"/>
                  </a:lnTo>
                  <a:lnTo>
                    <a:pt x="1323" y="5538"/>
                  </a:lnTo>
                  <a:lnTo>
                    <a:pt x="1139" y="5937"/>
                  </a:lnTo>
                  <a:lnTo>
                    <a:pt x="969" y="6346"/>
                  </a:lnTo>
                  <a:lnTo>
                    <a:pt x="814" y="6766"/>
                  </a:lnTo>
                  <a:lnTo>
                    <a:pt x="672" y="7197"/>
                  </a:lnTo>
                  <a:lnTo>
                    <a:pt x="545" y="7639"/>
                  </a:lnTo>
                  <a:lnTo>
                    <a:pt x="442" y="8079"/>
                  </a:lnTo>
                  <a:lnTo>
                    <a:pt x="349" y="8523"/>
                  </a:lnTo>
                  <a:lnTo>
                    <a:pt x="267" y="8974"/>
                  </a:lnTo>
                  <a:lnTo>
                    <a:pt x="196" y="9429"/>
                  </a:lnTo>
                  <a:lnTo>
                    <a:pt x="136" y="9890"/>
                  </a:lnTo>
                  <a:lnTo>
                    <a:pt x="87" y="10357"/>
                  </a:lnTo>
                  <a:lnTo>
                    <a:pt x="49" y="10829"/>
                  </a:lnTo>
                  <a:lnTo>
                    <a:pt x="21" y="11306"/>
                  </a:lnTo>
                  <a:lnTo>
                    <a:pt x="5" y="11789"/>
                  </a:lnTo>
                  <a:lnTo>
                    <a:pt x="0" y="12278"/>
                  </a:lnTo>
                  <a:lnTo>
                    <a:pt x="5" y="12851"/>
                  </a:lnTo>
                  <a:lnTo>
                    <a:pt x="21" y="13415"/>
                  </a:lnTo>
                  <a:lnTo>
                    <a:pt x="49" y="13969"/>
                  </a:lnTo>
                  <a:lnTo>
                    <a:pt x="87" y="14513"/>
                  </a:lnTo>
                  <a:lnTo>
                    <a:pt x="136" y="15047"/>
                  </a:lnTo>
                  <a:lnTo>
                    <a:pt x="196" y="15572"/>
                  </a:lnTo>
                  <a:lnTo>
                    <a:pt x="267" y="16086"/>
                  </a:lnTo>
                  <a:lnTo>
                    <a:pt x="349" y="16591"/>
                  </a:lnTo>
                  <a:lnTo>
                    <a:pt x="442" y="17086"/>
                  </a:lnTo>
                  <a:lnTo>
                    <a:pt x="545" y="17571"/>
                  </a:lnTo>
                  <a:lnTo>
                    <a:pt x="673" y="18045"/>
                  </a:lnTo>
                  <a:lnTo>
                    <a:pt x="816" y="18505"/>
                  </a:lnTo>
                  <a:lnTo>
                    <a:pt x="974" y="18953"/>
                  </a:lnTo>
                  <a:lnTo>
                    <a:pt x="1148" y="19387"/>
                  </a:lnTo>
                  <a:lnTo>
                    <a:pt x="1336" y="19809"/>
                  </a:lnTo>
                  <a:lnTo>
                    <a:pt x="1541" y="20217"/>
                  </a:lnTo>
                  <a:lnTo>
                    <a:pt x="1760" y="20612"/>
                  </a:lnTo>
                  <a:lnTo>
                    <a:pt x="1995" y="20994"/>
                  </a:lnTo>
                  <a:lnTo>
                    <a:pt x="2245" y="21363"/>
                  </a:lnTo>
                  <a:lnTo>
                    <a:pt x="2510" y="21718"/>
                  </a:lnTo>
                  <a:lnTo>
                    <a:pt x="2802" y="22049"/>
                  </a:lnTo>
                  <a:lnTo>
                    <a:pt x="3112" y="22365"/>
                  </a:lnTo>
                  <a:lnTo>
                    <a:pt x="3440" y="22665"/>
                  </a:lnTo>
                  <a:lnTo>
                    <a:pt x="3784" y="22950"/>
                  </a:lnTo>
                  <a:lnTo>
                    <a:pt x="4147" y="23219"/>
                  </a:lnTo>
                  <a:lnTo>
                    <a:pt x="4527" y="23473"/>
                  </a:lnTo>
                  <a:lnTo>
                    <a:pt x="4924" y="23712"/>
                  </a:lnTo>
                  <a:lnTo>
                    <a:pt x="5339" y="23936"/>
                  </a:lnTo>
                  <a:lnTo>
                    <a:pt x="5771" y="24145"/>
                  </a:lnTo>
                  <a:lnTo>
                    <a:pt x="6221" y="24338"/>
                  </a:lnTo>
                  <a:lnTo>
                    <a:pt x="6690" y="24514"/>
                  </a:lnTo>
                  <a:lnTo>
                    <a:pt x="7183" y="24672"/>
                  </a:lnTo>
                  <a:lnTo>
                    <a:pt x="7699" y="24811"/>
                  </a:lnTo>
                  <a:lnTo>
                    <a:pt x="8237" y="24932"/>
                  </a:lnTo>
                  <a:lnTo>
                    <a:pt x="8799" y="25034"/>
                  </a:lnTo>
                  <a:lnTo>
                    <a:pt x="9383" y="25117"/>
                  </a:lnTo>
                  <a:lnTo>
                    <a:pt x="9991" y="25182"/>
                  </a:lnTo>
                  <a:lnTo>
                    <a:pt x="10621" y="25228"/>
                  </a:lnTo>
                  <a:lnTo>
                    <a:pt x="11274" y="25256"/>
                  </a:lnTo>
                  <a:lnTo>
                    <a:pt x="11950" y="25266"/>
                  </a:lnTo>
                  <a:lnTo>
                    <a:pt x="12626" y="25256"/>
                  </a:lnTo>
                  <a:lnTo>
                    <a:pt x="13278" y="25228"/>
                  </a:lnTo>
                  <a:lnTo>
                    <a:pt x="13905" y="25182"/>
                  </a:lnTo>
                  <a:lnTo>
                    <a:pt x="14509" y="25117"/>
                  </a:lnTo>
                  <a:lnTo>
                    <a:pt x="15088" y="25034"/>
                  </a:lnTo>
                  <a:lnTo>
                    <a:pt x="15644" y="24932"/>
                  </a:lnTo>
                  <a:lnTo>
                    <a:pt x="16175" y="24811"/>
                  </a:lnTo>
                  <a:lnTo>
                    <a:pt x="16683" y="24672"/>
                  </a:lnTo>
                  <a:lnTo>
                    <a:pt x="17166" y="24514"/>
                  </a:lnTo>
                  <a:lnTo>
                    <a:pt x="17626" y="24338"/>
                  </a:lnTo>
                  <a:lnTo>
                    <a:pt x="18064" y="24134"/>
                  </a:lnTo>
                  <a:lnTo>
                    <a:pt x="18484" y="23914"/>
                  </a:lnTo>
                  <a:lnTo>
                    <a:pt x="18885" y="23680"/>
                  </a:lnTo>
                  <a:lnTo>
                    <a:pt x="19267" y="23430"/>
                  </a:lnTo>
                  <a:lnTo>
                    <a:pt x="19631" y="23165"/>
                  </a:lnTo>
                  <a:lnTo>
                    <a:pt x="19977" y="22884"/>
                  </a:lnTo>
                  <a:lnTo>
                    <a:pt x="20303" y="22588"/>
                  </a:lnTo>
                  <a:lnTo>
                    <a:pt x="20612" y="22277"/>
                  </a:lnTo>
                  <a:lnTo>
                    <a:pt x="20902" y="21951"/>
                  </a:lnTo>
                  <a:lnTo>
                    <a:pt x="21173" y="21609"/>
                  </a:lnTo>
                  <a:lnTo>
                    <a:pt x="21427" y="21254"/>
                  </a:lnTo>
                  <a:lnTo>
                    <a:pt x="21664" y="20885"/>
                  </a:lnTo>
                  <a:lnTo>
                    <a:pt x="21885" y="20503"/>
                  </a:lnTo>
                  <a:lnTo>
                    <a:pt x="22090" y="20108"/>
                  </a:lnTo>
                  <a:lnTo>
                    <a:pt x="22278" y="19699"/>
                  </a:lnTo>
                  <a:lnTo>
                    <a:pt x="22450" y="19278"/>
                  </a:lnTo>
                  <a:lnTo>
                    <a:pt x="22605" y="18844"/>
                  </a:lnTo>
                  <a:lnTo>
                    <a:pt x="22744" y="18396"/>
                  </a:lnTo>
                  <a:lnTo>
                    <a:pt x="22867" y="17936"/>
                  </a:lnTo>
                  <a:lnTo>
                    <a:pt x="22974" y="17462"/>
                  </a:lnTo>
                  <a:lnTo>
                    <a:pt x="23077" y="16966"/>
                  </a:lnTo>
                  <a:lnTo>
                    <a:pt x="23170" y="16460"/>
                  </a:lnTo>
                  <a:lnTo>
                    <a:pt x="23252" y="15944"/>
                  </a:lnTo>
                  <a:lnTo>
                    <a:pt x="23323" y="15419"/>
                  </a:lnTo>
                  <a:lnTo>
                    <a:pt x="23383" y="14884"/>
                  </a:lnTo>
                  <a:lnTo>
                    <a:pt x="23432" y="14338"/>
                  </a:lnTo>
                  <a:lnTo>
                    <a:pt x="23470" y="13783"/>
                  </a:lnTo>
                  <a:lnTo>
                    <a:pt x="23497" y="13219"/>
                  </a:lnTo>
                  <a:lnTo>
                    <a:pt x="23514" y="12644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g893"/>
            <p:cNvSpPr/>
            <p:nvPr/>
          </p:nvSpPr>
          <p:spPr>
            <a:xfrm>
              <a:off x="4182643" y="3679735"/>
              <a:ext cx="52442" cy="76889"/>
            </a:xfrm>
            <a:custGeom>
              <a:avLst/>
              <a:pathLst>
                <a:path w="52442" h="76889">
                  <a:moveTo>
                    <a:pt x="52442" y="12169"/>
                  </a:moveTo>
                  <a:lnTo>
                    <a:pt x="51410" y="13801"/>
                  </a:lnTo>
                  <a:lnTo>
                    <a:pt x="50390" y="15423"/>
                  </a:lnTo>
                  <a:lnTo>
                    <a:pt x="49380" y="17036"/>
                  </a:lnTo>
                  <a:lnTo>
                    <a:pt x="48382" y="18639"/>
                  </a:lnTo>
                  <a:lnTo>
                    <a:pt x="47394" y="20231"/>
                  </a:lnTo>
                  <a:lnTo>
                    <a:pt x="46417" y="21815"/>
                  </a:lnTo>
                  <a:lnTo>
                    <a:pt x="45451" y="23388"/>
                  </a:lnTo>
                  <a:lnTo>
                    <a:pt x="44496" y="24951"/>
                  </a:lnTo>
                  <a:lnTo>
                    <a:pt x="43552" y="26505"/>
                  </a:lnTo>
                  <a:lnTo>
                    <a:pt x="42619" y="28049"/>
                  </a:lnTo>
                  <a:lnTo>
                    <a:pt x="41714" y="29589"/>
                  </a:lnTo>
                  <a:lnTo>
                    <a:pt x="40831" y="31131"/>
                  </a:lnTo>
                  <a:lnTo>
                    <a:pt x="39972" y="32675"/>
                  </a:lnTo>
                  <a:lnTo>
                    <a:pt x="39135" y="34222"/>
                  </a:lnTo>
                  <a:lnTo>
                    <a:pt x="38322" y="35770"/>
                  </a:lnTo>
                  <a:lnTo>
                    <a:pt x="37531" y="37321"/>
                  </a:lnTo>
                  <a:lnTo>
                    <a:pt x="36763" y="38874"/>
                  </a:lnTo>
                  <a:lnTo>
                    <a:pt x="36018" y="40430"/>
                  </a:lnTo>
                  <a:lnTo>
                    <a:pt x="35296" y="41987"/>
                  </a:lnTo>
                  <a:lnTo>
                    <a:pt x="34597" y="43547"/>
                  </a:lnTo>
                  <a:lnTo>
                    <a:pt x="33924" y="45101"/>
                  </a:lnTo>
                  <a:lnTo>
                    <a:pt x="33279" y="46666"/>
                  </a:lnTo>
                  <a:lnTo>
                    <a:pt x="32662" y="48240"/>
                  </a:lnTo>
                  <a:lnTo>
                    <a:pt x="32074" y="49824"/>
                  </a:lnTo>
                  <a:lnTo>
                    <a:pt x="31514" y="51418"/>
                  </a:lnTo>
                  <a:lnTo>
                    <a:pt x="30982" y="53022"/>
                  </a:lnTo>
                  <a:lnTo>
                    <a:pt x="30479" y="54636"/>
                  </a:lnTo>
                  <a:lnTo>
                    <a:pt x="30004" y="56259"/>
                  </a:lnTo>
                  <a:lnTo>
                    <a:pt x="29558" y="57893"/>
                  </a:lnTo>
                  <a:lnTo>
                    <a:pt x="29140" y="59536"/>
                  </a:lnTo>
                  <a:lnTo>
                    <a:pt x="28767" y="61183"/>
                  </a:lnTo>
                  <a:lnTo>
                    <a:pt x="28433" y="62849"/>
                  </a:lnTo>
                  <a:lnTo>
                    <a:pt x="28138" y="64535"/>
                  </a:lnTo>
                  <a:lnTo>
                    <a:pt x="27883" y="66241"/>
                  </a:lnTo>
                  <a:lnTo>
                    <a:pt x="27667" y="67967"/>
                  </a:lnTo>
                  <a:lnTo>
                    <a:pt x="27490" y="69712"/>
                  </a:lnTo>
                  <a:lnTo>
                    <a:pt x="27352" y="71477"/>
                  </a:lnTo>
                  <a:lnTo>
                    <a:pt x="27254" y="73261"/>
                  </a:lnTo>
                  <a:lnTo>
                    <a:pt x="27195" y="75065"/>
                  </a:lnTo>
                  <a:lnTo>
                    <a:pt x="27176" y="76889"/>
                  </a:lnTo>
                  <a:lnTo>
                    <a:pt x="11186" y="76889"/>
                  </a:lnTo>
                  <a:lnTo>
                    <a:pt x="11208" y="75076"/>
                  </a:lnTo>
                  <a:lnTo>
                    <a:pt x="11272" y="73281"/>
                  </a:lnTo>
                  <a:lnTo>
                    <a:pt x="11378" y="71505"/>
                  </a:lnTo>
                  <a:lnTo>
                    <a:pt x="11527" y="69747"/>
                  </a:lnTo>
                  <a:lnTo>
                    <a:pt x="11718" y="68008"/>
                  </a:lnTo>
                  <a:lnTo>
                    <a:pt x="11953" y="66287"/>
                  </a:lnTo>
                  <a:lnTo>
                    <a:pt x="12229" y="64585"/>
                  </a:lnTo>
                  <a:lnTo>
                    <a:pt x="12548" y="62902"/>
                  </a:lnTo>
                  <a:lnTo>
                    <a:pt x="12910" y="61237"/>
                  </a:lnTo>
                  <a:lnTo>
                    <a:pt x="13315" y="59590"/>
                  </a:lnTo>
                  <a:lnTo>
                    <a:pt x="13766" y="57947"/>
                  </a:lnTo>
                  <a:lnTo>
                    <a:pt x="14249" y="56312"/>
                  </a:lnTo>
                  <a:lnTo>
                    <a:pt x="14762" y="54686"/>
                  </a:lnTo>
                  <a:lnTo>
                    <a:pt x="15305" y="53068"/>
                  </a:lnTo>
                  <a:lnTo>
                    <a:pt x="15879" y="51459"/>
                  </a:lnTo>
                  <a:lnTo>
                    <a:pt x="16484" y="49859"/>
                  </a:lnTo>
                  <a:lnTo>
                    <a:pt x="17119" y="48268"/>
                  </a:lnTo>
                  <a:lnTo>
                    <a:pt x="17785" y="46685"/>
                  </a:lnTo>
                  <a:lnTo>
                    <a:pt x="18481" y="45112"/>
                  </a:lnTo>
                  <a:lnTo>
                    <a:pt x="19208" y="43547"/>
                  </a:lnTo>
                  <a:lnTo>
                    <a:pt x="19962" y="41988"/>
                  </a:lnTo>
                  <a:lnTo>
                    <a:pt x="20741" y="40434"/>
                  </a:lnTo>
                  <a:lnTo>
                    <a:pt x="21543" y="38884"/>
                  </a:lnTo>
                  <a:lnTo>
                    <a:pt x="22369" y="37339"/>
                  </a:lnTo>
                  <a:lnTo>
                    <a:pt x="23219" y="35798"/>
                  </a:lnTo>
                  <a:lnTo>
                    <a:pt x="24093" y="34261"/>
                  </a:lnTo>
                  <a:lnTo>
                    <a:pt x="24992" y="32729"/>
                  </a:lnTo>
                  <a:lnTo>
                    <a:pt x="25914" y="31201"/>
                  </a:lnTo>
                  <a:lnTo>
                    <a:pt x="26860" y="29677"/>
                  </a:lnTo>
                  <a:lnTo>
                    <a:pt x="27830" y="28158"/>
                  </a:lnTo>
                  <a:lnTo>
                    <a:pt x="28818" y="26627"/>
                  </a:lnTo>
                  <a:lnTo>
                    <a:pt x="29817" y="25091"/>
                  </a:lnTo>
                  <a:lnTo>
                    <a:pt x="30826" y="23549"/>
                  </a:lnTo>
                  <a:lnTo>
                    <a:pt x="31847" y="22002"/>
                  </a:lnTo>
                  <a:lnTo>
                    <a:pt x="32878" y="20450"/>
                  </a:lnTo>
                  <a:lnTo>
                    <a:pt x="33920" y="18892"/>
                  </a:lnTo>
                  <a:lnTo>
                    <a:pt x="34974" y="17328"/>
                  </a:lnTo>
                  <a:lnTo>
                    <a:pt x="36038" y="15759"/>
                  </a:lnTo>
                  <a:lnTo>
                    <a:pt x="37113" y="14185"/>
                  </a:lnTo>
                  <a:lnTo>
                    <a:pt x="38199" y="12605"/>
                  </a:lnTo>
                  <a:lnTo>
                    <a:pt x="0" y="12605"/>
                  </a:lnTo>
                  <a:lnTo>
                    <a:pt x="0" y="0"/>
                  </a:lnTo>
                  <a:lnTo>
                    <a:pt x="52442" y="0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4" name="pg894"/>
            <p:cNvSpPr/>
            <p:nvPr/>
          </p:nvSpPr>
          <p:spPr>
            <a:xfrm>
              <a:off x="4181934" y="3415347"/>
              <a:ext cx="54024" cy="79126"/>
            </a:xfrm>
            <a:custGeom>
              <a:avLst/>
              <a:pathLst>
                <a:path w="54024" h="79126">
                  <a:moveTo>
                    <a:pt x="54024" y="52878"/>
                  </a:moveTo>
                  <a:lnTo>
                    <a:pt x="54008" y="54026"/>
                  </a:lnTo>
                  <a:lnTo>
                    <a:pt x="53959" y="55155"/>
                  </a:lnTo>
                  <a:lnTo>
                    <a:pt x="53877" y="56265"/>
                  </a:lnTo>
                  <a:lnTo>
                    <a:pt x="53762" y="57357"/>
                  </a:lnTo>
                  <a:lnTo>
                    <a:pt x="53615" y="58431"/>
                  </a:lnTo>
                  <a:lnTo>
                    <a:pt x="53435" y="59486"/>
                  </a:lnTo>
                  <a:lnTo>
                    <a:pt x="53222" y="60522"/>
                  </a:lnTo>
                  <a:lnTo>
                    <a:pt x="52976" y="61540"/>
                  </a:lnTo>
                  <a:lnTo>
                    <a:pt x="52698" y="62539"/>
                  </a:lnTo>
                  <a:lnTo>
                    <a:pt x="52387" y="63519"/>
                  </a:lnTo>
                  <a:lnTo>
                    <a:pt x="52043" y="64467"/>
                  </a:lnTo>
                  <a:lnTo>
                    <a:pt x="51667" y="65388"/>
                  </a:lnTo>
                  <a:lnTo>
                    <a:pt x="51257" y="66283"/>
                  </a:lnTo>
                  <a:lnTo>
                    <a:pt x="50815" y="67152"/>
                  </a:lnTo>
                  <a:lnTo>
                    <a:pt x="50341" y="67994"/>
                  </a:lnTo>
                  <a:lnTo>
                    <a:pt x="49833" y="68810"/>
                  </a:lnTo>
                  <a:lnTo>
                    <a:pt x="49293" y="69601"/>
                  </a:lnTo>
                  <a:lnTo>
                    <a:pt x="48720" y="70365"/>
                  </a:lnTo>
                  <a:lnTo>
                    <a:pt x="48114" y="71102"/>
                  </a:lnTo>
                  <a:lnTo>
                    <a:pt x="47476" y="71814"/>
                  </a:lnTo>
                  <a:lnTo>
                    <a:pt x="46815" y="72487"/>
                  </a:lnTo>
                  <a:lnTo>
                    <a:pt x="46122" y="73130"/>
                  </a:lnTo>
                  <a:lnTo>
                    <a:pt x="45397" y="73744"/>
                  </a:lnTo>
                  <a:lnTo>
                    <a:pt x="44638" y="74329"/>
                  </a:lnTo>
                  <a:lnTo>
                    <a:pt x="43847" y="74884"/>
                  </a:lnTo>
                  <a:lnTo>
                    <a:pt x="43023" y="75409"/>
                  </a:lnTo>
                  <a:lnTo>
                    <a:pt x="42166" y="75905"/>
                  </a:lnTo>
                  <a:lnTo>
                    <a:pt x="41276" y="76372"/>
                  </a:lnTo>
                  <a:lnTo>
                    <a:pt x="40354" y="76809"/>
                  </a:lnTo>
                  <a:lnTo>
                    <a:pt x="39399" y="77216"/>
                  </a:lnTo>
                  <a:lnTo>
                    <a:pt x="38413" y="77579"/>
                  </a:lnTo>
                  <a:lnTo>
                    <a:pt x="37395" y="77904"/>
                  </a:lnTo>
                  <a:lnTo>
                    <a:pt x="36348" y="78191"/>
                  </a:lnTo>
                  <a:lnTo>
                    <a:pt x="35269" y="78439"/>
                  </a:lnTo>
                  <a:lnTo>
                    <a:pt x="34161" y="78649"/>
                  </a:lnTo>
                  <a:lnTo>
                    <a:pt x="33021" y="78821"/>
                  </a:lnTo>
                  <a:lnTo>
                    <a:pt x="31851" y="78955"/>
                  </a:lnTo>
                  <a:lnTo>
                    <a:pt x="30651" y="79050"/>
                  </a:lnTo>
                  <a:lnTo>
                    <a:pt x="29419" y="79107"/>
                  </a:lnTo>
                  <a:lnTo>
                    <a:pt x="28158" y="79126"/>
                  </a:lnTo>
                  <a:lnTo>
                    <a:pt x="25503" y="79032"/>
                  </a:lnTo>
                  <a:lnTo>
                    <a:pt x="22974" y="78747"/>
                  </a:lnTo>
                  <a:lnTo>
                    <a:pt x="20570" y="78272"/>
                  </a:lnTo>
                  <a:lnTo>
                    <a:pt x="18291" y="77607"/>
                  </a:lnTo>
                  <a:lnTo>
                    <a:pt x="16139" y="76753"/>
                  </a:lnTo>
                  <a:lnTo>
                    <a:pt x="14111" y="75708"/>
                  </a:lnTo>
                  <a:lnTo>
                    <a:pt x="12210" y="74474"/>
                  </a:lnTo>
                  <a:lnTo>
                    <a:pt x="10433" y="73050"/>
                  </a:lnTo>
                  <a:lnTo>
                    <a:pt x="8783" y="71435"/>
                  </a:lnTo>
                  <a:lnTo>
                    <a:pt x="7257" y="69631"/>
                  </a:lnTo>
                  <a:lnTo>
                    <a:pt x="5878" y="67630"/>
                  </a:lnTo>
                  <a:lnTo>
                    <a:pt x="4645" y="65445"/>
                  </a:lnTo>
                  <a:lnTo>
                    <a:pt x="3556" y="63076"/>
                  </a:lnTo>
                  <a:lnTo>
                    <a:pt x="2612" y="60525"/>
                  </a:lnTo>
                  <a:lnTo>
                    <a:pt x="1814" y="57789"/>
                  </a:lnTo>
                  <a:lnTo>
                    <a:pt x="1161" y="54871"/>
                  </a:lnTo>
                  <a:lnTo>
                    <a:pt x="653" y="51769"/>
                  </a:lnTo>
                  <a:lnTo>
                    <a:pt x="290" y="48484"/>
                  </a:lnTo>
                  <a:lnTo>
                    <a:pt x="72" y="45016"/>
                  </a:lnTo>
                  <a:lnTo>
                    <a:pt x="0" y="41364"/>
                  </a:lnTo>
                  <a:lnTo>
                    <a:pt x="73" y="37351"/>
                  </a:lnTo>
                  <a:lnTo>
                    <a:pt x="294" y="33543"/>
                  </a:lnTo>
                  <a:lnTo>
                    <a:pt x="663" y="29938"/>
                  </a:lnTo>
                  <a:lnTo>
                    <a:pt x="1178" y="26538"/>
                  </a:lnTo>
                  <a:lnTo>
                    <a:pt x="1841" y="23342"/>
                  </a:lnTo>
                  <a:lnTo>
                    <a:pt x="2652" y="20350"/>
                  </a:lnTo>
                  <a:lnTo>
                    <a:pt x="3609" y="17562"/>
                  </a:lnTo>
                  <a:lnTo>
                    <a:pt x="4714" y="14978"/>
                  </a:lnTo>
                  <a:lnTo>
                    <a:pt x="5967" y="12598"/>
                  </a:lnTo>
                  <a:lnTo>
                    <a:pt x="7366" y="10422"/>
                  </a:lnTo>
                  <a:lnTo>
                    <a:pt x="8914" y="8442"/>
                  </a:lnTo>
                  <a:lnTo>
                    <a:pt x="10588" y="6670"/>
                  </a:lnTo>
                  <a:lnTo>
                    <a:pt x="12389" y="5107"/>
                  </a:lnTo>
                  <a:lnTo>
                    <a:pt x="14317" y="3752"/>
                  </a:lnTo>
                  <a:lnTo>
                    <a:pt x="16371" y="2605"/>
                  </a:lnTo>
                  <a:lnTo>
                    <a:pt x="18551" y="1667"/>
                  </a:lnTo>
                  <a:lnTo>
                    <a:pt x="20858" y="938"/>
                  </a:lnTo>
                  <a:lnTo>
                    <a:pt x="23292" y="416"/>
                  </a:lnTo>
                  <a:lnTo>
                    <a:pt x="25853" y="104"/>
                  </a:lnTo>
                  <a:lnTo>
                    <a:pt x="28540" y="0"/>
                  </a:lnTo>
                  <a:lnTo>
                    <a:pt x="29448" y="9"/>
                  </a:lnTo>
                  <a:lnTo>
                    <a:pt x="30341" y="39"/>
                  </a:lnTo>
                  <a:lnTo>
                    <a:pt x="31216" y="88"/>
                  </a:lnTo>
                  <a:lnTo>
                    <a:pt x="32076" y="157"/>
                  </a:lnTo>
                  <a:lnTo>
                    <a:pt x="32919" y="245"/>
                  </a:lnTo>
                  <a:lnTo>
                    <a:pt x="33746" y="353"/>
                  </a:lnTo>
                  <a:lnTo>
                    <a:pt x="34556" y="481"/>
                  </a:lnTo>
                  <a:lnTo>
                    <a:pt x="35350" y="628"/>
                  </a:lnTo>
                  <a:lnTo>
                    <a:pt x="36128" y="795"/>
                  </a:lnTo>
                  <a:lnTo>
                    <a:pt x="36889" y="982"/>
                  </a:lnTo>
                  <a:lnTo>
                    <a:pt x="37634" y="1179"/>
                  </a:lnTo>
                  <a:lnTo>
                    <a:pt x="38362" y="1401"/>
                  </a:lnTo>
                  <a:lnTo>
                    <a:pt x="39075" y="1646"/>
                  </a:lnTo>
                  <a:lnTo>
                    <a:pt x="39770" y="1916"/>
                  </a:lnTo>
                  <a:lnTo>
                    <a:pt x="40450" y="2210"/>
                  </a:lnTo>
                  <a:lnTo>
                    <a:pt x="41113" y="2527"/>
                  </a:lnTo>
                  <a:lnTo>
                    <a:pt x="41759" y="2869"/>
                  </a:lnTo>
                  <a:lnTo>
                    <a:pt x="42390" y="3234"/>
                  </a:lnTo>
                  <a:lnTo>
                    <a:pt x="43004" y="3624"/>
                  </a:lnTo>
                  <a:lnTo>
                    <a:pt x="43601" y="4038"/>
                  </a:lnTo>
                  <a:lnTo>
                    <a:pt x="44182" y="4476"/>
                  </a:lnTo>
                  <a:lnTo>
                    <a:pt x="44745" y="4939"/>
                  </a:lnTo>
                  <a:lnTo>
                    <a:pt x="45291" y="5428"/>
                  </a:lnTo>
                  <a:lnTo>
                    <a:pt x="45819" y="5941"/>
                  </a:lnTo>
                  <a:lnTo>
                    <a:pt x="46330" y="6480"/>
                  </a:lnTo>
                  <a:lnTo>
                    <a:pt x="46823" y="7043"/>
                  </a:lnTo>
                  <a:lnTo>
                    <a:pt x="47299" y="7632"/>
                  </a:lnTo>
                  <a:lnTo>
                    <a:pt x="47757" y="8246"/>
                  </a:lnTo>
                  <a:lnTo>
                    <a:pt x="48198" y="8885"/>
                  </a:lnTo>
                  <a:lnTo>
                    <a:pt x="48622" y="9549"/>
                  </a:lnTo>
                  <a:lnTo>
                    <a:pt x="49028" y="10230"/>
                  </a:lnTo>
                  <a:lnTo>
                    <a:pt x="49418" y="10940"/>
                  </a:lnTo>
                  <a:lnTo>
                    <a:pt x="49792" y="11679"/>
                  </a:lnTo>
                  <a:lnTo>
                    <a:pt x="50150" y="12448"/>
                  </a:lnTo>
                  <a:lnTo>
                    <a:pt x="50491" y="13246"/>
                  </a:lnTo>
                  <a:lnTo>
                    <a:pt x="50815" y="14074"/>
                  </a:lnTo>
                  <a:lnTo>
                    <a:pt x="51124" y="14932"/>
                  </a:lnTo>
                  <a:lnTo>
                    <a:pt x="51416" y="15818"/>
                  </a:lnTo>
                  <a:lnTo>
                    <a:pt x="51691" y="16735"/>
                  </a:lnTo>
                  <a:lnTo>
                    <a:pt x="51950" y="17680"/>
                  </a:lnTo>
                  <a:lnTo>
                    <a:pt x="37489" y="19699"/>
                  </a:lnTo>
                  <a:lnTo>
                    <a:pt x="37257" y="18915"/>
                  </a:lnTo>
                  <a:lnTo>
                    <a:pt x="36998" y="18176"/>
                  </a:lnTo>
                  <a:lnTo>
                    <a:pt x="36712" y="17483"/>
                  </a:lnTo>
                  <a:lnTo>
                    <a:pt x="36398" y="16836"/>
                  </a:lnTo>
                  <a:lnTo>
                    <a:pt x="36057" y="16234"/>
                  </a:lnTo>
                  <a:lnTo>
                    <a:pt x="35688" y="15679"/>
                  </a:lnTo>
                  <a:lnTo>
                    <a:pt x="35293" y="15169"/>
                  </a:lnTo>
                  <a:lnTo>
                    <a:pt x="34870" y="14705"/>
                  </a:lnTo>
                  <a:lnTo>
                    <a:pt x="34420" y="14287"/>
                  </a:lnTo>
                  <a:lnTo>
                    <a:pt x="33942" y="13915"/>
                  </a:lnTo>
                  <a:lnTo>
                    <a:pt x="33443" y="13573"/>
                  </a:lnTo>
                  <a:lnTo>
                    <a:pt x="32927" y="13267"/>
                  </a:lnTo>
                  <a:lnTo>
                    <a:pt x="32395" y="12997"/>
                  </a:lnTo>
                  <a:lnTo>
                    <a:pt x="31847" y="12762"/>
                  </a:lnTo>
                  <a:lnTo>
                    <a:pt x="31282" y="12564"/>
                  </a:lnTo>
                  <a:lnTo>
                    <a:pt x="30701" y="12402"/>
                  </a:lnTo>
                  <a:lnTo>
                    <a:pt x="30103" y="12276"/>
                  </a:lnTo>
                  <a:lnTo>
                    <a:pt x="29489" y="12186"/>
                  </a:lnTo>
                  <a:lnTo>
                    <a:pt x="28859" y="12132"/>
                  </a:lnTo>
                  <a:lnTo>
                    <a:pt x="28212" y="12114"/>
                  </a:lnTo>
                  <a:lnTo>
                    <a:pt x="27005" y="12176"/>
                  </a:lnTo>
                  <a:lnTo>
                    <a:pt x="25851" y="12361"/>
                  </a:lnTo>
                  <a:lnTo>
                    <a:pt x="24748" y="12669"/>
                  </a:lnTo>
                  <a:lnTo>
                    <a:pt x="23698" y="13101"/>
                  </a:lnTo>
                  <a:lnTo>
                    <a:pt x="22701" y="13656"/>
                  </a:lnTo>
                  <a:lnTo>
                    <a:pt x="21756" y="14334"/>
                  </a:lnTo>
                  <a:lnTo>
                    <a:pt x="20863" y="15136"/>
                  </a:lnTo>
                  <a:lnTo>
                    <a:pt x="20022" y="16061"/>
                  </a:lnTo>
                  <a:lnTo>
                    <a:pt x="19234" y="17109"/>
                  </a:lnTo>
                  <a:lnTo>
                    <a:pt x="18499" y="18281"/>
                  </a:lnTo>
                  <a:lnTo>
                    <a:pt x="17835" y="19578"/>
                  </a:lnTo>
                  <a:lnTo>
                    <a:pt x="17242" y="21003"/>
                  </a:lnTo>
                  <a:lnTo>
                    <a:pt x="16718" y="22555"/>
                  </a:lnTo>
                  <a:lnTo>
                    <a:pt x="16264" y="24235"/>
                  </a:lnTo>
                  <a:lnTo>
                    <a:pt x="15879" y="26043"/>
                  </a:lnTo>
                  <a:lnTo>
                    <a:pt x="15565" y="27979"/>
                  </a:lnTo>
                  <a:lnTo>
                    <a:pt x="15321" y="30042"/>
                  </a:lnTo>
                  <a:lnTo>
                    <a:pt x="15146" y="32233"/>
                  </a:lnTo>
                  <a:lnTo>
                    <a:pt x="15041" y="34552"/>
                  </a:lnTo>
                  <a:lnTo>
                    <a:pt x="15006" y="36998"/>
                  </a:lnTo>
                  <a:lnTo>
                    <a:pt x="15517" y="36199"/>
                  </a:lnTo>
                  <a:lnTo>
                    <a:pt x="16065" y="35437"/>
                  </a:lnTo>
                  <a:lnTo>
                    <a:pt x="16652" y="34714"/>
                  </a:lnTo>
                  <a:lnTo>
                    <a:pt x="17276" y="34030"/>
                  </a:lnTo>
                  <a:lnTo>
                    <a:pt x="17939" y="33383"/>
                  </a:lnTo>
                  <a:lnTo>
                    <a:pt x="18641" y="32774"/>
                  </a:lnTo>
                  <a:lnTo>
                    <a:pt x="19380" y="32204"/>
                  </a:lnTo>
                  <a:lnTo>
                    <a:pt x="20158" y="31672"/>
                  </a:lnTo>
                  <a:lnTo>
                    <a:pt x="20974" y="31178"/>
                  </a:lnTo>
                  <a:lnTo>
                    <a:pt x="21828" y="30723"/>
                  </a:lnTo>
                  <a:lnTo>
                    <a:pt x="22712" y="30308"/>
                  </a:lnTo>
                  <a:lnTo>
                    <a:pt x="23620" y="29937"/>
                  </a:lnTo>
                  <a:lnTo>
                    <a:pt x="24550" y="29609"/>
                  </a:lnTo>
                  <a:lnTo>
                    <a:pt x="25503" y="29326"/>
                  </a:lnTo>
                  <a:lnTo>
                    <a:pt x="26480" y="29085"/>
                  </a:lnTo>
                  <a:lnTo>
                    <a:pt x="27479" y="28889"/>
                  </a:lnTo>
                  <a:lnTo>
                    <a:pt x="28501" y="28736"/>
                  </a:lnTo>
                  <a:lnTo>
                    <a:pt x="29546" y="28627"/>
                  </a:lnTo>
                  <a:lnTo>
                    <a:pt x="30614" y="28562"/>
                  </a:lnTo>
                  <a:lnTo>
                    <a:pt x="31705" y="28540"/>
                  </a:lnTo>
                  <a:lnTo>
                    <a:pt x="32710" y="28557"/>
                  </a:lnTo>
                  <a:lnTo>
                    <a:pt x="33696" y="28607"/>
                  </a:lnTo>
                  <a:lnTo>
                    <a:pt x="34661" y="28692"/>
                  </a:lnTo>
                  <a:lnTo>
                    <a:pt x="35608" y="28810"/>
                  </a:lnTo>
                  <a:lnTo>
                    <a:pt x="36534" y="28963"/>
                  </a:lnTo>
                  <a:lnTo>
                    <a:pt x="37441" y="29149"/>
                  </a:lnTo>
                  <a:lnTo>
                    <a:pt x="38329" y="29369"/>
                  </a:lnTo>
                  <a:lnTo>
                    <a:pt x="39196" y="29622"/>
                  </a:lnTo>
                  <a:lnTo>
                    <a:pt x="40044" y="29910"/>
                  </a:lnTo>
                  <a:lnTo>
                    <a:pt x="40873" y="30231"/>
                  </a:lnTo>
                  <a:lnTo>
                    <a:pt x="41690" y="30574"/>
                  </a:lnTo>
                  <a:lnTo>
                    <a:pt x="42481" y="30947"/>
                  </a:lnTo>
                  <a:lnTo>
                    <a:pt x="43248" y="31351"/>
                  </a:lnTo>
                  <a:lnTo>
                    <a:pt x="43990" y="31786"/>
                  </a:lnTo>
                  <a:lnTo>
                    <a:pt x="44706" y="32251"/>
                  </a:lnTo>
                  <a:lnTo>
                    <a:pt x="45398" y="32746"/>
                  </a:lnTo>
                  <a:lnTo>
                    <a:pt x="46064" y="33272"/>
                  </a:lnTo>
                  <a:lnTo>
                    <a:pt x="46705" y="33829"/>
                  </a:lnTo>
                  <a:lnTo>
                    <a:pt x="47321" y="34416"/>
                  </a:lnTo>
                  <a:lnTo>
                    <a:pt x="47912" y="35034"/>
                  </a:lnTo>
                  <a:lnTo>
                    <a:pt x="48488" y="35670"/>
                  </a:lnTo>
                  <a:lnTo>
                    <a:pt x="49036" y="36335"/>
                  </a:lnTo>
                  <a:lnTo>
                    <a:pt x="49558" y="37028"/>
                  </a:lnTo>
                  <a:lnTo>
                    <a:pt x="50051" y="37749"/>
                  </a:lnTo>
                  <a:lnTo>
                    <a:pt x="50518" y="38499"/>
                  </a:lnTo>
                  <a:lnTo>
                    <a:pt x="50957" y="39277"/>
                  </a:lnTo>
                  <a:lnTo>
                    <a:pt x="51369" y="40084"/>
                  </a:lnTo>
                  <a:lnTo>
                    <a:pt x="51754" y="40919"/>
                  </a:lnTo>
                  <a:lnTo>
                    <a:pt x="52111" y="41782"/>
                  </a:lnTo>
                  <a:lnTo>
                    <a:pt x="52442" y="42673"/>
                  </a:lnTo>
                  <a:lnTo>
                    <a:pt x="52742" y="43591"/>
                  </a:lnTo>
                  <a:lnTo>
                    <a:pt x="53011" y="44531"/>
                  </a:lnTo>
                  <a:lnTo>
                    <a:pt x="53249" y="45494"/>
                  </a:lnTo>
                  <a:lnTo>
                    <a:pt x="53454" y="46480"/>
                  </a:lnTo>
                  <a:lnTo>
                    <a:pt x="53628" y="47489"/>
                  </a:lnTo>
                  <a:lnTo>
                    <a:pt x="53771" y="48521"/>
                  </a:lnTo>
                  <a:lnTo>
                    <a:pt x="53882" y="49576"/>
                  </a:lnTo>
                  <a:lnTo>
                    <a:pt x="53961" y="50654"/>
                  </a:lnTo>
                  <a:lnTo>
                    <a:pt x="54008" y="5175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5" name="pg895"/>
            <p:cNvSpPr/>
            <p:nvPr/>
          </p:nvSpPr>
          <p:spPr>
            <a:xfrm>
              <a:off x="4198032" y="3455183"/>
              <a:ext cx="22537" cy="27339"/>
            </a:xfrm>
            <a:custGeom>
              <a:avLst/>
              <a:pathLst>
                <a:path w="22537" h="27339">
                  <a:moveTo>
                    <a:pt x="22537" y="13478"/>
                  </a:moveTo>
                  <a:lnTo>
                    <a:pt x="22530" y="12863"/>
                  </a:lnTo>
                  <a:lnTo>
                    <a:pt x="22509" y="12260"/>
                  </a:lnTo>
                  <a:lnTo>
                    <a:pt x="22473" y="11671"/>
                  </a:lnTo>
                  <a:lnTo>
                    <a:pt x="22424" y="11095"/>
                  </a:lnTo>
                  <a:lnTo>
                    <a:pt x="22360" y="10532"/>
                  </a:lnTo>
                  <a:lnTo>
                    <a:pt x="22282" y="9982"/>
                  </a:lnTo>
                  <a:lnTo>
                    <a:pt x="22189" y="9445"/>
                  </a:lnTo>
                  <a:lnTo>
                    <a:pt x="22083" y="8921"/>
                  </a:lnTo>
                  <a:lnTo>
                    <a:pt x="21962" y="8410"/>
                  </a:lnTo>
                  <a:lnTo>
                    <a:pt x="21828" y="7912"/>
                  </a:lnTo>
                  <a:lnTo>
                    <a:pt x="21678" y="7418"/>
                  </a:lnTo>
                  <a:lnTo>
                    <a:pt x="21513" y="6939"/>
                  </a:lnTo>
                  <a:lnTo>
                    <a:pt x="21333" y="6475"/>
                  </a:lnTo>
                  <a:lnTo>
                    <a:pt x="21138" y="6026"/>
                  </a:lnTo>
                  <a:lnTo>
                    <a:pt x="20927" y="5593"/>
                  </a:lnTo>
                  <a:lnTo>
                    <a:pt x="20701" y="5175"/>
                  </a:lnTo>
                  <a:lnTo>
                    <a:pt x="20460" y="4772"/>
                  </a:lnTo>
                  <a:lnTo>
                    <a:pt x="20204" y="4385"/>
                  </a:lnTo>
                  <a:lnTo>
                    <a:pt x="19932" y="4013"/>
                  </a:lnTo>
                  <a:lnTo>
                    <a:pt x="19645" y="3656"/>
                  </a:lnTo>
                  <a:lnTo>
                    <a:pt x="19354" y="3315"/>
                  </a:lnTo>
                  <a:lnTo>
                    <a:pt x="19049" y="2990"/>
                  </a:lnTo>
                  <a:lnTo>
                    <a:pt x="18730" y="2682"/>
                  </a:lnTo>
                  <a:lnTo>
                    <a:pt x="18396" y="2390"/>
                  </a:lnTo>
                  <a:lnTo>
                    <a:pt x="18049" y="2114"/>
                  </a:lnTo>
                  <a:lnTo>
                    <a:pt x="17687" y="1855"/>
                  </a:lnTo>
                  <a:lnTo>
                    <a:pt x="17311" y="1612"/>
                  </a:lnTo>
                  <a:lnTo>
                    <a:pt x="16921" y="1386"/>
                  </a:lnTo>
                  <a:lnTo>
                    <a:pt x="16516" y="1175"/>
                  </a:lnTo>
                  <a:lnTo>
                    <a:pt x="16098" y="982"/>
                  </a:lnTo>
                  <a:lnTo>
                    <a:pt x="15666" y="795"/>
                  </a:lnTo>
                  <a:lnTo>
                    <a:pt x="15220" y="628"/>
                  </a:lnTo>
                  <a:lnTo>
                    <a:pt x="14762" y="481"/>
                  </a:lnTo>
                  <a:lnTo>
                    <a:pt x="14290" y="353"/>
                  </a:lnTo>
                  <a:lnTo>
                    <a:pt x="13806" y="245"/>
                  </a:lnTo>
                  <a:lnTo>
                    <a:pt x="13308" y="157"/>
                  </a:lnTo>
                  <a:lnTo>
                    <a:pt x="12797" y="88"/>
                  </a:lnTo>
                  <a:lnTo>
                    <a:pt x="12273" y="39"/>
                  </a:lnTo>
                  <a:lnTo>
                    <a:pt x="11736" y="9"/>
                  </a:lnTo>
                  <a:lnTo>
                    <a:pt x="11186" y="0"/>
                  </a:lnTo>
                  <a:lnTo>
                    <a:pt x="10783" y="6"/>
                  </a:lnTo>
                  <a:lnTo>
                    <a:pt x="10379" y="26"/>
                  </a:lnTo>
                  <a:lnTo>
                    <a:pt x="9975" y="58"/>
                  </a:lnTo>
                  <a:lnTo>
                    <a:pt x="9571" y="104"/>
                  </a:lnTo>
                  <a:lnTo>
                    <a:pt x="9167" y="163"/>
                  </a:lnTo>
                  <a:lnTo>
                    <a:pt x="8763" y="235"/>
                  </a:lnTo>
                  <a:lnTo>
                    <a:pt x="8360" y="320"/>
                  </a:lnTo>
                  <a:lnTo>
                    <a:pt x="7956" y="419"/>
                  </a:lnTo>
                  <a:lnTo>
                    <a:pt x="7552" y="530"/>
                  </a:lnTo>
                  <a:lnTo>
                    <a:pt x="7148" y="654"/>
                  </a:lnTo>
                  <a:lnTo>
                    <a:pt x="6749" y="793"/>
                  </a:lnTo>
                  <a:lnTo>
                    <a:pt x="6358" y="949"/>
                  </a:lnTo>
                  <a:lnTo>
                    <a:pt x="5976" y="1121"/>
                  </a:lnTo>
                  <a:lnTo>
                    <a:pt x="5603" y="1309"/>
                  </a:lnTo>
                  <a:lnTo>
                    <a:pt x="5238" y="1514"/>
                  </a:lnTo>
                  <a:lnTo>
                    <a:pt x="4882" y="1735"/>
                  </a:lnTo>
                  <a:lnTo>
                    <a:pt x="4535" y="1972"/>
                  </a:lnTo>
                  <a:lnTo>
                    <a:pt x="4197" y="2226"/>
                  </a:lnTo>
                  <a:lnTo>
                    <a:pt x="3867" y="2496"/>
                  </a:lnTo>
                  <a:lnTo>
                    <a:pt x="3547" y="2783"/>
                  </a:lnTo>
                  <a:lnTo>
                    <a:pt x="3236" y="3075"/>
                  </a:lnTo>
                  <a:lnTo>
                    <a:pt x="2938" y="3383"/>
                  </a:lnTo>
                  <a:lnTo>
                    <a:pt x="2651" y="3708"/>
                  </a:lnTo>
                  <a:lnTo>
                    <a:pt x="2377" y="4049"/>
                  </a:lnTo>
                  <a:lnTo>
                    <a:pt x="2114" y="4406"/>
                  </a:lnTo>
                  <a:lnTo>
                    <a:pt x="1864" y="4780"/>
                  </a:lnTo>
                  <a:lnTo>
                    <a:pt x="1625" y="5170"/>
                  </a:lnTo>
                  <a:lnTo>
                    <a:pt x="1399" y="5577"/>
                  </a:lnTo>
                  <a:lnTo>
                    <a:pt x="1184" y="6000"/>
                  </a:lnTo>
                  <a:lnTo>
                    <a:pt x="982" y="6439"/>
                  </a:lnTo>
                  <a:lnTo>
                    <a:pt x="795" y="6896"/>
                  </a:lnTo>
                  <a:lnTo>
                    <a:pt x="628" y="7371"/>
                  </a:lnTo>
                  <a:lnTo>
                    <a:pt x="481" y="7865"/>
                  </a:lnTo>
                  <a:lnTo>
                    <a:pt x="353" y="8377"/>
                  </a:lnTo>
                  <a:lnTo>
                    <a:pt x="245" y="8908"/>
                  </a:lnTo>
                  <a:lnTo>
                    <a:pt x="157" y="9458"/>
                  </a:lnTo>
                  <a:lnTo>
                    <a:pt x="88" y="10026"/>
                  </a:lnTo>
                  <a:lnTo>
                    <a:pt x="39" y="10612"/>
                  </a:lnTo>
                  <a:lnTo>
                    <a:pt x="9" y="11218"/>
                  </a:lnTo>
                  <a:lnTo>
                    <a:pt x="0" y="11841"/>
                  </a:lnTo>
                  <a:lnTo>
                    <a:pt x="8" y="12492"/>
                  </a:lnTo>
                  <a:lnTo>
                    <a:pt x="32" y="13133"/>
                  </a:lnTo>
                  <a:lnTo>
                    <a:pt x="73" y="13766"/>
                  </a:lnTo>
                  <a:lnTo>
                    <a:pt x="130" y="14391"/>
                  </a:lnTo>
                  <a:lnTo>
                    <a:pt x="204" y="15006"/>
                  </a:lnTo>
                  <a:lnTo>
                    <a:pt x="294" y="15613"/>
                  </a:lnTo>
                  <a:lnTo>
                    <a:pt x="401" y="16211"/>
                  </a:lnTo>
                  <a:lnTo>
                    <a:pt x="523" y="16801"/>
                  </a:lnTo>
                  <a:lnTo>
                    <a:pt x="663" y="17381"/>
                  </a:lnTo>
                  <a:lnTo>
                    <a:pt x="818" y="17953"/>
                  </a:lnTo>
                  <a:lnTo>
                    <a:pt x="988" y="18514"/>
                  </a:lnTo>
                  <a:lnTo>
                    <a:pt x="1172" y="19060"/>
                  </a:lnTo>
                  <a:lnTo>
                    <a:pt x="1368" y="19592"/>
                  </a:lnTo>
                  <a:lnTo>
                    <a:pt x="1578" y="20110"/>
                  </a:lnTo>
                  <a:lnTo>
                    <a:pt x="1800" y="20613"/>
                  </a:lnTo>
                  <a:lnTo>
                    <a:pt x="2036" y="21103"/>
                  </a:lnTo>
                  <a:lnTo>
                    <a:pt x="2285" y="21578"/>
                  </a:lnTo>
                  <a:lnTo>
                    <a:pt x="2547" y="22039"/>
                  </a:lnTo>
                  <a:lnTo>
                    <a:pt x="2822" y="22486"/>
                  </a:lnTo>
                  <a:lnTo>
                    <a:pt x="3110" y="22919"/>
                  </a:lnTo>
                  <a:lnTo>
                    <a:pt x="3422" y="23325"/>
                  </a:lnTo>
                  <a:lnTo>
                    <a:pt x="3745" y="23714"/>
                  </a:lnTo>
                  <a:lnTo>
                    <a:pt x="4081" y="24085"/>
                  </a:lnTo>
                  <a:lnTo>
                    <a:pt x="4428" y="24438"/>
                  </a:lnTo>
                  <a:lnTo>
                    <a:pt x="4788" y="24774"/>
                  </a:lnTo>
                  <a:lnTo>
                    <a:pt x="5160" y="25093"/>
                  </a:lnTo>
                  <a:lnTo>
                    <a:pt x="5543" y="25394"/>
                  </a:lnTo>
                  <a:lnTo>
                    <a:pt x="5939" y="25678"/>
                  </a:lnTo>
                  <a:lnTo>
                    <a:pt x="6347" y="25944"/>
                  </a:lnTo>
                  <a:lnTo>
                    <a:pt x="6766" y="26193"/>
                  </a:lnTo>
                  <a:lnTo>
                    <a:pt x="7197" y="26411"/>
                  </a:lnTo>
                  <a:lnTo>
                    <a:pt x="7639" y="26606"/>
                  </a:lnTo>
                  <a:lnTo>
                    <a:pt x="8092" y="26778"/>
                  </a:lnTo>
                  <a:lnTo>
                    <a:pt x="8556" y="26927"/>
                  </a:lnTo>
                  <a:lnTo>
                    <a:pt x="9031" y="27053"/>
                  </a:lnTo>
                  <a:lnTo>
                    <a:pt x="9517" y="27156"/>
                  </a:lnTo>
                  <a:lnTo>
                    <a:pt x="10013" y="27236"/>
                  </a:lnTo>
                  <a:lnTo>
                    <a:pt x="10521" y="27293"/>
                  </a:lnTo>
                  <a:lnTo>
                    <a:pt x="11039" y="27328"/>
                  </a:lnTo>
                  <a:lnTo>
                    <a:pt x="11568" y="27339"/>
                  </a:lnTo>
                  <a:lnTo>
                    <a:pt x="12582" y="27303"/>
                  </a:lnTo>
                  <a:lnTo>
                    <a:pt x="13550" y="27193"/>
                  </a:lnTo>
                  <a:lnTo>
                    <a:pt x="14473" y="27010"/>
                  </a:lnTo>
                  <a:lnTo>
                    <a:pt x="15349" y="26754"/>
                  </a:lnTo>
                  <a:lnTo>
                    <a:pt x="16180" y="26425"/>
                  </a:lnTo>
                  <a:lnTo>
                    <a:pt x="16964" y="26023"/>
                  </a:lnTo>
                  <a:lnTo>
                    <a:pt x="17703" y="25548"/>
                  </a:lnTo>
                  <a:lnTo>
                    <a:pt x="18396" y="24999"/>
                  </a:lnTo>
                  <a:lnTo>
                    <a:pt x="19043" y="24378"/>
                  </a:lnTo>
                  <a:lnTo>
                    <a:pt x="19645" y="23683"/>
                  </a:lnTo>
                  <a:lnTo>
                    <a:pt x="20194" y="22913"/>
                  </a:lnTo>
                  <a:lnTo>
                    <a:pt x="20686" y="22087"/>
                  </a:lnTo>
                  <a:lnTo>
                    <a:pt x="21120" y="21206"/>
                  </a:lnTo>
                  <a:lnTo>
                    <a:pt x="21496" y="20269"/>
                  </a:lnTo>
                  <a:lnTo>
                    <a:pt x="21814" y="19276"/>
                  </a:lnTo>
                  <a:lnTo>
                    <a:pt x="22074" y="18228"/>
                  </a:lnTo>
                  <a:lnTo>
                    <a:pt x="22277" y="17124"/>
                  </a:lnTo>
                  <a:lnTo>
                    <a:pt x="22421" y="15965"/>
                  </a:lnTo>
                  <a:lnTo>
                    <a:pt x="22508" y="1474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6" name="pg896"/>
            <p:cNvSpPr/>
            <p:nvPr/>
          </p:nvSpPr>
          <p:spPr>
            <a:xfrm>
              <a:off x="4181279" y="3153251"/>
              <a:ext cx="55607" cy="77980"/>
            </a:xfrm>
            <a:custGeom>
              <a:avLst/>
              <a:pathLst>
                <a:path w="55607" h="77980">
                  <a:moveTo>
                    <a:pt x="55607" y="51296"/>
                  </a:moveTo>
                  <a:lnTo>
                    <a:pt x="55588" y="52444"/>
                  </a:lnTo>
                  <a:lnTo>
                    <a:pt x="55532" y="53574"/>
                  </a:lnTo>
                  <a:lnTo>
                    <a:pt x="55440" y="54688"/>
                  </a:lnTo>
                  <a:lnTo>
                    <a:pt x="55310" y="55783"/>
                  </a:lnTo>
                  <a:lnTo>
                    <a:pt x="55143" y="56862"/>
                  </a:lnTo>
                  <a:lnTo>
                    <a:pt x="54939" y="57923"/>
                  </a:lnTo>
                  <a:lnTo>
                    <a:pt x="54698" y="58966"/>
                  </a:lnTo>
                  <a:lnTo>
                    <a:pt x="54419" y="59992"/>
                  </a:lnTo>
                  <a:lnTo>
                    <a:pt x="54104" y="61000"/>
                  </a:lnTo>
                  <a:lnTo>
                    <a:pt x="53751" y="61991"/>
                  </a:lnTo>
                  <a:lnTo>
                    <a:pt x="53373" y="62950"/>
                  </a:lnTo>
                  <a:lnTo>
                    <a:pt x="52959" y="63884"/>
                  </a:lnTo>
                  <a:lnTo>
                    <a:pt x="52509" y="64792"/>
                  </a:lnTo>
                  <a:lnTo>
                    <a:pt x="52022" y="65676"/>
                  </a:lnTo>
                  <a:lnTo>
                    <a:pt x="51500" y="66534"/>
                  </a:lnTo>
                  <a:lnTo>
                    <a:pt x="50942" y="67368"/>
                  </a:lnTo>
                  <a:lnTo>
                    <a:pt x="50348" y="68176"/>
                  </a:lnTo>
                  <a:lnTo>
                    <a:pt x="49717" y="68959"/>
                  </a:lnTo>
                  <a:lnTo>
                    <a:pt x="49051" y="69717"/>
                  </a:lnTo>
                  <a:lnTo>
                    <a:pt x="48349" y="70450"/>
                  </a:lnTo>
                  <a:lnTo>
                    <a:pt x="47611" y="71144"/>
                  </a:lnTo>
                  <a:lnTo>
                    <a:pt x="46838" y="71807"/>
                  </a:lnTo>
                  <a:lnTo>
                    <a:pt x="46031" y="72440"/>
                  </a:lnTo>
                  <a:lnTo>
                    <a:pt x="45188" y="73043"/>
                  </a:lnTo>
                  <a:lnTo>
                    <a:pt x="44311" y="73615"/>
                  </a:lnTo>
                  <a:lnTo>
                    <a:pt x="43398" y="74156"/>
                  </a:lnTo>
                  <a:lnTo>
                    <a:pt x="42451" y="74667"/>
                  </a:lnTo>
                  <a:lnTo>
                    <a:pt x="41469" y="75147"/>
                  </a:lnTo>
                  <a:lnTo>
                    <a:pt x="40451" y="75597"/>
                  </a:lnTo>
                  <a:lnTo>
                    <a:pt x="39399" y="76016"/>
                  </a:lnTo>
                  <a:lnTo>
                    <a:pt x="38324" y="76389"/>
                  </a:lnTo>
                  <a:lnTo>
                    <a:pt x="37214" y="76723"/>
                  </a:lnTo>
                  <a:lnTo>
                    <a:pt x="36071" y="77018"/>
                  </a:lnTo>
                  <a:lnTo>
                    <a:pt x="34894" y="77273"/>
                  </a:lnTo>
                  <a:lnTo>
                    <a:pt x="33683" y="77489"/>
                  </a:lnTo>
                  <a:lnTo>
                    <a:pt x="32438" y="77666"/>
                  </a:lnTo>
                  <a:lnTo>
                    <a:pt x="31160" y="77804"/>
                  </a:lnTo>
                  <a:lnTo>
                    <a:pt x="29847" y="77902"/>
                  </a:lnTo>
                  <a:lnTo>
                    <a:pt x="28501" y="77961"/>
                  </a:lnTo>
                  <a:lnTo>
                    <a:pt x="27121" y="77980"/>
                  </a:lnTo>
                  <a:lnTo>
                    <a:pt x="25849" y="77965"/>
                  </a:lnTo>
                  <a:lnTo>
                    <a:pt x="24611" y="77919"/>
                  </a:lnTo>
                  <a:lnTo>
                    <a:pt x="23405" y="77843"/>
                  </a:lnTo>
                  <a:lnTo>
                    <a:pt x="22231" y="77736"/>
                  </a:lnTo>
                  <a:lnTo>
                    <a:pt x="21091" y="77598"/>
                  </a:lnTo>
                  <a:lnTo>
                    <a:pt x="19983" y="77430"/>
                  </a:lnTo>
                  <a:lnTo>
                    <a:pt x="18908" y="77232"/>
                  </a:lnTo>
                  <a:lnTo>
                    <a:pt x="17866" y="77003"/>
                  </a:lnTo>
                  <a:lnTo>
                    <a:pt x="16856" y="76743"/>
                  </a:lnTo>
                  <a:lnTo>
                    <a:pt x="15879" y="76453"/>
                  </a:lnTo>
                  <a:lnTo>
                    <a:pt x="14934" y="76125"/>
                  </a:lnTo>
                  <a:lnTo>
                    <a:pt x="14018" y="75774"/>
                  </a:lnTo>
                  <a:lnTo>
                    <a:pt x="13131" y="75400"/>
                  </a:lnTo>
                  <a:lnTo>
                    <a:pt x="12273" y="75003"/>
                  </a:lnTo>
                  <a:lnTo>
                    <a:pt x="11446" y="74583"/>
                  </a:lnTo>
                  <a:lnTo>
                    <a:pt x="10647" y="74141"/>
                  </a:lnTo>
                  <a:lnTo>
                    <a:pt x="9878" y="73675"/>
                  </a:lnTo>
                  <a:lnTo>
                    <a:pt x="9139" y="73187"/>
                  </a:lnTo>
                  <a:lnTo>
                    <a:pt x="8429" y="72676"/>
                  </a:lnTo>
                  <a:lnTo>
                    <a:pt x="7748" y="72141"/>
                  </a:lnTo>
                  <a:lnTo>
                    <a:pt x="7107" y="71576"/>
                  </a:lnTo>
                  <a:lnTo>
                    <a:pt x="6493" y="70991"/>
                  </a:lnTo>
                  <a:lnTo>
                    <a:pt x="5907" y="70388"/>
                  </a:lnTo>
                  <a:lnTo>
                    <a:pt x="5347" y="69767"/>
                  </a:lnTo>
                  <a:lnTo>
                    <a:pt x="4815" y="69126"/>
                  </a:lnTo>
                  <a:lnTo>
                    <a:pt x="4311" y="68468"/>
                  </a:lnTo>
                  <a:lnTo>
                    <a:pt x="3833" y="67791"/>
                  </a:lnTo>
                  <a:lnTo>
                    <a:pt x="3383" y="67095"/>
                  </a:lnTo>
                  <a:lnTo>
                    <a:pt x="2960" y="66380"/>
                  </a:lnTo>
                  <a:lnTo>
                    <a:pt x="2564" y="65648"/>
                  </a:lnTo>
                  <a:lnTo>
                    <a:pt x="2205" y="64900"/>
                  </a:lnTo>
                  <a:lnTo>
                    <a:pt x="1868" y="64141"/>
                  </a:lnTo>
                  <a:lnTo>
                    <a:pt x="1554" y="63372"/>
                  </a:lnTo>
                  <a:lnTo>
                    <a:pt x="1263" y="62592"/>
                  </a:lnTo>
                  <a:lnTo>
                    <a:pt x="995" y="61800"/>
                  </a:lnTo>
                  <a:lnTo>
                    <a:pt x="750" y="60998"/>
                  </a:lnTo>
                  <a:lnTo>
                    <a:pt x="528" y="60185"/>
                  </a:lnTo>
                  <a:lnTo>
                    <a:pt x="329" y="59361"/>
                  </a:lnTo>
                  <a:lnTo>
                    <a:pt x="153" y="58526"/>
                  </a:lnTo>
                  <a:lnTo>
                    <a:pt x="0" y="57680"/>
                  </a:lnTo>
                  <a:lnTo>
                    <a:pt x="15334" y="56425"/>
                  </a:lnTo>
                  <a:lnTo>
                    <a:pt x="15424" y="56784"/>
                  </a:lnTo>
                  <a:lnTo>
                    <a:pt x="15521" y="57141"/>
                  </a:lnTo>
                  <a:lnTo>
                    <a:pt x="15625" y="57496"/>
                  </a:lnTo>
                  <a:lnTo>
                    <a:pt x="15735" y="57848"/>
                  </a:lnTo>
                  <a:lnTo>
                    <a:pt x="15852" y="58199"/>
                  </a:lnTo>
                  <a:lnTo>
                    <a:pt x="15976" y="58547"/>
                  </a:lnTo>
                  <a:lnTo>
                    <a:pt x="16105" y="58893"/>
                  </a:lnTo>
                  <a:lnTo>
                    <a:pt x="16242" y="59237"/>
                  </a:lnTo>
                  <a:lnTo>
                    <a:pt x="16385" y="59578"/>
                  </a:lnTo>
                  <a:lnTo>
                    <a:pt x="16534" y="59918"/>
                  </a:lnTo>
                  <a:lnTo>
                    <a:pt x="16704" y="60252"/>
                  </a:lnTo>
                  <a:lnTo>
                    <a:pt x="16886" y="60579"/>
                  </a:lnTo>
                  <a:lnTo>
                    <a:pt x="17079" y="60898"/>
                  </a:lnTo>
                  <a:lnTo>
                    <a:pt x="17285" y="61210"/>
                  </a:lnTo>
                  <a:lnTo>
                    <a:pt x="17503" y="61514"/>
                  </a:lnTo>
                  <a:lnTo>
                    <a:pt x="17733" y="61810"/>
                  </a:lnTo>
                  <a:lnTo>
                    <a:pt x="17974" y="62099"/>
                  </a:lnTo>
                  <a:lnTo>
                    <a:pt x="18228" y="62380"/>
                  </a:lnTo>
                  <a:lnTo>
                    <a:pt x="18494" y="62653"/>
                  </a:lnTo>
                  <a:lnTo>
                    <a:pt x="18772" y="62919"/>
                  </a:lnTo>
                  <a:lnTo>
                    <a:pt x="19062" y="63176"/>
                  </a:lnTo>
                  <a:lnTo>
                    <a:pt x="19365" y="63423"/>
                  </a:lnTo>
                  <a:lnTo>
                    <a:pt x="19682" y="63661"/>
                  </a:lnTo>
                  <a:lnTo>
                    <a:pt x="20012" y="63888"/>
                  </a:lnTo>
                  <a:lnTo>
                    <a:pt x="20354" y="64106"/>
                  </a:lnTo>
                  <a:lnTo>
                    <a:pt x="20710" y="64314"/>
                  </a:lnTo>
                  <a:lnTo>
                    <a:pt x="21079" y="64512"/>
                  </a:lnTo>
                  <a:lnTo>
                    <a:pt x="21461" y="64700"/>
                  </a:lnTo>
                  <a:lnTo>
                    <a:pt x="21856" y="64879"/>
                  </a:lnTo>
                  <a:lnTo>
                    <a:pt x="22264" y="65047"/>
                  </a:lnTo>
                  <a:lnTo>
                    <a:pt x="22688" y="65192"/>
                  </a:lnTo>
                  <a:lnTo>
                    <a:pt x="23129" y="65322"/>
                  </a:lnTo>
                  <a:lnTo>
                    <a:pt x="23587" y="65437"/>
                  </a:lnTo>
                  <a:lnTo>
                    <a:pt x="24063" y="65536"/>
                  </a:lnTo>
                  <a:lnTo>
                    <a:pt x="24556" y="65620"/>
                  </a:lnTo>
                  <a:lnTo>
                    <a:pt x="25067" y="65689"/>
                  </a:lnTo>
                  <a:lnTo>
                    <a:pt x="25595" y="65743"/>
                  </a:lnTo>
                  <a:lnTo>
                    <a:pt x="26141" y="65781"/>
                  </a:lnTo>
                  <a:lnTo>
                    <a:pt x="26704" y="65804"/>
                  </a:lnTo>
                  <a:lnTo>
                    <a:pt x="27285" y="65811"/>
                  </a:lnTo>
                  <a:lnTo>
                    <a:pt x="28407" y="65775"/>
                  </a:lnTo>
                  <a:lnTo>
                    <a:pt x="29483" y="65665"/>
                  </a:lnTo>
                  <a:lnTo>
                    <a:pt x="30511" y="65482"/>
                  </a:lnTo>
                  <a:lnTo>
                    <a:pt x="31493" y="65226"/>
                  </a:lnTo>
                  <a:lnTo>
                    <a:pt x="32428" y="64897"/>
                  </a:lnTo>
                  <a:lnTo>
                    <a:pt x="33316" y="64495"/>
                  </a:lnTo>
                  <a:lnTo>
                    <a:pt x="34157" y="64020"/>
                  </a:lnTo>
                  <a:lnTo>
                    <a:pt x="34951" y="63471"/>
                  </a:lnTo>
                  <a:lnTo>
                    <a:pt x="35698" y="62850"/>
                  </a:lnTo>
                  <a:lnTo>
                    <a:pt x="36398" y="62155"/>
                  </a:lnTo>
                  <a:lnTo>
                    <a:pt x="37051" y="61392"/>
                  </a:lnTo>
                  <a:lnTo>
                    <a:pt x="37636" y="60564"/>
                  </a:lnTo>
                  <a:lnTo>
                    <a:pt x="38151" y="59672"/>
                  </a:lnTo>
                  <a:lnTo>
                    <a:pt x="38598" y="58715"/>
                  </a:lnTo>
                  <a:lnTo>
                    <a:pt x="38976" y="57694"/>
                  </a:lnTo>
                  <a:lnTo>
                    <a:pt x="39286" y="56609"/>
                  </a:lnTo>
                  <a:lnTo>
                    <a:pt x="39526" y="55459"/>
                  </a:lnTo>
                  <a:lnTo>
                    <a:pt x="39698" y="54245"/>
                  </a:lnTo>
                  <a:lnTo>
                    <a:pt x="39801" y="52966"/>
                  </a:lnTo>
                  <a:lnTo>
                    <a:pt x="39836" y="51623"/>
                  </a:lnTo>
                  <a:lnTo>
                    <a:pt x="39827" y="51018"/>
                  </a:lnTo>
                  <a:lnTo>
                    <a:pt x="39801" y="50425"/>
                  </a:lnTo>
                  <a:lnTo>
                    <a:pt x="39757" y="49843"/>
                  </a:lnTo>
                  <a:lnTo>
                    <a:pt x="39696" y="49274"/>
                  </a:lnTo>
                  <a:lnTo>
                    <a:pt x="39618" y="48717"/>
                  </a:lnTo>
                  <a:lnTo>
                    <a:pt x="39522" y="48172"/>
                  </a:lnTo>
                  <a:lnTo>
                    <a:pt x="39408" y="47639"/>
                  </a:lnTo>
                  <a:lnTo>
                    <a:pt x="39277" y="47118"/>
                  </a:lnTo>
                  <a:lnTo>
                    <a:pt x="39129" y="46609"/>
                  </a:lnTo>
                  <a:lnTo>
                    <a:pt x="38963" y="46111"/>
                  </a:lnTo>
                  <a:lnTo>
                    <a:pt x="38791" y="45627"/>
                  </a:lnTo>
                  <a:lnTo>
                    <a:pt x="38605" y="45158"/>
                  </a:lnTo>
                  <a:lnTo>
                    <a:pt x="38403" y="44702"/>
                  </a:lnTo>
                  <a:lnTo>
                    <a:pt x="38186" y="44260"/>
                  </a:lnTo>
                  <a:lnTo>
                    <a:pt x="37953" y="43833"/>
                  </a:lnTo>
                  <a:lnTo>
                    <a:pt x="37705" y="43420"/>
                  </a:lnTo>
                  <a:lnTo>
                    <a:pt x="37442" y="43021"/>
                  </a:lnTo>
                  <a:lnTo>
                    <a:pt x="37164" y="42636"/>
                  </a:lnTo>
                  <a:lnTo>
                    <a:pt x="36870" y="42266"/>
                  </a:lnTo>
                  <a:lnTo>
                    <a:pt x="36562" y="41910"/>
                  </a:lnTo>
                  <a:lnTo>
                    <a:pt x="36248" y="41568"/>
                  </a:lnTo>
                  <a:lnTo>
                    <a:pt x="35920" y="41244"/>
                  </a:lnTo>
                  <a:lnTo>
                    <a:pt x="35576" y="40935"/>
                  </a:lnTo>
                  <a:lnTo>
                    <a:pt x="35217" y="40643"/>
                  </a:lnTo>
                  <a:lnTo>
                    <a:pt x="34843" y="40368"/>
                  </a:lnTo>
                  <a:lnTo>
                    <a:pt x="34453" y="40109"/>
                  </a:lnTo>
                  <a:lnTo>
                    <a:pt x="34048" y="39866"/>
                  </a:lnTo>
                  <a:lnTo>
                    <a:pt x="33628" y="39639"/>
                  </a:lnTo>
                  <a:lnTo>
                    <a:pt x="33192" y="39429"/>
                  </a:lnTo>
                  <a:lnTo>
                    <a:pt x="32742" y="39236"/>
                  </a:lnTo>
                  <a:lnTo>
                    <a:pt x="32288" y="39059"/>
                  </a:lnTo>
                  <a:lnTo>
                    <a:pt x="31821" y="38902"/>
                  </a:lnTo>
                  <a:lnTo>
                    <a:pt x="31340" y="38762"/>
                  </a:lnTo>
                  <a:lnTo>
                    <a:pt x="30847" y="38642"/>
                  </a:lnTo>
                  <a:lnTo>
                    <a:pt x="30341" y="38540"/>
                  </a:lnTo>
                  <a:lnTo>
                    <a:pt x="29821" y="38456"/>
                  </a:lnTo>
                  <a:lnTo>
                    <a:pt x="29288" y="38391"/>
                  </a:lnTo>
                  <a:lnTo>
                    <a:pt x="28743" y="38345"/>
                  </a:lnTo>
                  <a:lnTo>
                    <a:pt x="28184" y="38317"/>
                  </a:lnTo>
                  <a:lnTo>
                    <a:pt x="27612" y="38308"/>
                  </a:lnTo>
                  <a:lnTo>
                    <a:pt x="26862" y="38323"/>
                  </a:lnTo>
                  <a:lnTo>
                    <a:pt x="26139" y="38367"/>
                  </a:lnTo>
                  <a:lnTo>
                    <a:pt x="25443" y="38440"/>
                  </a:lnTo>
                  <a:lnTo>
                    <a:pt x="24774" y="38544"/>
                  </a:lnTo>
                  <a:lnTo>
                    <a:pt x="24133" y="38676"/>
                  </a:lnTo>
                  <a:lnTo>
                    <a:pt x="23519" y="38838"/>
                  </a:lnTo>
                  <a:lnTo>
                    <a:pt x="22933" y="39030"/>
                  </a:lnTo>
                  <a:lnTo>
                    <a:pt x="22373" y="39251"/>
                  </a:lnTo>
                  <a:lnTo>
                    <a:pt x="21841" y="39501"/>
                  </a:lnTo>
                  <a:lnTo>
                    <a:pt x="21336" y="39781"/>
                  </a:lnTo>
                  <a:lnTo>
                    <a:pt x="20853" y="40072"/>
                  </a:lnTo>
                  <a:lnTo>
                    <a:pt x="20385" y="40375"/>
                  </a:lnTo>
                  <a:lnTo>
                    <a:pt x="19932" y="40691"/>
                  </a:lnTo>
                  <a:lnTo>
                    <a:pt x="19494" y="41021"/>
                  </a:lnTo>
                  <a:lnTo>
                    <a:pt x="19072" y="41364"/>
                  </a:lnTo>
                  <a:lnTo>
                    <a:pt x="18665" y="41720"/>
                  </a:lnTo>
                  <a:lnTo>
                    <a:pt x="18273" y="42088"/>
                  </a:lnTo>
                  <a:lnTo>
                    <a:pt x="17896" y="42470"/>
                  </a:lnTo>
                  <a:lnTo>
                    <a:pt x="17535" y="42866"/>
                  </a:lnTo>
                  <a:lnTo>
                    <a:pt x="17189" y="43274"/>
                  </a:lnTo>
                  <a:lnTo>
                    <a:pt x="2237" y="43274"/>
                  </a:lnTo>
                  <a:lnTo>
                    <a:pt x="4911" y="0"/>
                  </a:lnTo>
                  <a:lnTo>
                    <a:pt x="51132" y="0"/>
                  </a:lnTo>
                  <a:lnTo>
                    <a:pt x="51132" y="11405"/>
                  </a:lnTo>
                  <a:lnTo>
                    <a:pt x="18826" y="11405"/>
                  </a:lnTo>
                  <a:lnTo>
                    <a:pt x="17571" y="30832"/>
                  </a:lnTo>
                  <a:lnTo>
                    <a:pt x="18042" y="30434"/>
                  </a:lnTo>
                  <a:lnTo>
                    <a:pt x="18536" y="30048"/>
                  </a:lnTo>
                  <a:lnTo>
                    <a:pt x="19054" y="29674"/>
                  </a:lnTo>
                  <a:lnTo>
                    <a:pt x="19597" y="29312"/>
                  </a:lnTo>
                  <a:lnTo>
                    <a:pt x="20163" y="28963"/>
                  </a:lnTo>
                  <a:lnTo>
                    <a:pt x="20754" y="28625"/>
                  </a:lnTo>
                  <a:lnTo>
                    <a:pt x="21368" y="28299"/>
                  </a:lnTo>
                  <a:lnTo>
                    <a:pt x="22007" y="27985"/>
                  </a:lnTo>
                  <a:lnTo>
                    <a:pt x="22669" y="27684"/>
                  </a:lnTo>
                  <a:lnTo>
                    <a:pt x="23356" y="27394"/>
                  </a:lnTo>
                  <a:lnTo>
                    <a:pt x="24066" y="27114"/>
                  </a:lnTo>
                  <a:lnTo>
                    <a:pt x="24798" y="26863"/>
                  </a:lnTo>
                  <a:lnTo>
                    <a:pt x="25554" y="26642"/>
                  </a:lnTo>
                  <a:lnTo>
                    <a:pt x="26333" y="26451"/>
                  </a:lnTo>
                  <a:lnTo>
                    <a:pt x="27135" y="26289"/>
                  </a:lnTo>
                  <a:lnTo>
                    <a:pt x="27959" y="26156"/>
                  </a:lnTo>
                  <a:lnTo>
                    <a:pt x="28807" y="26053"/>
                  </a:lnTo>
                  <a:lnTo>
                    <a:pt x="29677" y="25979"/>
                  </a:lnTo>
                  <a:lnTo>
                    <a:pt x="30570" y="25935"/>
                  </a:lnTo>
                  <a:lnTo>
                    <a:pt x="31487" y="25920"/>
                  </a:lnTo>
                  <a:lnTo>
                    <a:pt x="32610" y="25939"/>
                  </a:lnTo>
                  <a:lnTo>
                    <a:pt x="33709" y="25995"/>
                  </a:lnTo>
                  <a:lnTo>
                    <a:pt x="34784" y="26087"/>
                  </a:lnTo>
                  <a:lnTo>
                    <a:pt x="35835" y="26217"/>
                  </a:lnTo>
                  <a:lnTo>
                    <a:pt x="36862" y="26384"/>
                  </a:lnTo>
                  <a:lnTo>
                    <a:pt x="37865" y="26588"/>
                  </a:lnTo>
                  <a:lnTo>
                    <a:pt x="38844" y="26830"/>
                  </a:lnTo>
                  <a:lnTo>
                    <a:pt x="39799" y="27108"/>
                  </a:lnTo>
                  <a:lnTo>
                    <a:pt x="40730" y="27423"/>
                  </a:lnTo>
                  <a:lnTo>
                    <a:pt x="41637" y="27776"/>
                  </a:lnTo>
                  <a:lnTo>
                    <a:pt x="42518" y="28162"/>
                  </a:lnTo>
                  <a:lnTo>
                    <a:pt x="43372" y="28577"/>
                  </a:lnTo>
                  <a:lnTo>
                    <a:pt x="44199" y="29022"/>
                  </a:lnTo>
                  <a:lnTo>
                    <a:pt x="44998" y="29496"/>
                  </a:lnTo>
                  <a:lnTo>
                    <a:pt x="45770" y="30000"/>
                  </a:lnTo>
                  <a:lnTo>
                    <a:pt x="46515" y="30533"/>
                  </a:lnTo>
                  <a:lnTo>
                    <a:pt x="47233" y="31095"/>
                  </a:lnTo>
                  <a:lnTo>
                    <a:pt x="47923" y="31687"/>
                  </a:lnTo>
                  <a:lnTo>
                    <a:pt x="48586" y="32309"/>
                  </a:lnTo>
                  <a:lnTo>
                    <a:pt x="49222" y="32960"/>
                  </a:lnTo>
                  <a:lnTo>
                    <a:pt x="49829" y="33639"/>
                  </a:lnTo>
                  <a:lnTo>
                    <a:pt x="50407" y="34346"/>
                  </a:lnTo>
                  <a:lnTo>
                    <a:pt x="50956" y="35080"/>
                  </a:lnTo>
                  <a:lnTo>
                    <a:pt x="51475" y="35841"/>
                  </a:lnTo>
                  <a:lnTo>
                    <a:pt x="51964" y="36630"/>
                  </a:lnTo>
                  <a:lnTo>
                    <a:pt x="52424" y="37446"/>
                  </a:lnTo>
                  <a:lnTo>
                    <a:pt x="52855" y="38289"/>
                  </a:lnTo>
                  <a:lnTo>
                    <a:pt x="53256" y="39159"/>
                  </a:lnTo>
                  <a:lnTo>
                    <a:pt x="53627" y="40057"/>
                  </a:lnTo>
                  <a:lnTo>
                    <a:pt x="53970" y="40982"/>
                  </a:lnTo>
                  <a:lnTo>
                    <a:pt x="54281" y="41920"/>
                  </a:lnTo>
                  <a:lnTo>
                    <a:pt x="54559" y="42879"/>
                  </a:lnTo>
                  <a:lnTo>
                    <a:pt x="54804" y="43858"/>
                  </a:lnTo>
                  <a:lnTo>
                    <a:pt x="55017" y="44858"/>
                  </a:lnTo>
                  <a:lnTo>
                    <a:pt x="55197" y="45879"/>
                  </a:lnTo>
                  <a:lnTo>
                    <a:pt x="55345" y="46921"/>
                  </a:lnTo>
                  <a:lnTo>
                    <a:pt x="55459" y="47984"/>
                  </a:lnTo>
                  <a:lnTo>
                    <a:pt x="55541" y="49067"/>
                  </a:lnTo>
                  <a:lnTo>
                    <a:pt x="55590" y="5017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pg897"/>
            <p:cNvSpPr/>
            <p:nvPr/>
          </p:nvSpPr>
          <p:spPr>
            <a:xfrm>
              <a:off x="4179533" y="2890009"/>
              <a:ext cx="59863" cy="76889"/>
            </a:xfrm>
            <a:custGeom>
              <a:avLst/>
              <a:pathLst>
                <a:path w="59863" h="76889">
                  <a:moveTo>
                    <a:pt x="49604" y="61227"/>
                  </a:moveTo>
                  <a:lnTo>
                    <a:pt x="49604" y="76889"/>
                  </a:lnTo>
                  <a:lnTo>
                    <a:pt x="34979" y="76889"/>
                  </a:lnTo>
                  <a:lnTo>
                    <a:pt x="34979" y="61227"/>
                  </a:lnTo>
                  <a:lnTo>
                    <a:pt x="0" y="61227"/>
                  </a:lnTo>
                  <a:lnTo>
                    <a:pt x="0" y="49713"/>
                  </a:lnTo>
                  <a:lnTo>
                    <a:pt x="32469" y="0"/>
                  </a:lnTo>
                  <a:lnTo>
                    <a:pt x="49604" y="0"/>
                  </a:lnTo>
                  <a:lnTo>
                    <a:pt x="49604" y="49822"/>
                  </a:lnTo>
                  <a:lnTo>
                    <a:pt x="59863" y="49822"/>
                  </a:lnTo>
                  <a:lnTo>
                    <a:pt x="59863" y="61227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8" name="pg898"/>
            <p:cNvSpPr/>
            <p:nvPr/>
          </p:nvSpPr>
          <p:spPr>
            <a:xfrm>
              <a:off x="4192029" y="2903995"/>
              <a:ext cx="22952" cy="35836"/>
            </a:xfrm>
            <a:custGeom>
              <a:avLst/>
              <a:pathLst>
                <a:path w="22952" h="35836">
                  <a:moveTo>
                    <a:pt x="22482" y="10679"/>
                  </a:moveTo>
                  <a:lnTo>
                    <a:pt x="22482" y="10488"/>
                  </a:lnTo>
                  <a:lnTo>
                    <a:pt x="22482" y="10286"/>
                  </a:lnTo>
                  <a:lnTo>
                    <a:pt x="22482" y="10073"/>
                  </a:lnTo>
                  <a:lnTo>
                    <a:pt x="22482" y="9849"/>
                  </a:lnTo>
                  <a:lnTo>
                    <a:pt x="22482" y="9615"/>
                  </a:lnTo>
                  <a:lnTo>
                    <a:pt x="22482" y="9369"/>
                  </a:lnTo>
                  <a:lnTo>
                    <a:pt x="22482" y="9113"/>
                  </a:lnTo>
                  <a:lnTo>
                    <a:pt x="22482" y="8845"/>
                  </a:lnTo>
                  <a:lnTo>
                    <a:pt x="22482" y="8567"/>
                  </a:lnTo>
                  <a:lnTo>
                    <a:pt x="22482" y="8278"/>
                  </a:lnTo>
                  <a:lnTo>
                    <a:pt x="22493" y="7972"/>
                  </a:lnTo>
                  <a:lnTo>
                    <a:pt x="22504" y="7664"/>
                  </a:lnTo>
                  <a:lnTo>
                    <a:pt x="22515" y="7356"/>
                  </a:lnTo>
                  <a:lnTo>
                    <a:pt x="22526" y="7047"/>
                  </a:lnTo>
                  <a:lnTo>
                    <a:pt x="22537" y="6736"/>
                  </a:lnTo>
                  <a:lnTo>
                    <a:pt x="22548" y="6425"/>
                  </a:lnTo>
                  <a:lnTo>
                    <a:pt x="22559" y="6112"/>
                  </a:lnTo>
                  <a:lnTo>
                    <a:pt x="22570" y="5798"/>
                  </a:lnTo>
                  <a:lnTo>
                    <a:pt x="22581" y="5483"/>
                  </a:lnTo>
                  <a:lnTo>
                    <a:pt x="22592" y="5167"/>
                  </a:lnTo>
                  <a:lnTo>
                    <a:pt x="22613" y="4852"/>
                  </a:lnTo>
                  <a:lnTo>
                    <a:pt x="22633" y="4541"/>
                  </a:lnTo>
                  <a:lnTo>
                    <a:pt x="22652" y="4233"/>
                  </a:lnTo>
                  <a:lnTo>
                    <a:pt x="22670" y="3927"/>
                  </a:lnTo>
                  <a:lnTo>
                    <a:pt x="22687" y="3626"/>
                  </a:lnTo>
                  <a:lnTo>
                    <a:pt x="22703" y="3327"/>
                  </a:lnTo>
                  <a:lnTo>
                    <a:pt x="22718" y="3032"/>
                  </a:lnTo>
                  <a:lnTo>
                    <a:pt x="22731" y="2740"/>
                  </a:lnTo>
                  <a:lnTo>
                    <a:pt x="22744" y="2451"/>
                  </a:lnTo>
                  <a:lnTo>
                    <a:pt x="22755" y="2166"/>
                  </a:lnTo>
                  <a:lnTo>
                    <a:pt x="22777" y="1878"/>
                  </a:lnTo>
                  <a:lnTo>
                    <a:pt x="22799" y="1603"/>
                  </a:lnTo>
                  <a:lnTo>
                    <a:pt x="22821" y="1341"/>
                  </a:lnTo>
                  <a:lnTo>
                    <a:pt x="22843" y="1092"/>
                  </a:lnTo>
                  <a:lnTo>
                    <a:pt x="22864" y="856"/>
                  </a:lnTo>
                  <a:lnTo>
                    <a:pt x="22886" y="634"/>
                  </a:lnTo>
                  <a:lnTo>
                    <a:pt x="22908" y="424"/>
                  </a:lnTo>
                  <a:lnTo>
                    <a:pt x="22930" y="228"/>
                  </a:lnTo>
                  <a:lnTo>
                    <a:pt x="22952" y="44"/>
                  </a:lnTo>
                  <a:lnTo>
                    <a:pt x="22916" y="0"/>
                  </a:lnTo>
                  <a:lnTo>
                    <a:pt x="22851" y="136"/>
                  </a:lnTo>
                  <a:lnTo>
                    <a:pt x="22780" y="283"/>
                  </a:lnTo>
                  <a:lnTo>
                    <a:pt x="22703" y="442"/>
                  </a:lnTo>
                  <a:lnTo>
                    <a:pt x="22619" y="611"/>
                  </a:lnTo>
                  <a:lnTo>
                    <a:pt x="22528" y="791"/>
                  </a:lnTo>
                  <a:lnTo>
                    <a:pt x="22431" y="982"/>
                  </a:lnTo>
                  <a:lnTo>
                    <a:pt x="22327" y="1184"/>
                  </a:lnTo>
                  <a:lnTo>
                    <a:pt x="22217" y="1397"/>
                  </a:lnTo>
                  <a:lnTo>
                    <a:pt x="22100" y="1620"/>
                  </a:lnTo>
                  <a:lnTo>
                    <a:pt x="21979" y="1841"/>
                  </a:lnTo>
                  <a:lnTo>
                    <a:pt x="21854" y="2066"/>
                  </a:lnTo>
                  <a:lnTo>
                    <a:pt x="21726" y="2295"/>
                  </a:lnTo>
                  <a:lnTo>
                    <a:pt x="21594" y="2528"/>
                  </a:lnTo>
                  <a:lnTo>
                    <a:pt x="21459" y="2766"/>
                  </a:lnTo>
                  <a:lnTo>
                    <a:pt x="21321" y="3009"/>
                  </a:lnTo>
                  <a:lnTo>
                    <a:pt x="21180" y="3255"/>
                  </a:lnTo>
                  <a:lnTo>
                    <a:pt x="21035" y="3506"/>
                  </a:lnTo>
                  <a:lnTo>
                    <a:pt x="20887" y="3762"/>
                  </a:lnTo>
                  <a:lnTo>
                    <a:pt x="20736" y="4021"/>
                  </a:lnTo>
                  <a:lnTo>
                    <a:pt x="20593" y="4272"/>
                  </a:lnTo>
                  <a:lnTo>
                    <a:pt x="20448" y="4523"/>
                  </a:lnTo>
                  <a:lnTo>
                    <a:pt x="20301" y="4774"/>
                  </a:lnTo>
                  <a:lnTo>
                    <a:pt x="20151" y="5025"/>
                  </a:lnTo>
                  <a:lnTo>
                    <a:pt x="20000" y="5276"/>
                  </a:lnTo>
                  <a:lnTo>
                    <a:pt x="19846" y="5527"/>
                  </a:lnTo>
                  <a:lnTo>
                    <a:pt x="19690" y="5778"/>
                  </a:lnTo>
                  <a:lnTo>
                    <a:pt x="19531" y="6030"/>
                  </a:lnTo>
                  <a:lnTo>
                    <a:pt x="19371" y="6281"/>
                  </a:lnTo>
                  <a:lnTo>
                    <a:pt x="19208" y="6532"/>
                  </a:lnTo>
                  <a:lnTo>
                    <a:pt x="19057" y="6779"/>
                  </a:lnTo>
                  <a:lnTo>
                    <a:pt x="18909" y="7021"/>
                  </a:lnTo>
                  <a:lnTo>
                    <a:pt x="18765" y="7255"/>
                  </a:lnTo>
                  <a:lnTo>
                    <a:pt x="18623" y="7483"/>
                  </a:lnTo>
                  <a:lnTo>
                    <a:pt x="18485" y="7705"/>
                  </a:lnTo>
                  <a:lnTo>
                    <a:pt x="18350" y="7920"/>
                  </a:lnTo>
                  <a:lnTo>
                    <a:pt x="18219" y="8128"/>
                  </a:lnTo>
                  <a:lnTo>
                    <a:pt x="18091" y="8330"/>
                  </a:lnTo>
                  <a:lnTo>
                    <a:pt x="17966" y="8526"/>
                  </a:lnTo>
                  <a:lnTo>
                    <a:pt x="17844" y="8714"/>
                  </a:lnTo>
                  <a:lnTo>
                    <a:pt x="0" y="35836"/>
                  </a:lnTo>
                  <a:lnTo>
                    <a:pt x="22482" y="358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g899"/>
            <p:cNvSpPr/>
            <p:nvPr/>
          </p:nvSpPr>
          <p:spPr>
            <a:xfrm>
              <a:off x="4180406" y="2625621"/>
              <a:ext cx="55552" cy="79290"/>
            </a:xfrm>
            <a:custGeom>
              <a:avLst/>
              <a:pathLst>
                <a:path w="55552" h="79290">
                  <a:moveTo>
                    <a:pt x="55552" y="56698"/>
                  </a:moveTo>
                  <a:lnTo>
                    <a:pt x="55535" y="57735"/>
                  </a:lnTo>
                  <a:lnTo>
                    <a:pt x="55482" y="58752"/>
                  </a:lnTo>
                  <a:lnTo>
                    <a:pt x="55395" y="59748"/>
                  </a:lnTo>
                  <a:lnTo>
                    <a:pt x="55273" y="60723"/>
                  </a:lnTo>
                  <a:lnTo>
                    <a:pt x="55116" y="61678"/>
                  </a:lnTo>
                  <a:lnTo>
                    <a:pt x="54923" y="62611"/>
                  </a:lnTo>
                  <a:lnTo>
                    <a:pt x="54696" y="63524"/>
                  </a:lnTo>
                  <a:lnTo>
                    <a:pt x="54434" y="64416"/>
                  </a:lnTo>
                  <a:lnTo>
                    <a:pt x="54138" y="65288"/>
                  </a:lnTo>
                  <a:lnTo>
                    <a:pt x="53806" y="66139"/>
                  </a:lnTo>
                  <a:lnTo>
                    <a:pt x="53450" y="66956"/>
                  </a:lnTo>
                  <a:lnTo>
                    <a:pt x="53059" y="67750"/>
                  </a:lnTo>
                  <a:lnTo>
                    <a:pt x="52634" y="68519"/>
                  </a:lnTo>
                  <a:lnTo>
                    <a:pt x="52173" y="69265"/>
                  </a:lnTo>
                  <a:lnTo>
                    <a:pt x="51678" y="69986"/>
                  </a:lnTo>
                  <a:lnTo>
                    <a:pt x="51147" y="70683"/>
                  </a:lnTo>
                  <a:lnTo>
                    <a:pt x="50582" y="71357"/>
                  </a:lnTo>
                  <a:lnTo>
                    <a:pt x="49982" y="72006"/>
                  </a:lnTo>
                  <a:lnTo>
                    <a:pt x="49346" y="72631"/>
                  </a:lnTo>
                  <a:lnTo>
                    <a:pt x="48676" y="73233"/>
                  </a:lnTo>
                  <a:lnTo>
                    <a:pt x="47972" y="73809"/>
                  </a:lnTo>
                  <a:lnTo>
                    <a:pt x="47233" y="74357"/>
                  </a:lnTo>
                  <a:lnTo>
                    <a:pt x="46461" y="74878"/>
                  </a:lnTo>
                  <a:lnTo>
                    <a:pt x="45655" y="75372"/>
                  </a:lnTo>
                  <a:lnTo>
                    <a:pt x="44815" y="75839"/>
                  </a:lnTo>
                  <a:lnTo>
                    <a:pt x="43942" y="76278"/>
                  </a:lnTo>
                  <a:lnTo>
                    <a:pt x="43034" y="76690"/>
                  </a:lnTo>
                  <a:lnTo>
                    <a:pt x="42093" y="77075"/>
                  </a:lnTo>
                  <a:lnTo>
                    <a:pt x="41118" y="77432"/>
                  </a:lnTo>
                  <a:lnTo>
                    <a:pt x="40109" y="77762"/>
                  </a:lnTo>
                  <a:lnTo>
                    <a:pt x="39077" y="78053"/>
                  </a:lnTo>
                  <a:lnTo>
                    <a:pt x="38011" y="78312"/>
                  </a:lnTo>
                  <a:lnTo>
                    <a:pt x="36911" y="78541"/>
                  </a:lnTo>
                  <a:lnTo>
                    <a:pt x="35778" y="78740"/>
                  </a:lnTo>
                  <a:lnTo>
                    <a:pt x="34611" y="78908"/>
                  </a:lnTo>
                  <a:lnTo>
                    <a:pt x="33410" y="79046"/>
                  </a:lnTo>
                  <a:lnTo>
                    <a:pt x="32175" y="79153"/>
                  </a:lnTo>
                  <a:lnTo>
                    <a:pt x="30906" y="79229"/>
                  </a:lnTo>
                  <a:lnTo>
                    <a:pt x="29603" y="79275"/>
                  </a:lnTo>
                  <a:lnTo>
                    <a:pt x="28267" y="79290"/>
                  </a:lnTo>
                  <a:lnTo>
                    <a:pt x="26784" y="79271"/>
                  </a:lnTo>
                  <a:lnTo>
                    <a:pt x="25349" y="79214"/>
                  </a:lnTo>
                  <a:lnTo>
                    <a:pt x="23960" y="79118"/>
                  </a:lnTo>
                  <a:lnTo>
                    <a:pt x="22618" y="78985"/>
                  </a:lnTo>
                  <a:lnTo>
                    <a:pt x="21323" y="78813"/>
                  </a:lnTo>
                  <a:lnTo>
                    <a:pt x="20075" y="78603"/>
                  </a:lnTo>
                  <a:lnTo>
                    <a:pt x="18874" y="78354"/>
                  </a:lnTo>
                  <a:lnTo>
                    <a:pt x="17720" y="78068"/>
                  </a:lnTo>
                  <a:lnTo>
                    <a:pt x="16612" y="77743"/>
                  </a:lnTo>
                  <a:lnTo>
                    <a:pt x="15552" y="77380"/>
                  </a:lnTo>
                  <a:lnTo>
                    <a:pt x="14544" y="76986"/>
                  </a:lnTo>
                  <a:lnTo>
                    <a:pt x="13572" y="76568"/>
                  </a:lnTo>
                  <a:lnTo>
                    <a:pt x="12636" y="76126"/>
                  </a:lnTo>
                  <a:lnTo>
                    <a:pt x="11736" y="75660"/>
                  </a:lnTo>
                  <a:lnTo>
                    <a:pt x="10873" y="75170"/>
                  </a:lnTo>
                  <a:lnTo>
                    <a:pt x="10045" y="74656"/>
                  </a:lnTo>
                  <a:lnTo>
                    <a:pt x="9253" y="74118"/>
                  </a:lnTo>
                  <a:lnTo>
                    <a:pt x="8497" y="73556"/>
                  </a:lnTo>
                  <a:lnTo>
                    <a:pt x="7777" y="72970"/>
                  </a:lnTo>
                  <a:lnTo>
                    <a:pt x="7094" y="72360"/>
                  </a:lnTo>
                  <a:lnTo>
                    <a:pt x="6455" y="71719"/>
                  </a:lnTo>
                  <a:lnTo>
                    <a:pt x="5847" y="71061"/>
                  </a:lnTo>
                  <a:lnTo>
                    <a:pt x="5272" y="70387"/>
                  </a:lnTo>
                  <a:lnTo>
                    <a:pt x="4727" y="69697"/>
                  </a:lnTo>
                  <a:lnTo>
                    <a:pt x="4215" y="68990"/>
                  </a:lnTo>
                  <a:lnTo>
                    <a:pt x="3734" y="68267"/>
                  </a:lnTo>
                  <a:lnTo>
                    <a:pt x="3285" y="67528"/>
                  </a:lnTo>
                  <a:lnTo>
                    <a:pt x="2868" y="66772"/>
                  </a:lnTo>
                  <a:lnTo>
                    <a:pt x="2482" y="66000"/>
                  </a:lnTo>
                  <a:lnTo>
                    <a:pt x="2128" y="65211"/>
                  </a:lnTo>
                  <a:lnTo>
                    <a:pt x="1812" y="64413"/>
                  </a:lnTo>
                  <a:lnTo>
                    <a:pt x="1519" y="63613"/>
                  </a:lnTo>
                  <a:lnTo>
                    <a:pt x="1249" y="62811"/>
                  </a:lnTo>
                  <a:lnTo>
                    <a:pt x="1001" y="62007"/>
                  </a:lnTo>
                  <a:lnTo>
                    <a:pt x="777" y="61200"/>
                  </a:lnTo>
                  <a:lnTo>
                    <a:pt x="576" y="60391"/>
                  </a:lnTo>
                  <a:lnTo>
                    <a:pt x="397" y="59580"/>
                  </a:lnTo>
                  <a:lnTo>
                    <a:pt x="242" y="58767"/>
                  </a:lnTo>
                  <a:lnTo>
                    <a:pt x="109" y="57952"/>
                  </a:lnTo>
                  <a:lnTo>
                    <a:pt x="0" y="57135"/>
                  </a:lnTo>
                  <a:lnTo>
                    <a:pt x="15607" y="55770"/>
                  </a:lnTo>
                  <a:lnTo>
                    <a:pt x="15678" y="56258"/>
                  </a:lnTo>
                  <a:lnTo>
                    <a:pt x="15759" y="56737"/>
                  </a:lnTo>
                  <a:lnTo>
                    <a:pt x="15852" y="57209"/>
                  </a:lnTo>
                  <a:lnTo>
                    <a:pt x="15956" y="57674"/>
                  </a:lnTo>
                  <a:lnTo>
                    <a:pt x="16070" y="58131"/>
                  </a:lnTo>
                  <a:lnTo>
                    <a:pt x="16196" y="58580"/>
                  </a:lnTo>
                  <a:lnTo>
                    <a:pt x="16332" y="59021"/>
                  </a:lnTo>
                  <a:lnTo>
                    <a:pt x="16480" y="59455"/>
                  </a:lnTo>
                  <a:lnTo>
                    <a:pt x="16638" y="59881"/>
                  </a:lnTo>
                  <a:lnTo>
                    <a:pt x="16807" y="60300"/>
                  </a:lnTo>
                  <a:lnTo>
                    <a:pt x="16999" y="60698"/>
                  </a:lnTo>
                  <a:lnTo>
                    <a:pt x="17202" y="61086"/>
                  </a:lnTo>
                  <a:lnTo>
                    <a:pt x="17418" y="61462"/>
                  </a:lnTo>
                  <a:lnTo>
                    <a:pt x="17645" y="61828"/>
                  </a:lnTo>
                  <a:lnTo>
                    <a:pt x="17885" y="62182"/>
                  </a:lnTo>
                  <a:lnTo>
                    <a:pt x="18136" y="62526"/>
                  </a:lnTo>
                  <a:lnTo>
                    <a:pt x="18400" y="62859"/>
                  </a:lnTo>
                  <a:lnTo>
                    <a:pt x="18676" y="63181"/>
                  </a:lnTo>
                  <a:lnTo>
                    <a:pt x="18963" y="63492"/>
                  </a:lnTo>
                  <a:lnTo>
                    <a:pt x="19263" y="63792"/>
                  </a:lnTo>
                  <a:lnTo>
                    <a:pt x="19575" y="64080"/>
                  </a:lnTo>
                  <a:lnTo>
                    <a:pt x="19900" y="64355"/>
                  </a:lnTo>
                  <a:lnTo>
                    <a:pt x="20239" y="64617"/>
                  </a:lnTo>
                  <a:lnTo>
                    <a:pt x="20590" y="64866"/>
                  </a:lnTo>
                  <a:lnTo>
                    <a:pt x="20954" y="65102"/>
                  </a:lnTo>
                  <a:lnTo>
                    <a:pt x="21332" y="65325"/>
                  </a:lnTo>
                  <a:lnTo>
                    <a:pt x="21723" y="65534"/>
                  </a:lnTo>
                  <a:lnTo>
                    <a:pt x="22127" y="65731"/>
                  </a:lnTo>
                  <a:lnTo>
                    <a:pt x="22544" y="65914"/>
                  </a:lnTo>
                  <a:lnTo>
                    <a:pt x="22974" y="66084"/>
                  </a:lnTo>
                  <a:lnTo>
                    <a:pt x="23429" y="66229"/>
                  </a:lnTo>
                  <a:lnTo>
                    <a:pt x="23899" y="66359"/>
                  </a:lnTo>
                  <a:lnTo>
                    <a:pt x="24385" y="66474"/>
                  </a:lnTo>
                  <a:lnTo>
                    <a:pt x="24886" y="66573"/>
                  </a:lnTo>
                  <a:lnTo>
                    <a:pt x="25402" y="66657"/>
                  </a:lnTo>
                  <a:lnTo>
                    <a:pt x="25933" y="66726"/>
                  </a:lnTo>
                  <a:lnTo>
                    <a:pt x="26480" y="66779"/>
                  </a:lnTo>
                  <a:lnTo>
                    <a:pt x="27042" y="66818"/>
                  </a:lnTo>
                  <a:lnTo>
                    <a:pt x="27620" y="66840"/>
                  </a:lnTo>
                  <a:lnTo>
                    <a:pt x="28212" y="66848"/>
                  </a:lnTo>
                  <a:lnTo>
                    <a:pt x="29290" y="66821"/>
                  </a:lnTo>
                  <a:lnTo>
                    <a:pt x="30319" y="66739"/>
                  </a:lnTo>
                  <a:lnTo>
                    <a:pt x="31298" y="66603"/>
                  </a:lnTo>
                  <a:lnTo>
                    <a:pt x="32229" y="66412"/>
                  </a:lnTo>
                  <a:lnTo>
                    <a:pt x="33110" y="66166"/>
                  </a:lnTo>
                  <a:lnTo>
                    <a:pt x="33942" y="65866"/>
                  </a:lnTo>
                  <a:lnTo>
                    <a:pt x="34725" y="65511"/>
                  </a:lnTo>
                  <a:lnTo>
                    <a:pt x="35459" y="65102"/>
                  </a:lnTo>
                  <a:lnTo>
                    <a:pt x="36144" y="64638"/>
                  </a:lnTo>
                  <a:lnTo>
                    <a:pt x="36780" y="64120"/>
                  </a:lnTo>
                  <a:lnTo>
                    <a:pt x="37361" y="63545"/>
                  </a:lnTo>
                  <a:lnTo>
                    <a:pt x="37880" y="62913"/>
                  </a:lnTo>
                  <a:lnTo>
                    <a:pt x="38338" y="62222"/>
                  </a:lnTo>
                  <a:lnTo>
                    <a:pt x="38736" y="61474"/>
                  </a:lnTo>
                  <a:lnTo>
                    <a:pt x="39072" y="60668"/>
                  </a:lnTo>
                  <a:lnTo>
                    <a:pt x="39347" y="59804"/>
                  </a:lnTo>
                  <a:lnTo>
                    <a:pt x="39561" y="58883"/>
                  </a:lnTo>
                  <a:lnTo>
                    <a:pt x="39714" y="57903"/>
                  </a:lnTo>
                  <a:lnTo>
                    <a:pt x="39805" y="56866"/>
                  </a:lnTo>
                  <a:lnTo>
                    <a:pt x="39836" y="55770"/>
                  </a:lnTo>
                  <a:lnTo>
                    <a:pt x="39821" y="55096"/>
                  </a:lnTo>
                  <a:lnTo>
                    <a:pt x="39777" y="54450"/>
                  </a:lnTo>
                  <a:lnTo>
                    <a:pt x="39703" y="53830"/>
                  </a:lnTo>
                  <a:lnTo>
                    <a:pt x="39600" y="53238"/>
                  </a:lnTo>
                  <a:lnTo>
                    <a:pt x="39467" y="52673"/>
                  </a:lnTo>
                  <a:lnTo>
                    <a:pt x="39305" y="52136"/>
                  </a:lnTo>
                  <a:lnTo>
                    <a:pt x="39114" y="51626"/>
                  </a:lnTo>
                  <a:lnTo>
                    <a:pt x="38893" y="51143"/>
                  </a:lnTo>
                  <a:lnTo>
                    <a:pt x="38642" y="50687"/>
                  </a:lnTo>
                  <a:lnTo>
                    <a:pt x="38362" y="50259"/>
                  </a:lnTo>
                  <a:lnTo>
                    <a:pt x="38070" y="49854"/>
                  </a:lnTo>
                  <a:lnTo>
                    <a:pt x="37762" y="49469"/>
                  </a:lnTo>
                  <a:lnTo>
                    <a:pt x="37437" y="49103"/>
                  </a:lnTo>
                  <a:lnTo>
                    <a:pt x="37096" y="48757"/>
                  </a:lnTo>
                  <a:lnTo>
                    <a:pt x="36739" y="48431"/>
                  </a:lnTo>
                  <a:lnTo>
                    <a:pt x="36365" y="48124"/>
                  </a:lnTo>
                  <a:lnTo>
                    <a:pt x="35975" y="47837"/>
                  </a:lnTo>
                  <a:lnTo>
                    <a:pt x="35568" y="47570"/>
                  </a:lnTo>
                  <a:lnTo>
                    <a:pt x="35146" y="47322"/>
                  </a:lnTo>
                  <a:lnTo>
                    <a:pt x="34706" y="47094"/>
                  </a:lnTo>
                  <a:lnTo>
                    <a:pt x="34266" y="46872"/>
                  </a:lnTo>
                  <a:lnTo>
                    <a:pt x="33818" y="46666"/>
                  </a:lnTo>
                  <a:lnTo>
                    <a:pt x="33362" y="46475"/>
                  </a:lnTo>
                  <a:lnTo>
                    <a:pt x="32899" y="46299"/>
                  </a:lnTo>
                  <a:lnTo>
                    <a:pt x="32428" y="46139"/>
                  </a:lnTo>
                  <a:lnTo>
                    <a:pt x="31949" y="45994"/>
                  </a:lnTo>
                  <a:lnTo>
                    <a:pt x="31463" y="45864"/>
                  </a:lnTo>
                  <a:lnTo>
                    <a:pt x="30969" y="45749"/>
                  </a:lnTo>
                  <a:lnTo>
                    <a:pt x="30468" y="45650"/>
                  </a:lnTo>
                  <a:lnTo>
                    <a:pt x="29959" y="45566"/>
                  </a:lnTo>
                  <a:lnTo>
                    <a:pt x="29448" y="45493"/>
                  </a:lnTo>
                  <a:lnTo>
                    <a:pt x="28944" y="45428"/>
                  </a:lnTo>
                  <a:lnTo>
                    <a:pt x="28444" y="45371"/>
                  </a:lnTo>
                  <a:lnTo>
                    <a:pt x="27950" y="45321"/>
                  </a:lnTo>
                  <a:lnTo>
                    <a:pt x="27462" y="45279"/>
                  </a:lnTo>
                  <a:lnTo>
                    <a:pt x="26979" y="45245"/>
                  </a:lnTo>
                  <a:lnTo>
                    <a:pt x="26502" y="45218"/>
                  </a:lnTo>
                  <a:lnTo>
                    <a:pt x="26030" y="45199"/>
                  </a:lnTo>
                  <a:lnTo>
                    <a:pt x="25563" y="45188"/>
                  </a:lnTo>
                  <a:lnTo>
                    <a:pt x="25102" y="45184"/>
                  </a:lnTo>
                  <a:lnTo>
                    <a:pt x="19754" y="45184"/>
                  </a:lnTo>
                  <a:lnTo>
                    <a:pt x="19754" y="32796"/>
                  </a:lnTo>
                  <a:lnTo>
                    <a:pt x="24774" y="32796"/>
                  </a:lnTo>
                  <a:lnTo>
                    <a:pt x="25233" y="32792"/>
                  </a:lnTo>
                  <a:lnTo>
                    <a:pt x="25693" y="32779"/>
                  </a:lnTo>
                  <a:lnTo>
                    <a:pt x="26155" y="32757"/>
                  </a:lnTo>
                  <a:lnTo>
                    <a:pt x="26617" y="32726"/>
                  </a:lnTo>
                  <a:lnTo>
                    <a:pt x="27080" y="32687"/>
                  </a:lnTo>
                  <a:lnTo>
                    <a:pt x="27544" y="32639"/>
                  </a:lnTo>
                  <a:lnTo>
                    <a:pt x="28010" y="32582"/>
                  </a:lnTo>
                  <a:lnTo>
                    <a:pt x="28476" y="32517"/>
                  </a:lnTo>
                  <a:lnTo>
                    <a:pt x="28944" y="32443"/>
                  </a:lnTo>
                  <a:lnTo>
                    <a:pt x="29413" y="32360"/>
                  </a:lnTo>
                  <a:lnTo>
                    <a:pt x="29888" y="32265"/>
                  </a:lnTo>
                  <a:lnTo>
                    <a:pt x="30354" y="32157"/>
                  </a:lnTo>
                  <a:lnTo>
                    <a:pt x="30809" y="32034"/>
                  </a:lnTo>
                  <a:lnTo>
                    <a:pt x="31255" y="31897"/>
                  </a:lnTo>
                  <a:lnTo>
                    <a:pt x="31691" y="31746"/>
                  </a:lnTo>
                  <a:lnTo>
                    <a:pt x="32117" y="31580"/>
                  </a:lnTo>
                  <a:lnTo>
                    <a:pt x="32534" y="31401"/>
                  </a:lnTo>
                  <a:lnTo>
                    <a:pt x="32940" y="31207"/>
                  </a:lnTo>
                  <a:lnTo>
                    <a:pt x="33337" y="30999"/>
                  </a:lnTo>
                  <a:lnTo>
                    <a:pt x="33724" y="30777"/>
                  </a:lnTo>
                  <a:lnTo>
                    <a:pt x="34099" y="30539"/>
                  </a:lnTo>
                  <a:lnTo>
                    <a:pt x="34460" y="30284"/>
                  </a:lnTo>
                  <a:lnTo>
                    <a:pt x="34806" y="30011"/>
                  </a:lnTo>
                  <a:lnTo>
                    <a:pt x="35138" y="29721"/>
                  </a:lnTo>
                  <a:lnTo>
                    <a:pt x="35457" y="29413"/>
                  </a:lnTo>
                  <a:lnTo>
                    <a:pt x="35761" y="29088"/>
                  </a:lnTo>
                  <a:lnTo>
                    <a:pt x="36050" y="28745"/>
                  </a:lnTo>
                  <a:lnTo>
                    <a:pt x="36326" y="28385"/>
                  </a:lnTo>
                  <a:lnTo>
                    <a:pt x="36587" y="28007"/>
                  </a:lnTo>
                  <a:lnTo>
                    <a:pt x="36834" y="27612"/>
                  </a:lnTo>
                  <a:lnTo>
                    <a:pt x="37063" y="27186"/>
                  </a:lnTo>
                  <a:lnTo>
                    <a:pt x="37267" y="26739"/>
                  </a:lnTo>
                  <a:lnTo>
                    <a:pt x="37447" y="26270"/>
                  </a:lnTo>
                  <a:lnTo>
                    <a:pt x="37603" y="25779"/>
                  </a:lnTo>
                  <a:lnTo>
                    <a:pt x="37735" y="25266"/>
                  </a:lnTo>
                  <a:lnTo>
                    <a:pt x="37843" y="24731"/>
                  </a:lnTo>
                  <a:lnTo>
                    <a:pt x="37927" y="24174"/>
                  </a:lnTo>
                  <a:lnTo>
                    <a:pt x="37987" y="23596"/>
                  </a:lnTo>
                  <a:lnTo>
                    <a:pt x="38023" y="22995"/>
                  </a:lnTo>
                  <a:lnTo>
                    <a:pt x="38035" y="22373"/>
                  </a:lnTo>
                  <a:lnTo>
                    <a:pt x="38008" y="21445"/>
                  </a:lnTo>
                  <a:lnTo>
                    <a:pt x="37928" y="20557"/>
                  </a:lnTo>
                  <a:lnTo>
                    <a:pt x="37794" y="19711"/>
                  </a:lnTo>
                  <a:lnTo>
                    <a:pt x="37607" y="18907"/>
                  </a:lnTo>
                  <a:lnTo>
                    <a:pt x="37367" y="18144"/>
                  </a:lnTo>
                  <a:lnTo>
                    <a:pt x="37072" y="17423"/>
                  </a:lnTo>
                  <a:lnTo>
                    <a:pt x="36725" y="16743"/>
                  </a:lnTo>
                  <a:lnTo>
                    <a:pt x="36324" y="16104"/>
                  </a:lnTo>
                  <a:lnTo>
                    <a:pt x="35869" y="15507"/>
                  </a:lnTo>
                  <a:lnTo>
                    <a:pt x="35361" y="14952"/>
                  </a:lnTo>
                  <a:lnTo>
                    <a:pt x="34813" y="14433"/>
                  </a:lnTo>
                  <a:lnTo>
                    <a:pt x="34215" y="13970"/>
                  </a:lnTo>
                  <a:lnTo>
                    <a:pt x="33568" y="13560"/>
                  </a:lnTo>
                  <a:lnTo>
                    <a:pt x="32873" y="13206"/>
                  </a:lnTo>
                  <a:lnTo>
                    <a:pt x="32128" y="12905"/>
                  </a:lnTo>
                  <a:lnTo>
                    <a:pt x="31334" y="12660"/>
                  </a:lnTo>
                  <a:lnTo>
                    <a:pt x="30491" y="12469"/>
                  </a:lnTo>
                  <a:lnTo>
                    <a:pt x="29598" y="12332"/>
                  </a:lnTo>
                  <a:lnTo>
                    <a:pt x="28657" y="12251"/>
                  </a:lnTo>
                  <a:lnTo>
                    <a:pt x="27667" y="12223"/>
                  </a:lnTo>
                  <a:lnTo>
                    <a:pt x="26735" y="12249"/>
                  </a:lnTo>
                  <a:lnTo>
                    <a:pt x="25840" y="12328"/>
                  </a:lnTo>
                  <a:lnTo>
                    <a:pt x="24980" y="12459"/>
                  </a:lnTo>
                  <a:lnTo>
                    <a:pt x="24157" y="12642"/>
                  </a:lnTo>
                  <a:lnTo>
                    <a:pt x="23369" y="12878"/>
                  </a:lnTo>
                  <a:lnTo>
                    <a:pt x="22618" y="13166"/>
                  </a:lnTo>
                  <a:lnTo>
                    <a:pt x="21902" y="13507"/>
                  </a:lnTo>
                  <a:lnTo>
                    <a:pt x="21223" y="13900"/>
                  </a:lnTo>
                  <a:lnTo>
                    <a:pt x="20580" y="14345"/>
                  </a:lnTo>
                  <a:lnTo>
                    <a:pt x="19972" y="14843"/>
                  </a:lnTo>
                  <a:lnTo>
                    <a:pt x="19418" y="15388"/>
                  </a:lnTo>
                  <a:lnTo>
                    <a:pt x="18914" y="15978"/>
                  </a:lnTo>
                  <a:lnTo>
                    <a:pt x="18458" y="16611"/>
                  </a:lnTo>
                  <a:lnTo>
                    <a:pt x="18051" y="17287"/>
                  </a:lnTo>
                  <a:lnTo>
                    <a:pt x="17694" y="18008"/>
                  </a:lnTo>
                  <a:lnTo>
                    <a:pt x="17386" y="18772"/>
                  </a:lnTo>
                  <a:lnTo>
                    <a:pt x="17126" y="19579"/>
                  </a:lnTo>
                  <a:lnTo>
                    <a:pt x="16916" y="20431"/>
                  </a:lnTo>
                  <a:lnTo>
                    <a:pt x="16755" y="21326"/>
                  </a:lnTo>
                  <a:lnTo>
                    <a:pt x="16643" y="22264"/>
                  </a:lnTo>
                  <a:lnTo>
                    <a:pt x="1309" y="21173"/>
                  </a:lnTo>
                  <a:lnTo>
                    <a:pt x="1457" y="20106"/>
                  </a:lnTo>
                  <a:lnTo>
                    <a:pt x="1637" y="19069"/>
                  </a:lnTo>
                  <a:lnTo>
                    <a:pt x="1849" y="18059"/>
                  </a:lnTo>
                  <a:lnTo>
                    <a:pt x="2095" y="17078"/>
                  </a:lnTo>
                  <a:lnTo>
                    <a:pt x="2373" y="16125"/>
                  </a:lnTo>
                  <a:lnTo>
                    <a:pt x="2684" y="15201"/>
                  </a:lnTo>
                  <a:lnTo>
                    <a:pt x="3028" y="14305"/>
                  </a:lnTo>
                  <a:lnTo>
                    <a:pt x="3405" y="13437"/>
                  </a:lnTo>
                  <a:lnTo>
                    <a:pt x="3814" y="12598"/>
                  </a:lnTo>
                  <a:lnTo>
                    <a:pt x="4256" y="11787"/>
                  </a:lnTo>
                  <a:lnTo>
                    <a:pt x="4737" y="11004"/>
                  </a:lnTo>
                  <a:lnTo>
                    <a:pt x="5240" y="10248"/>
                  </a:lnTo>
                  <a:lnTo>
                    <a:pt x="5767" y="9519"/>
                  </a:lnTo>
                  <a:lnTo>
                    <a:pt x="6317" y="8818"/>
                  </a:lnTo>
                  <a:lnTo>
                    <a:pt x="6889" y="8144"/>
                  </a:lnTo>
                  <a:lnTo>
                    <a:pt x="7484" y="7497"/>
                  </a:lnTo>
                  <a:lnTo>
                    <a:pt x="8103" y="6878"/>
                  </a:lnTo>
                  <a:lnTo>
                    <a:pt x="8744" y="6286"/>
                  </a:lnTo>
                  <a:lnTo>
                    <a:pt x="9408" y="5721"/>
                  </a:lnTo>
                  <a:lnTo>
                    <a:pt x="10095" y="5184"/>
                  </a:lnTo>
                  <a:lnTo>
                    <a:pt x="10815" y="4673"/>
                  </a:lnTo>
                  <a:lnTo>
                    <a:pt x="11555" y="4191"/>
                  </a:lnTo>
                  <a:lnTo>
                    <a:pt x="12317" y="3735"/>
                  </a:lnTo>
                  <a:lnTo>
                    <a:pt x="13099" y="3306"/>
                  </a:lnTo>
                  <a:lnTo>
                    <a:pt x="13901" y="2905"/>
                  </a:lnTo>
                  <a:lnTo>
                    <a:pt x="14725" y="2532"/>
                  </a:lnTo>
                  <a:lnTo>
                    <a:pt x="15569" y="2185"/>
                  </a:lnTo>
                  <a:lnTo>
                    <a:pt x="16434" y="1866"/>
                  </a:lnTo>
                  <a:lnTo>
                    <a:pt x="17320" y="1574"/>
                  </a:lnTo>
                  <a:lnTo>
                    <a:pt x="18226" y="1309"/>
                  </a:lnTo>
                  <a:lnTo>
                    <a:pt x="19148" y="1060"/>
                  </a:lnTo>
                  <a:lnTo>
                    <a:pt x="20081" y="838"/>
                  </a:lnTo>
                  <a:lnTo>
                    <a:pt x="21025" y="641"/>
                  </a:lnTo>
                  <a:lnTo>
                    <a:pt x="21980" y="471"/>
                  </a:lnTo>
                  <a:lnTo>
                    <a:pt x="22946" y="327"/>
                  </a:lnTo>
                  <a:lnTo>
                    <a:pt x="23923" y="209"/>
                  </a:lnTo>
                  <a:lnTo>
                    <a:pt x="24911" y="117"/>
                  </a:lnTo>
                  <a:lnTo>
                    <a:pt x="25909" y="52"/>
                  </a:lnTo>
                  <a:lnTo>
                    <a:pt x="26919" y="13"/>
                  </a:lnTo>
                  <a:lnTo>
                    <a:pt x="27939" y="0"/>
                  </a:lnTo>
                  <a:lnTo>
                    <a:pt x="29274" y="16"/>
                  </a:lnTo>
                  <a:lnTo>
                    <a:pt x="30570" y="65"/>
                  </a:lnTo>
                  <a:lnTo>
                    <a:pt x="31828" y="147"/>
                  </a:lnTo>
                  <a:lnTo>
                    <a:pt x="33047" y="261"/>
                  </a:lnTo>
                  <a:lnTo>
                    <a:pt x="34229" y="409"/>
                  </a:lnTo>
                  <a:lnTo>
                    <a:pt x="35372" y="589"/>
                  </a:lnTo>
                  <a:lnTo>
                    <a:pt x="36477" y="802"/>
                  </a:lnTo>
                  <a:lnTo>
                    <a:pt x="37544" y="1047"/>
                  </a:lnTo>
                  <a:lnTo>
                    <a:pt x="38573" y="1326"/>
                  </a:lnTo>
                  <a:lnTo>
                    <a:pt x="39563" y="1637"/>
                  </a:lnTo>
                  <a:lnTo>
                    <a:pt x="40517" y="1975"/>
                  </a:lnTo>
                  <a:lnTo>
                    <a:pt x="41436" y="2337"/>
                  </a:lnTo>
                  <a:lnTo>
                    <a:pt x="42320" y="2722"/>
                  </a:lnTo>
                  <a:lnTo>
                    <a:pt x="43169" y="3130"/>
                  </a:lnTo>
                  <a:lnTo>
                    <a:pt x="43983" y="3560"/>
                  </a:lnTo>
                  <a:lnTo>
                    <a:pt x="44762" y="4014"/>
                  </a:lnTo>
                  <a:lnTo>
                    <a:pt x="45507" y="4490"/>
                  </a:lnTo>
                  <a:lnTo>
                    <a:pt x="46216" y="4989"/>
                  </a:lnTo>
                  <a:lnTo>
                    <a:pt x="46891" y="5512"/>
                  </a:lnTo>
                  <a:lnTo>
                    <a:pt x="47530" y="6057"/>
                  </a:lnTo>
                  <a:lnTo>
                    <a:pt x="48136" y="6623"/>
                  </a:lnTo>
                  <a:lnTo>
                    <a:pt x="48709" y="7207"/>
                  </a:lnTo>
                  <a:lnTo>
                    <a:pt x="49249" y="7810"/>
                  </a:lnTo>
                  <a:lnTo>
                    <a:pt x="49757" y="8432"/>
                  </a:lnTo>
                  <a:lnTo>
                    <a:pt x="50231" y="9072"/>
                  </a:lnTo>
                  <a:lnTo>
                    <a:pt x="50673" y="9730"/>
                  </a:lnTo>
                  <a:lnTo>
                    <a:pt x="51083" y="10408"/>
                  </a:lnTo>
                  <a:lnTo>
                    <a:pt x="51459" y="11103"/>
                  </a:lnTo>
                  <a:lnTo>
                    <a:pt x="51803" y="11818"/>
                  </a:lnTo>
                  <a:lnTo>
                    <a:pt x="52114" y="12551"/>
                  </a:lnTo>
                  <a:lnTo>
                    <a:pt x="52394" y="13298"/>
                  </a:lnTo>
                  <a:lnTo>
                    <a:pt x="52645" y="14055"/>
                  </a:lnTo>
                  <a:lnTo>
                    <a:pt x="52866" y="14821"/>
                  </a:lnTo>
                  <a:lnTo>
                    <a:pt x="53057" y="15598"/>
                  </a:lnTo>
                  <a:lnTo>
                    <a:pt x="53219" y="16384"/>
                  </a:lnTo>
                  <a:lnTo>
                    <a:pt x="53352" y="17180"/>
                  </a:lnTo>
                  <a:lnTo>
                    <a:pt x="53455" y="17986"/>
                  </a:lnTo>
                  <a:lnTo>
                    <a:pt x="53529" y="18802"/>
                  </a:lnTo>
                  <a:lnTo>
                    <a:pt x="53573" y="19628"/>
                  </a:lnTo>
                  <a:lnTo>
                    <a:pt x="53588" y="20463"/>
                  </a:lnTo>
                  <a:lnTo>
                    <a:pt x="53578" y="21136"/>
                  </a:lnTo>
                  <a:lnTo>
                    <a:pt x="53548" y="21799"/>
                  </a:lnTo>
                  <a:lnTo>
                    <a:pt x="53499" y="22454"/>
                  </a:lnTo>
                  <a:lnTo>
                    <a:pt x="53430" y="23100"/>
                  </a:lnTo>
                  <a:lnTo>
                    <a:pt x="53342" y="23738"/>
                  </a:lnTo>
                  <a:lnTo>
                    <a:pt x="53234" y="24366"/>
                  </a:lnTo>
                  <a:lnTo>
                    <a:pt x="53106" y="24986"/>
                  </a:lnTo>
                  <a:lnTo>
                    <a:pt x="52959" y="25597"/>
                  </a:lnTo>
                  <a:lnTo>
                    <a:pt x="52792" y="26200"/>
                  </a:lnTo>
                  <a:lnTo>
                    <a:pt x="52605" y="26794"/>
                  </a:lnTo>
                  <a:lnTo>
                    <a:pt x="52398" y="27367"/>
                  </a:lnTo>
                  <a:lnTo>
                    <a:pt x="52171" y="27929"/>
                  </a:lnTo>
                  <a:lnTo>
                    <a:pt x="51923" y="28480"/>
                  </a:lnTo>
                  <a:lnTo>
                    <a:pt x="51654" y="29020"/>
                  </a:lnTo>
                  <a:lnTo>
                    <a:pt x="51364" y="29549"/>
                  </a:lnTo>
                  <a:lnTo>
                    <a:pt x="51053" y="30068"/>
                  </a:lnTo>
                  <a:lnTo>
                    <a:pt x="50722" y="30575"/>
                  </a:lnTo>
                  <a:lnTo>
                    <a:pt x="50370" y="31072"/>
                  </a:lnTo>
                  <a:lnTo>
                    <a:pt x="49997" y="31558"/>
                  </a:lnTo>
                  <a:lnTo>
                    <a:pt x="49604" y="32032"/>
                  </a:lnTo>
                  <a:lnTo>
                    <a:pt x="49200" y="32485"/>
                  </a:lnTo>
                  <a:lnTo>
                    <a:pt x="48772" y="32925"/>
                  </a:lnTo>
                  <a:lnTo>
                    <a:pt x="48322" y="33353"/>
                  </a:lnTo>
                  <a:lnTo>
                    <a:pt x="47849" y="33770"/>
                  </a:lnTo>
                  <a:lnTo>
                    <a:pt x="47353" y="34174"/>
                  </a:lnTo>
                  <a:lnTo>
                    <a:pt x="46834" y="34567"/>
                  </a:lnTo>
                  <a:lnTo>
                    <a:pt x="46292" y="34947"/>
                  </a:lnTo>
                  <a:lnTo>
                    <a:pt x="45727" y="35315"/>
                  </a:lnTo>
                  <a:lnTo>
                    <a:pt x="45140" y="35672"/>
                  </a:lnTo>
                  <a:lnTo>
                    <a:pt x="44529" y="36016"/>
                  </a:lnTo>
                  <a:lnTo>
                    <a:pt x="43895" y="36335"/>
                  </a:lnTo>
                  <a:lnTo>
                    <a:pt x="43239" y="36638"/>
                  </a:lnTo>
                  <a:lnTo>
                    <a:pt x="42559" y="36925"/>
                  </a:lnTo>
                  <a:lnTo>
                    <a:pt x="41857" y="37195"/>
                  </a:lnTo>
                  <a:lnTo>
                    <a:pt x="41132" y="37448"/>
                  </a:lnTo>
                  <a:lnTo>
                    <a:pt x="40384" y="37686"/>
                  </a:lnTo>
                  <a:lnTo>
                    <a:pt x="39613" y="37907"/>
                  </a:lnTo>
                  <a:lnTo>
                    <a:pt x="38819" y="38111"/>
                  </a:lnTo>
                  <a:lnTo>
                    <a:pt x="38002" y="38300"/>
                  </a:lnTo>
                  <a:lnTo>
                    <a:pt x="37162" y="38472"/>
                  </a:lnTo>
                  <a:lnTo>
                    <a:pt x="37162" y="38690"/>
                  </a:lnTo>
                  <a:lnTo>
                    <a:pt x="38099" y="38810"/>
                  </a:lnTo>
                  <a:lnTo>
                    <a:pt x="39011" y="38952"/>
                  </a:lnTo>
                  <a:lnTo>
                    <a:pt x="39897" y="39116"/>
                  </a:lnTo>
                  <a:lnTo>
                    <a:pt x="40759" y="39301"/>
                  </a:lnTo>
                  <a:lnTo>
                    <a:pt x="41596" y="39508"/>
                  </a:lnTo>
                  <a:lnTo>
                    <a:pt x="42407" y="39738"/>
                  </a:lnTo>
                  <a:lnTo>
                    <a:pt x="43194" y="39989"/>
                  </a:lnTo>
                  <a:lnTo>
                    <a:pt x="43955" y="40261"/>
                  </a:lnTo>
                  <a:lnTo>
                    <a:pt x="44691" y="40556"/>
                  </a:lnTo>
                  <a:lnTo>
                    <a:pt x="45402" y="40873"/>
                  </a:lnTo>
                  <a:lnTo>
                    <a:pt x="46088" y="41197"/>
                  </a:lnTo>
                  <a:lnTo>
                    <a:pt x="46749" y="41538"/>
                  </a:lnTo>
                  <a:lnTo>
                    <a:pt x="47385" y="41896"/>
                  </a:lnTo>
                  <a:lnTo>
                    <a:pt x="47995" y="42270"/>
                  </a:lnTo>
                  <a:lnTo>
                    <a:pt x="48581" y="42660"/>
                  </a:lnTo>
                  <a:lnTo>
                    <a:pt x="49141" y="43066"/>
                  </a:lnTo>
                  <a:lnTo>
                    <a:pt x="49676" y="43489"/>
                  </a:lnTo>
                  <a:lnTo>
                    <a:pt x="50187" y="43929"/>
                  </a:lnTo>
                  <a:lnTo>
                    <a:pt x="50672" y="44384"/>
                  </a:lnTo>
                  <a:lnTo>
                    <a:pt x="51132" y="44856"/>
                  </a:lnTo>
                  <a:lnTo>
                    <a:pt x="51568" y="45343"/>
                  </a:lnTo>
                  <a:lnTo>
                    <a:pt x="51981" y="45843"/>
                  </a:lnTo>
                  <a:lnTo>
                    <a:pt x="52371" y="46356"/>
                  </a:lnTo>
                  <a:lnTo>
                    <a:pt x="52738" y="46882"/>
                  </a:lnTo>
                  <a:lnTo>
                    <a:pt x="53083" y="47421"/>
                  </a:lnTo>
                  <a:lnTo>
                    <a:pt x="53404" y="47973"/>
                  </a:lnTo>
                  <a:lnTo>
                    <a:pt x="53703" y="48539"/>
                  </a:lnTo>
                  <a:lnTo>
                    <a:pt x="53978" y="49117"/>
                  </a:lnTo>
                  <a:lnTo>
                    <a:pt x="54231" y="49709"/>
                  </a:lnTo>
                  <a:lnTo>
                    <a:pt x="54461" y="50313"/>
                  </a:lnTo>
                  <a:lnTo>
                    <a:pt x="54668" y="50917"/>
                  </a:lnTo>
                  <a:lnTo>
                    <a:pt x="54854" y="51529"/>
                  </a:lnTo>
                  <a:lnTo>
                    <a:pt x="55017" y="52149"/>
                  </a:lnTo>
                  <a:lnTo>
                    <a:pt x="55159" y="52776"/>
                  </a:lnTo>
                  <a:lnTo>
                    <a:pt x="55279" y="53410"/>
                  </a:lnTo>
                  <a:lnTo>
                    <a:pt x="55377" y="54052"/>
                  </a:lnTo>
                  <a:lnTo>
                    <a:pt x="55454" y="54702"/>
                  </a:lnTo>
                  <a:lnTo>
                    <a:pt x="55508" y="55360"/>
                  </a:lnTo>
                  <a:lnTo>
                    <a:pt x="55541" y="5602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0" name="pg900"/>
            <p:cNvSpPr/>
            <p:nvPr/>
          </p:nvSpPr>
          <p:spPr>
            <a:xfrm>
              <a:off x="4181716" y="2362379"/>
              <a:ext cx="53806" cy="78035"/>
            </a:xfrm>
            <a:custGeom>
              <a:avLst/>
              <a:pathLst>
                <a:path w="53806" h="78035">
                  <a:moveTo>
                    <a:pt x="0" y="78035"/>
                  </a:moveTo>
                  <a:lnTo>
                    <a:pt x="0" y="67394"/>
                  </a:lnTo>
                  <a:lnTo>
                    <a:pt x="535" y="66259"/>
                  </a:lnTo>
                  <a:lnTo>
                    <a:pt x="1093" y="65148"/>
                  </a:lnTo>
                  <a:lnTo>
                    <a:pt x="1674" y="64059"/>
                  </a:lnTo>
                  <a:lnTo>
                    <a:pt x="2278" y="62993"/>
                  </a:lnTo>
                  <a:lnTo>
                    <a:pt x="2905" y="61950"/>
                  </a:lnTo>
                  <a:lnTo>
                    <a:pt x="3555" y="60931"/>
                  </a:lnTo>
                  <a:lnTo>
                    <a:pt x="4228" y="59934"/>
                  </a:lnTo>
                  <a:lnTo>
                    <a:pt x="4924" y="58959"/>
                  </a:lnTo>
                  <a:lnTo>
                    <a:pt x="5643" y="58008"/>
                  </a:lnTo>
                  <a:lnTo>
                    <a:pt x="6384" y="57080"/>
                  </a:lnTo>
                  <a:lnTo>
                    <a:pt x="7141" y="56161"/>
                  </a:lnTo>
                  <a:lnTo>
                    <a:pt x="7903" y="55257"/>
                  </a:lnTo>
                  <a:lnTo>
                    <a:pt x="8673" y="54371"/>
                  </a:lnTo>
                  <a:lnTo>
                    <a:pt x="9449" y="53500"/>
                  </a:lnTo>
                  <a:lnTo>
                    <a:pt x="10231" y="52646"/>
                  </a:lnTo>
                  <a:lnTo>
                    <a:pt x="11021" y="51809"/>
                  </a:lnTo>
                  <a:lnTo>
                    <a:pt x="11816" y="50987"/>
                  </a:lnTo>
                  <a:lnTo>
                    <a:pt x="12618" y="50182"/>
                  </a:lnTo>
                  <a:lnTo>
                    <a:pt x="13427" y="49394"/>
                  </a:lnTo>
                  <a:lnTo>
                    <a:pt x="14242" y="48622"/>
                  </a:lnTo>
                  <a:lnTo>
                    <a:pt x="15071" y="47853"/>
                  </a:lnTo>
                  <a:lnTo>
                    <a:pt x="15897" y="47096"/>
                  </a:lnTo>
                  <a:lnTo>
                    <a:pt x="16721" y="46351"/>
                  </a:lnTo>
                  <a:lnTo>
                    <a:pt x="17543" y="45618"/>
                  </a:lnTo>
                  <a:lnTo>
                    <a:pt x="18362" y="44897"/>
                  </a:lnTo>
                  <a:lnTo>
                    <a:pt x="19180" y="44188"/>
                  </a:lnTo>
                  <a:lnTo>
                    <a:pt x="19995" y="43491"/>
                  </a:lnTo>
                  <a:lnTo>
                    <a:pt x="20808" y="42807"/>
                  </a:lnTo>
                  <a:lnTo>
                    <a:pt x="21619" y="42134"/>
                  </a:lnTo>
                  <a:lnTo>
                    <a:pt x="22428" y="41473"/>
                  </a:lnTo>
                  <a:lnTo>
                    <a:pt x="23238" y="40810"/>
                  </a:lnTo>
                  <a:lnTo>
                    <a:pt x="24030" y="40152"/>
                  </a:lnTo>
                  <a:lnTo>
                    <a:pt x="24805" y="39500"/>
                  </a:lnTo>
                  <a:lnTo>
                    <a:pt x="25562" y="38854"/>
                  </a:lnTo>
                  <a:lnTo>
                    <a:pt x="26302" y="38212"/>
                  </a:lnTo>
                  <a:lnTo>
                    <a:pt x="27025" y="37577"/>
                  </a:lnTo>
                  <a:lnTo>
                    <a:pt x="27730" y="36946"/>
                  </a:lnTo>
                  <a:lnTo>
                    <a:pt x="28418" y="36322"/>
                  </a:lnTo>
                  <a:lnTo>
                    <a:pt x="29088" y="35702"/>
                  </a:lnTo>
                  <a:lnTo>
                    <a:pt x="29740" y="35088"/>
                  </a:lnTo>
                  <a:lnTo>
                    <a:pt x="30383" y="34466"/>
                  </a:lnTo>
                  <a:lnTo>
                    <a:pt x="31000" y="33844"/>
                  </a:lnTo>
                  <a:lnTo>
                    <a:pt x="31592" y="33222"/>
                  </a:lnTo>
                  <a:lnTo>
                    <a:pt x="32159" y="32600"/>
                  </a:lnTo>
                  <a:lnTo>
                    <a:pt x="32701" y="31978"/>
                  </a:lnTo>
                  <a:lnTo>
                    <a:pt x="33218" y="31356"/>
                  </a:lnTo>
                  <a:lnTo>
                    <a:pt x="33709" y="30734"/>
                  </a:lnTo>
                  <a:lnTo>
                    <a:pt x="34176" y="30111"/>
                  </a:lnTo>
                  <a:lnTo>
                    <a:pt x="34617" y="29489"/>
                  </a:lnTo>
                  <a:lnTo>
                    <a:pt x="35034" y="28867"/>
                  </a:lnTo>
                  <a:lnTo>
                    <a:pt x="35417" y="28241"/>
                  </a:lnTo>
                  <a:lnTo>
                    <a:pt x="35761" y="27608"/>
                  </a:lnTo>
                  <a:lnTo>
                    <a:pt x="36063" y="26967"/>
                  </a:lnTo>
                  <a:lnTo>
                    <a:pt x="36326" y="26318"/>
                  </a:lnTo>
                  <a:lnTo>
                    <a:pt x="36548" y="25661"/>
                  </a:lnTo>
                  <a:lnTo>
                    <a:pt x="36730" y="24997"/>
                  </a:lnTo>
                  <a:lnTo>
                    <a:pt x="36871" y="24325"/>
                  </a:lnTo>
                  <a:lnTo>
                    <a:pt x="36972" y="23646"/>
                  </a:lnTo>
                  <a:lnTo>
                    <a:pt x="37033" y="22959"/>
                  </a:lnTo>
                  <a:lnTo>
                    <a:pt x="37053" y="22264"/>
                  </a:lnTo>
                  <a:lnTo>
                    <a:pt x="37027" y="21265"/>
                  </a:lnTo>
                  <a:lnTo>
                    <a:pt x="36950" y="20319"/>
                  </a:lnTo>
                  <a:lnTo>
                    <a:pt x="36822" y="19427"/>
                  </a:lnTo>
                  <a:lnTo>
                    <a:pt x="36642" y="18588"/>
                  </a:lnTo>
                  <a:lnTo>
                    <a:pt x="36412" y="17803"/>
                  </a:lnTo>
                  <a:lnTo>
                    <a:pt x="36129" y="17071"/>
                  </a:lnTo>
                  <a:lnTo>
                    <a:pt x="35796" y="16393"/>
                  </a:lnTo>
                  <a:lnTo>
                    <a:pt x="35411" y="15768"/>
                  </a:lnTo>
                  <a:lnTo>
                    <a:pt x="34975" y="15197"/>
                  </a:lnTo>
                  <a:lnTo>
                    <a:pt x="34488" y="14679"/>
                  </a:lnTo>
                  <a:lnTo>
                    <a:pt x="33951" y="14212"/>
                  </a:lnTo>
                  <a:lnTo>
                    <a:pt x="33366" y="13795"/>
                  </a:lnTo>
                  <a:lnTo>
                    <a:pt x="32733" y="13427"/>
                  </a:lnTo>
                  <a:lnTo>
                    <a:pt x="32052" y="13107"/>
                  </a:lnTo>
                  <a:lnTo>
                    <a:pt x="31323" y="12837"/>
                  </a:lnTo>
                  <a:lnTo>
                    <a:pt x="30546" y="12616"/>
                  </a:lnTo>
                  <a:lnTo>
                    <a:pt x="29721" y="12444"/>
                  </a:lnTo>
                  <a:lnTo>
                    <a:pt x="28848" y="12321"/>
                  </a:lnTo>
                  <a:lnTo>
                    <a:pt x="27926" y="12248"/>
                  </a:lnTo>
                  <a:lnTo>
                    <a:pt x="26957" y="12223"/>
                  </a:lnTo>
                  <a:lnTo>
                    <a:pt x="25998" y="12250"/>
                  </a:lnTo>
                  <a:lnTo>
                    <a:pt x="25084" y="12330"/>
                  </a:lnTo>
                  <a:lnTo>
                    <a:pt x="24217" y="12464"/>
                  </a:lnTo>
                  <a:lnTo>
                    <a:pt x="23395" y="12651"/>
                  </a:lnTo>
                  <a:lnTo>
                    <a:pt x="22619" y="12892"/>
                  </a:lnTo>
                  <a:lnTo>
                    <a:pt x="21889" y="13186"/>
                  </a:lnTo>
                  <a:lnTo>
                    <a:pt x="21204" y="13533"/>
                  </a:lnTo>
                  <a:lnTo>
                    <a:pt x="20566" y="13935"/>
                  </a:lnTo>
                  <a:lnTo>
                    <a:pt x="19973" y="14389"/>
                  </a:lnTo>
                  <a:lnTo>
                    <a:pt x="19427" y="14897"/>
                  </a:lnTo>
                  <a:lnTo>
                    <a:pt x="18932" y="15448"/>
                  </a:lnTo>
                  <a:lnTo>
                    <a:pt x="18473" y="16052"/>
                  </a:lnTo>
                  <a:lnTo>
                    <a:pt x="18050" y="16709"/>
                  </a:lnTo>
                  <a:lnTo>
                    <a:pt x="17663" y="17421"/>
                  </a:lnTo>
                  <a:lnTo>
                    <a:pt x="17312" y="18185"/>
                  </a:lnTo>
                  <a:lnTo>
                    <a:pt x="16997" y="19003"/>
                  </a:lnTo>
                  <a:lnTo>
                    <a:pt x="16718" y="19875"/>
                  </a:lnTo>
                  <a:lnTo>
                    <a:pt x="16475" y="20800"/>
                  </a:lnTo>
                  <a:lnTo>
                    <a:pt x="16269" y="21778"/>
                  </a:lnTo>
                  <a:lnTo>
                    <a:pt x="16098" y="22810"/>
                  </a:lnTo>
                  <a:lnTo>
                    <a:pt x="654" y="21937"/>
                  </a:lnTo>
                  <a:lnTo>
                    <a:pt x="775" y="21036"/>
                  </a:lnTo>
                  <a:lnTo>
                    <a:pt x="918" y="20147"/>
                  </a:lnTo>
                  <a:lnTo>
                    <a:pt x="1085" y="19268"/>
                  </a:lnTo>
                  <a:lnTo>
                    <a:pt x="1274" y="18401"/>
                  </a:lnTo>
                  <a:lnTo>
                    <a:pt x="1487" y="17544"/>
                  </a:lnTo>
                  <a:lnTo>
                    <a:pt x="1722" y="16698"/>
                  </a:lnTo>
                  <a:lnTo>
                    <a:pt x="1980" y="15863"/>
                  </a:lnTo>
                  <a:lnTo>
                    <a:pt x="2261" y="15039"/>
                  </a:lnTo>
                  <a:lnTo>
                    <a:pt x="2565" y="14226"/>
                  </a:lnTo>
                  <a:lnTo>
                    <a:pt x="2892" y="13424"/>
                  </a:lnTo>
                  <a:lnTo>
                    <a:pt x="3244" y="12637"/>
                  </a:lnTo>
                  <a:lnTo>
                    <a:pt x="3625" y="11870"/>
                  </a:lnTo>
                  <a:lnTo>
                    <a:pt x="4034" y="11122"/>
                  </a:lnTo>
                  <a:lnTo>
                    <a:pt x="4472" y="10394"/>
                  </a:lnTo>
                  <a:lnTo>
                    <a:pt x="4938" y="9686"/>
                  </a:lnTo>
                  <a:lnTo>
                    <a:pt x="5433" y="8997"/>
                  </a:lnTo>
                  <a:lnTo>
                    <a:pt x="5955" y="8328"/>
                  </a:lnTo>
                  <a:lnTo>
                    <a:pt x="6506" y="7679"/>
                  </a:lnTo>
                  <a:lnTo>
                    <a:pt x="7086" y="7049"/>
                  </a:lnTo>
                  <a:lnTo>
                    <a:pt x="7694" y="6439"/>
                  </a:lnTo>
                  <a:lnTo>
                    <a:pt x="8342" y="5852"/>
                  </a:lnTo>
                  <a:lnTo>
                    <a:pt x="9021" y="5291"/>
                  </a:lnTo>
                  <a:lnTo>
                    <a:pt x="9730" y="4756"/>
                  </a:lnTo>
                  <a:lnTo>
                    <a:pt x="10470" y="4247"/>
                  </a:lnTo>
                  <a:lnTo>
                    <a:pt x="11241" y="3765"/>
                  </a:lnTo>
                  <a:lnTo>
                    <a:pt x="12042" y="3309"/>
                  </a:lnTo>
                  <a:lnTo>
                    <a:pt x="12874" y="2879"/>
                  </a:lnTo>
                  <a:lnTo>
                    <a:pt x="13736" y="2475"/>
                  </a:lnTo>
                  <a:lnTo>
                    <a:pt x="14629" y="2097"/>
                  </a:lnTo>
                  <a:lnTo>
                    <a:pt x="15552" y="1746"/>
                  </a:lnTo>
                  <a:lnTo>
                    <a:pt x="16520" y="1414"/>
                  </a:lnTo>
                  <a:lnTo>
                    <a:pt x="17523" y="1117"/>
                  </a:lnTo>
                  <a:lnTo>
                    <a:pt x="18563" y="855"/>
                  </a:lnTo>
                  <a:lnTo>
                    <a:pt x="19638" y="628"/>
                  </a:lnTo>
                  <a:lnTo>
                    <a:pt x="20750" y="436"/>
                  </a:lnTo>
                  <a:lnTo>
                    <a:pt x="21897" y="279"/>
                  </a:lnTo>
                  <a:lnTo>
                    <a:pt x="23081" y="157"/>
                  </a:lnTo>
                  <a:lnTo>
                    <a:pt x="24301" y="69"/>
                  </a:lnTo>
                  <a:lnTo>
                    <a:pt x="25556" y="17"/>
                  </a:lnTo>
                  <a:lnTo>
                    <a:pt x="26848" y="0"/>
                  </a:lnTo>
                  <a:lnTo>
                    <a:pt x="28078" y="14"/>
                  </a:lnTo>
                  <a:lnTo>
                    <a:pt x="29280" y="58"/>
                  </a:lnTo>
                  <a:lnTo>
                    <a:pt x="30453" y="132"/>
                  </a:lnTo>
                  <a:lnTo>
                    <a:pt x="31598" y="235"/>
                  </a:lnTo>
                  <a:lnTo>
                    <a:pt x="32714" y="368"/>
                  </a:lnTo>
                  <a:lnTo>
                    <a:pt x="33803" y="530"/>
                  </a:lnTo>
                  <a:lnTo>
                    <a:pt x="34862" y="721"/>
                  </a:lnTo>
                  <a:lnTo>
                    <a:pt x="35894" y="942"/>
                  </a:lnTo>
                  <a:lnTo>
                    <a:pt x="36897" y="1193"/>
                  </a:lnTo>
                  <a:lnTo>
                    <a:pt x="37871" y="1473"/>
                  </a:lnTo>
                  <a:lnTo>
                    <a:pt x="38816" y="1770"/>
                  </a:lnTo>
                  <a:lnTo>
                    <a:pt x="39731" y="2095"/>
                  </a:lnTo>
                  <a:lnTo>
                    <a:pt x="40615" y="2447"/>
                  </a:lnTo>
                  <a:lnTo>
                    <a:pt x="41469" y="2826"/>
                  </a:lnTo>
                  <a:lnTo>
                    <a:pt x="42291" y="3233"/>
                  </a:lnTo>
                  <a:lnTo>
                    <a:pt x="43084" y="3667"/>
                  </a:lnTo>
                  <a:lnTo>
                    <a:pt x="43846" y="4128"/>
                  </a:lnTo>
                  <a:lnTo>
                    <a:pt x="44577" y="4616"/>
                  </a:lnTo>
                  <a:lnTo>
                    <a:pt x="45278" y="5132"/>
                  </a:lnTo>
                  <a:lnTo>
                    <a:pt x="45948" y="5675"/>
                  </a:lnTo>
                  <a:lnTo>
                    <a:pt x="46587" y="6244"/>
                  </a:lnTo>
                  <a:lnTo>
                    <a:pt x="47194" y="6838"/>
                  </a:lnTo>
                  <a:lnTo>
                    <a:pt x="47770" y="7458"/>
                  </a:lnTo>
                  <a:lnTo>
                    <a:pt x="48314" y="8102"/>
                  </a:lnTo>
                  <a:lnTo>
                    <a:pt x="48826" y="8772"/>
                  </a:lnTo>
                  <a:lnTo>
                    <a:pt x="49307" y="9466"/>
                  </a:lnTo>
                  <a:lnTo>
                    <a:pt x="49756" y="10186"/>
                  </a:lnTo>
                  <a:lnTo>
                    <a:pt x="50174" y="10931"/>
                  </a:lnTo>
                  <a:lnTo>
                    <a:pt x="50559" y="11701"/>
                  </a:lnTo>
                  <a:lnTo>
                    <a:pt x="50914" y="12496"/>
                  </a:lnTo>
                  <a:lnTo>
                    <a:pt x="51235" y="13304"/>
                  </a:lnTo>
                  <a:lnTo>
                    <a:pt x="51523" y="14135"/>
                  </a:lnTo>
                  <a:lnTo>
                    <a:pt x="51776" y="14989"/>
                  </a:lnTo>
                  <a:lnTo>
                    <a:pt x="51996" y="15866"/>
                  </a:lnTo>
                  <a:lnTo>
                    <a:pt x="52182" y="16766"/>
                  </a:lnTo>
                  <a:lnTo>
                    <a:pt x="52335" y="17689"/>
                  </a:lnTo>
                  <a:lnTo>
                    <a:pt x="52453" y="18635"/>
                  </a:lnTo>
                  <a:lnTo>
                    <a:pt x="52538" y="19603"/>
                  </a:lnTo>
                  <a:lnTo>
                    <a:pt x="52588" y="20595"/>
                  </a:lnTo>
                  <a:lnTo>
                    <a:pt x="52605" y="21609"/>
                  </a:lnTo>
                  <a:lnTo>
                    <a:pt x="52584" y="22679"/>
                  </a:lnTo>
                  <a:lnTo>
                    <a:pt x="52520" y="23729"/>
                  </a:lnTo>
                  <a:lnTo>
                    <a:pt x="52414" y="24758"/>
                  </a:lnTo>
                  <a:lnTo>
                    <a:pt x="52265" y="25765"/>
                  </a:lnTo>
                  <a:lnTo>
                    <a:pt x="52073" y="26753"/>
                  </a:lnTo>
                  <a:lnTo>
                    <a:pt x="51839" y="27719"/>
                  </a:lnTo>
                  <a:lnTo>
                    <a:pt x="51562" y="28665"/>
                  </a:lnTo>
                  <a:lnTo>
                    <a:pt x="51243" y="29590"/>
                  </a:lnTo>
                  <a:lnTo>
                    <a:pt x="50881" y="30494"/>
                  </a:lnTo>
                  <a:lnTo>
                    <a:pt x="50477" y="31377"/>
                  </a:lnTo>
                  <a:lnTo>
                    <a:pt x="50039" y="32244"/>
                  </a:lnTo>
                  <a:lnTo>
                    <a:pt x="49578" y="33097"/>
                  </a:lnTo>
                  <a:lnTo>
                    <a:pt x="49092" y="33938"/>
                  </a:lnTo>
                  <a:lnTo>
                    <a:pt x="48582" y="34765"/>
                  </a:lnTo>
                  <a:lnTo>
                    <a:pt x="48049" y="35579"/>
                  </a:lnTo>
                  <a:lnTo>
                    <a:pt x="47491" y="36380"/>
                  </a:lnTo>
                  <a:lnTo>
                    <a:pt x="46909" y="37168"/>
                  </a:lnTo>
                  <a:lnTo>
                    <a:pt x="46304" y="37943"/>
                  </a:lnTo>
                  <a:lnTo>
                    <a:pt x="45674" y="38705"/>
                  </a:lnTo>
                  <a:lnTo>
                    <a:pt x="45020" y="39454"/>
                  </a:lnTo>
                  <a:lnTo>
                    <a:pt x="44347" y="40181"/>
                  </a:lnTo>
                  <a:lnTo>
                    <a:pt x="43658" y="40899"/>
                  </a:lnTo>
                  <a:lnTo>
                    <a:pt x="42954" y="41608"/>
                  </a:lnTo>
                  <a:lnTo>
                    <a:pt x="42235" y="42309"/>
                  </a:lnTo>
                  <a:lnTo>
                    <a:pt x="41500" y="43001"/>
                  </a:lnTo>
                  <a:lnTo>
                    <a:pt x="40750" y="43684"/>
                  </a:lnTo>
                  <a:lnTo>
                    <a:pt x="39985" y="44359"/>
                  </a:lnTo>
                  <a:lnTo>
                    <a:pt x="39205" y="45024"/>
                  </a:lnTo>
                  <a:lnTo>
                    <a:pt x="38409" y="45681"/>
                  </a:lnTo>
                  <a:lnTo>
                    <a:pt x="37598" y="46330"/>
                  </a:lnTo>
                  <a:lnTo>
                    <a:pt x="36793" y="46972"/>
                  </a:lnTo>
                  <a:lnTo>
                    <a:pt x="35992" y="47611"/>
                  </a:lnTo>
                  <a:lnTo>
                    <a:pt x="35195" y="48247"/>
                  </a:lnTo>
                  <a:lnTo>
                    <a:pt x="34403" y="48879"/>
                  </a:lnTo>
                  <a:lnTo>
                    <a:pt x="33615" y="49508"/>
                  </a:lnTo>
                  <a:lnTo>
                    <a:pt x="32831" y="50134"/>
                  </a:lnTo>
                  <a:lnTo>
                    <a:pt x="32052" y="50757"/>
                  </a:lnTo>
                  <a:lnTo>
                    <a:pt x="31277" y="51376"/>
                  </a:lnTo>
                  <a:lnTo>
                    <a:pt x="30506" y="51992"/>
                  </a:lnTo>
                  <a:lnTo>
                    <a:pt x="29740" y="52605"/>
                  </a:lnTo>
                  <a:lnTo>
                    <a:pt x="28983" y="53217"/>
                  </a:lnTo>
                  <a:lnTo>
                    <a:pt x="28239" y="53830"/>
                  </a:lnTo>
                  <a:lnTo>
                    <a:pt x="27507" y="54444"/>
                  </a:lnTo>
                  <a:lnTo>
                    <a:pt x="26789" y="55059"/>
                  </a:lnTo>
                  <a:lnTo>
                    <a:pt x="26084" y="55675"/>
                  </a:lnTo>
                  <a:lnTo>
                    <a:pt x="25392" y="56292"/>
                  </a:lnTo>
                  <a:lnTo>
                    <a:pt x="24713" y="56910"/>
                  </a:lnTo>
                  <a:lnTo>
                    <a:pt x="24048" y="57530"/>
                  </a:lnTo>
                  <a:lnTo>
                    <a:pt x="23395" y="58150"/>
                  </a:lnTo>
                  <a:lnTo>
                    <a:pt x="22755" y="58772"/>
                  </a:lnTo>
                  <a:lnTo>
                    <a:pt x="22149" y="59398"/>
                  </a:lnTo>
                  <a:lnTo>
                    <a:pt x="21574" y="60033"/>
                  </a:lnTo>
                  <a:lnTo>
                    <a:pt x="21031" y="60677"/>
                  </a:lnTo>
                  <a:lnTo>
                    <a:pt x="20520" y="61330"/>
                  </a:lnTo>
                  <a:lnTo>
                    <a:pt x="20040" y="61991"/>
                  </a:lnTo>
                  <a:lnTo>
                    <a:pt x="19592" y="62661"/>
                  </a:lnTo>
                  <a:lnTo>
                    <a:pt x="19176" y="63340"/>
                  </a:lnTo>
                  <a:lnTo>
                    <a:pt x="18791" y="64028"/>
                  </a:lnTo>
                  <a:lnTo>
                    <a:pt x="18438" y="64724"/>
                  </a:lnTo>
                  <a:lnTo>
                    <a:pt x="18117" y="65429"/>
                  </a:lnTo>
                  <a:lnTo>
                    <a:pt x="53806" y="65429"/>
                  </a:lnTo>
                  <a:lnTo>
                    <a:pt x="53806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1" name="pg901"/>
            <p:cNvSpPr/>
            <p:nvPr/>
          </p:nvSpPr>
          <p:spPr>
            <a:xfrm>
              <a:off x="4184881" y="2100282"/>
              <a:ext cx="52005" cy="76889"/>
            </a:xfrm>
            <a:custGeom>
              <a:avLst/>
              <a:pathLst>
                <a:path w="52005" h="76889">
                  <a:moveTo>
                    <a:pt x="0" y="76889"/>
                  </a:moveTo>
                  <a:lnTo>
                    <a:pt x="0" y="65484"/>
                  </a:lnTo>
                  <a:lnTo>
                    <a:pt x="19045" y="65484"/>
                  </a:lnTo>
                  <a:lnTo>
                    <a:pt x="19045" y="13042"/>
                  </a:lnTo>
                  <a:lnTo>
                    <a:pt x="600" y="24556"/>
                  </a:lnTo>
                  <a:lnTo>
                    <a:pt x="600" y="12496"/>
                  </a:lnTo>
                  <a:lnTo>
                    <a:pt x="19863" y="0"/>
                  </a:lnTo>
                  <a:lnTo>
                    <a:pt x="34379" y="0"/>
                  </a:lnTo>
                  <a:lnTo>
                    <a:pt x="34379" y="65484"/>
                  </a:lnTo>
                  <a:lnTo>
                    <a:pt x="52005" y="65484"/>
                  </a:lnTo>
                  <a:lnTo>
                    <a:pt x="5200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2" name="pl902"/>
            <p:cNvSpPr/>
            <p:nvPr/>
          </p:nvSpPr>
          <p:spPr>
            <a:xfrm>
              <a:off x="4239997" y="84565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3"/>
            <p:cNvSpPr/>
            <p:nvPr/>
          </p:nvSpPr>
          <p:spPr>
            <a:xfrm>
              <a:off x="4239997" y="8193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4"/>
            <p:cNvSpPr/>
            <p:nvPr/>
          </p:nvSpPr>
          <p:spPr>
            <a:xfrm>
              <a:off x="4239997" y="79300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5"/>
            <p:cNvSpPr/>
            <p:nvPr/>
          </p:nvSpPr>
          <p:spPr>
            <a:xfrm>
              <a:off x="4239997" y="76668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6"/>
            <p:cNvSpPr/>
            <p:nvPr/>
          </p:nvSpPr>
          <p:spPr>
            <a:xfrm>
              <a:off x="4239997" y="7403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7"/>
            <p:cNvSpPr/>
            <p:nvPr/>
          </p:nvSpPr>
          <p:spPr>
            <a:xfrm>
              <a:off x="4239997" y="71403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8"/>
            <p:cNvSpPr/>
            <p:nvPr/>
          </p:nvSpPr>
          <p:spPr>
            <a:xfrm>
              <a:off x="4239997" y="68770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9"/>
            <p:cNvSpPr/>
            <p:nvPr/>
          </p:nvSpPr>
          <p:spPr>
            <a:xfrm>
              <a:off x="4239997" y="66138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10"/>
            <p:cNvSpPr/>
            <p:nvPr/>
          </p:nvSpPr>
          <p:spPr>
            <a:xfrm>
              <a:off x="4239997" y="63506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1"/>
            <p:cNvSpPr/>
            <p:nvPr/>
          </p:nvSpPr>
          <p:spPr>
            <a:xfrm>
              <a:off x="4239997" y="60873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2"/>
            <p:cNvSpPr/>
            <p:nvPr/>
          </p:nvSpPr>
          <p:spPr>
            <a:xfrm>
              <a:off x="4239997" y="58241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3"/>
            <p:cNvSpPr/>
            <p:nvPr/>
          </p:nvSpPr>
          <p:spPr>
            <a:xfrm>
              <a:off x="4239997" y="55608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4"/>
            <p:cNvSpPr/>
            <p:nvPr/>
          </p:nvSpPr>
          <p:spPr>
            <a:xfrm>
              <a:off x="4239997" y="529763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5"/>
            <p:cNvSpPr/>
            <p:nvPr/>
          </p:nvSpPr>
          <p:spPr>
            <a:xfrm>
              <a:off x="4239997" y="50343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6"/>
            <p:cNvSpPr/>
            <p:nvPr/>
          </p:nvSpPr>
          <p:spPr>
            <a:xfrm>
              <a:off x="4239997" y="47711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7"/>
            <p:cNvSpPr/>
            <p:nvPr/>
          </p:nvSpPr>
          <p:spPr>
            <a:xfrm>
              <a:off x="4239997" y="45079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8"/>
            <p:cNvSpPr/>
            <p:nvPr/>
          </p:nvSpPr>
          <p:spPr>
            <a:xfrm>
              <a:off x="4239997" y="42446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9"/>
            <p:cNvSpPr/>
            <p:nvPr/>
          </p:nvSpPr>
          <p:spPr>
            <a:xfrm>
              <a:off x="4239997" y="39814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20"/>
            <p:cNvSpPr/>
            <p:nvPr/>
          </p:nvSpPr>
          <p:spPr>
            <a:xfrm>
              <a:off x="4239997" y="37181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1"/>
            <p:cNvSpPr/>
            <p:nvPr/>
          </p:nvSpPr>
          <p:spPr>
            <a:xfrm>
              <a:off x="4239997" y="3454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2"/>
            <p:cNvSpPr/>
            <p:nvPr/>
          </p:nvSpPr>
          <p:spPr>
            <a:xfrm>
              <a:off x="4239997" y="31916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3"/>
            <p:cNvSpPr/>
            <p:nvPr/>
          </p:nvSpPr>
          <p:spPr>
            <a:xfrm>
              <a:off x="4239997" y="2928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4"/>
            <p:cNvSpPr/>
            <p:nvPr/>
          </p:nvSpPr>
          <p:spPr>
            <a:xfrm>
              <a:off x="4239997" y="26652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5"/>
            <p:cNvSpPr/>
            <p:nvPr/>
          </p:nvSpPr>
          <p:spPr>
            <a:xfrm>
              <a:off x="4239997" y="24019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6"/>
            <p:cNvSpPr/>
            <p:nvPr/>
          </p:nvSpPr>
          <p:spPr>
            <a:xfrm>
              <a:off x="4239997" y="21387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7"/>
            <p:cNvSpPr/>
            <p:nvPr/>
          </p:nvSpPr>
          <p:spPr>
            <a:xfrm>
              <a:off x="4274791" y="86144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8"/>
            <p:cNvSpPr/>
            <p:nvPr/>
          </p:nvSpPr>
          <p:spPr>
            <a:xfrm>
              <a:off x="5687095" y="86144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9"/>
            <p:cNvSpPr/>
            <p:nvPr/>
          </p:nvSpPr>
          <p:spPr>
            <a:xfrm>
              <a:off x="7099400" y="86144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30"/>
            <p:cNvSpPr/>
            <p:nvPr/>
          </p:nvSpPr>
          <p:spPr>
            <a:xfrm>
              <a:off x="8511704" y="86144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1"/>
            <p:cNvSpPr/>
            <p:nvPr/>
          </p:nvSpPr>
          <p:spPr>
            <a:xfrm>
              <a:off x="9924008" y="861448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g932"/>
            <p:cNvSpPr/>
            <p:nvPr/>
          </p:nvSpPr>
          <p:spPr>
            <a:xfrm>
              <a:off x="4248079" y="86759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3" name="pg933"/>
            <p:cNvSpPr/>
            <p:nvPr/>
          </p:nvSpPr>
          <p:spPr>
            <a:xfrm>
              <a:off x="4258011" y="86839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4" name="pg934"/>
            <p:cNvSpPr/>
            <p:nvPr/>
          </p:nvSpPr>
          <p:spPr>
            <a:xfrm>
              <a:off x="5629415" y="867711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7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5" name="pg935"/>
            <p:cNvSpPr/>
            <p:nvPr/>
          </p:nvSpPr>
          <p:spPr>
            <a:xfrm>
              <a:off x="5691461" y="86759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6" name="pg936"/>
            <p:cNvSpPr/>
            <p:nvPr/>
          </p:nvSpPr>
          <p:spPr>
            <a:xfrm>
              <a:off x="5701393" y="86839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7" name="pg937"/>
            <p:cNvSpPr/>
            <p:nvPr/>
          </p:nvSpPr>
          <p:spPr>
            <a:xfrm>
              <a:off x="7014679" y="867711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8" name="pg938"/>
            <p:cNvSpPr/>
            <p:nvPr/>
          </p:nvSpPr>
          <p:spPr>
            <a:xfrm>
              <a:off x="7072687" y="86759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4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9" name="pg939"/>
            <p:cNvSpPr/>
            <p:nvPr/>
          </p:nvSpPr>
          <p:spPr>
            <a:xfrm>
              <a:off x="7082619" y="86839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0" name="pg940"/>
            <p:cNvSpPr/>
            <p:nvPr/>
          </p:nvSpPr>
          <p:spPr>
            <a:xfrm>
              <a:off x="7134843" y="86759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1" name="pg941"/>
            <p:cNvSpPr/>
            <p:nvPr/>
          </p:nvSpPr>
          <p:spPr>
            <a:xfrm>
              <a:off x="7144775" y="86839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2" name="pg942"/>
            <p:cNvSpPr/>
            <p:nvPr/>
          </p:nvSpPr>
          <p:spPr>
            <a:xfrm>
              <a:off x="8426983" y="8677113"/>
              <a:ext cx="48185" cy="76889"/>
            </a:xfrm>
            <a:custGeom>
              <a:avLst/>
              <a:pathLst>
                <a:path w="48185" h="76889">
                  <a:moveTo>
                    <a:pt x="0" y="76889"/>
                  </a:moveTo>
                  <a:lnTo>
                    <a:pt x="0" y="68540"/>
                  </a:lnTo>
                  <a:lnTo>
                    <a:pt x="19590" y="68540"/>
                  </a:lnTo>
                  <a:lnTo>
                    <a:pt x="19590" y="9386"/>
                  </a:lnTo>
                  <a:lnTo>
                    <a:pt x="2237" y="21773"/>
                  </a:lnTo>
                  <a:lnTo>
                    <a:pt x="2237" y="12496"/>
                  </a:lnTo>
                  <a:lnTo>
                    <a:pt x="20409" y="0"/>
                  </a:lnTo>
                  <a:lnTo>
                    <a:pt x="29467" y="0"/>
                  </a:lnTo>
                  <a:lnTo>
                    <a:pt x="29467" y="68540"/>
                  </a:lnTo>
                  <a:lnTo>
                    <a:pt x="48185" y="68540"/>
                  </a:lnTo>
                  <a:lnTo>
                    <a:pt x="48185" y="7688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3" name="pg943"/>
            <p:cNvSpPr/>
            <p:nvPr/>
          </p:nvSpPr>
          <p:spPr>
            <a:xfrm>
              <a:off x="8485101" y="8677113"/>
              <a:ext cx="52987" cy="77980"/>
            </a:xfrm>
            <a:custGeom>
              <a:avLst/>
              <a:pathLst>
                <a:path w="52987" h="77980">
                  <a:moveTo>
                    <a:pt x="52987" y="51841"/>
                  </a:moveTo>
                  <a:lnTo>
                    <a:pt x="52970" y="52988"/>
                  </a:lnTo>
                  <a:lnTo>
                    <a:pt x="52917" y="54116"/>
                  </a:lnTo>
                  <a:lnTo>
                    <a:pt x="52830" y="55224"/>
                  </a:lnTo>
                  <a:lnTo>
                    <a:pt x="52708" y="56312"/>
                  </a:lnTo>
                  <a:lnTo>
                    <a:pt x="52551" y="57380"/>
                  </a:lnTo>
                  <a:lnTo>
                    <a:pt x="52359" y="58429"/>
                  </a:lnTo>
                  <a:lnTo>
                    <a:pt x="52132" y="59458"/>
                  </a:lnTo>
                  <a:lnTo>
                    <a:pt x="51870" y="60468"/>
                  </a:lnTo>
                  <a:lnTo>
                    <a:pt x="51573" y="61458"/>
                  </a:lnTo>
                  <a:lnTo>
                    <a:pt x="51241" y="62428"/>
                  </a:lnTo>
                  <a:lnTo>
                    <a:pt x="50875" y="63375"/>
                  </a:lnTo>
                  <a:lnTo>
                    <a:pt x="50475" y="64296"/>
                  </a:lnTo>
                  <a:lnTo>
                    <a:pt x="50041" y="65191"/>
                  </a:lnTo>
                  <a:lnTo>
                    <a:pt x="49573" y="66060"/>
                  </a:lnTo>
                  <a:lnTo>
                    <a:pt x="49072" y="66903"/>
                  </a:lnTo>
                  <a:lnTo>
                    <a:pt x="48537" y="67719"/>
                  </a:lnTo>
                  <a:lnTo>
                    <a:pt x="47967" y="68509"/>
                  </a:lnTo>
                  <a:lnTo>
                    <a:pt x="47364" y="69273"/>
                  </a:lnTo>
                  <a:lnTo>
                    <a:pt x="46728" y="70011"/>
                  </a:lnTo>
                  <a:lnTo>
                    <a:pt x="46057" y="70723"/>
                  </a:lnTo>
                  <a:lnTo>
                    <a:pt x="45352" y="71395"/>
                  </a:lnTo>
                  <a:lnTo>
                    <a:pt x="44614" y="72037"/>
                  </a:lnTo>
                  <a:lnTo>
                    <a:pt x="43842" y="72648"/>
                  </a:lnTo>
                  <a:lnTo>
                    <a:pt x="43036" y="73228"/>
                  </a:lnTo>
                  <a:lnTo>
                    <a:pt x="42196" y="73779"/>
                  </a:lnTo>
                  <a:lnTo>
                    <a:pt x="41322" y="74298"/>
                  </a:lnTo>
                  <a:lnTo>
                    <a:pt x="40415" y="74787"/>
                  </a:lnTo>
                  <a:lnTo>
                    <a:pt x="39473" y="75245"/>
                  </a:lnTo>
                  <a:lnTo>
                    <a:pt x="38498" y="75673"/>
                  </a:lnTo>
                  <a:lnTo>
                    <a:pt x="37489" y="76071"/>
                  </a:lnTo>
                  <a:lnTo>
                    <a:pt x="36458" y="76433"/>
                  </a:lnTo>
                  <a:lnTo>
                    <a:pt x="35394" y="76758"/>
                  </a:lnTo>
                  <a:lnTo>
                    <a:pt x="34297" y="77045"/>
                  </a:lnTo>
                  <a:lnTo>
                    <a:pt x="33167" y="77293"/>
                  </a:lnTo>
                  <a:lnTo>
                    <a:pt x="32005" y="77503"/>
                  </a:lnTo>
                  <a:lnTo>
                    <a:pt x="30810" y="77675"/>
                  </a:lnTo>
                  <a:lnTo>
                    <a:pt x="29582" y="77809"/>
                  </a:lnTo>
                  <a:lnTo>
                    <a:pt x="28321" y="77904"/>
                  </a:lnTo>
                  <a:lnTo>
                    <a:pt x="27028" y="77961"/>
                  </a:lnTo>
                  <a:lnTo>
                    <a:pt x="25702" y="77980"/>
                  </a:lnTo>
                  <a:lnTo>
                    <a:pt x="24506" y="77966"/>
                  </a:lnTo>
                  <a:lnTo>
                    <a:pt x="23340" y="77924"/>
                  </a:lnTo>
                  <a:lnTo>
                    <a:pt x="22205" y="77853"/>
                  </a:lnTo>
                  <a:lnTo>
                    <a:pt x="21101" y="77753"/>
                  </a:lnTo>
                  <a:lnTo>
                    <a:pt x="20027" y="77626"/>
                  </a:lnTo>
                  <a:lnTo>
                    <a:pt x="18983" y="77470"/>
                  </a:lnTo>
                  <a:lnTo>
                    <a:pt x="17971" y="77285"/>
                  </a:lnTo>
                  <a:lnTo>
                    <a:pt x="16988" y="77072"/>
                  </a:lnTo>
                  <a:lnTo>
                    <a:pt x="16037" y="76831"/>
                  </a:lnTo>
                  <a:lnTo>
                    <a:pt x="15115" y="76562"/>
                  </a:lnTo>
                  <a:lnTo>
                    <a:pt x="14234" y="76268"/>
                  </a:lnTo>
                  <a:lnTo>
                    <a:pt x="13380" y="75953"/>
                  </a:lnTo>
                  <a:lnTo>
                    <a:pt x="12553" y="75617"/>
                  </a:lnTo>
                  <a:lnTo>
                    <a:pt x="11754" y="75261"/>
                  </a:lnTo>
                  <a:lnTo>
                    <a:pt x="10982" y="74884"/>
                  </a:lnTo>
                  <a:lnTo>
                    <a:pt x="10237" y="74486"/>
                  </a:lnTo>
                  <a:lnTo>
                    <a:pt x="9519" y="74067"/>
                  </a:lnTo>
                  <a:lnTo>
                    <a:pt x="8829" y="73628"/>
                  </a:lnTo>
                  <a:lnTo>
                    <a:pt x="8166" y="73168"/>
                  </a:lnTo>
                  <a:lnTo>
                    <a:pt x="7530" y="72687"/>
                  </a:lnTo>
                  <a:lnTo>
                    <a:pt x="6921" y="72177"/>
                  </a:lnTo>
                  <a:lnTo>
                    <a:pt x="6336" y="71650"/>
                  </a:lnTo>
                  <a:lnTo>
                    <a:pt x="5777" y="71107"/>
                  </a:lnTo>
                  <a:lnTo>
                    <a:pt x="5243" y="70548"/>
                  </a:lnTo>
                  <a:lnTo>
                    <a:pt x="4733" y="69972"/>
                  </a:lnTo>
                  <a:lnTo>
                    <a:pt x="4249" y="69380"/>
                  </a:lnTo>
                  <a:lnTo>
                    <a:pt x="3790" y="68772"/>
                  </a:lnTo>
                  <a:lnTo>
                    <a:pt x="3357" y="68147"/>
                  </a:lnTo>
                  <a:lnTo>
                    <a:pt x="2948" y="67506"/>
                  </a:lnTo>
                  <a:lnTo>
                    <a:pt x="2564" y="66848"/>
                  </a:lnTo>
                  <a:lnTo>
                    <a:pt x="2215" y="66177"/>
                  </a:lnTo>
                  <a:lnTo>
                    <a:pt x="1885" y="65497"/>
                  </a:lnTo>
                  <a:lnTo>
                    <a:pt x="1577" y="64807"/>
                  </a:lnTo>
                  <a:lnTo>
                    <a:pt x="1290" y="64107"/>
                  </a:lnTo>
                  <a:lnTo>
                    <a:pt x="1023" y="63397"/>
                  </a:lnTo>
                  <a:lnTo>
                    <a:pt x="777" y="62677"/>
                  </a:lnTo>
                  <a:lnTo>
                    <a:pt x="551" y="61947"/>
                  </a:lnTo>
                  <a:lnTo>
                    <a:pt x="347" y="61208"/>
                  </a:lnTo>
                  <a:lnTo>
                    <a:pt x="163" y="60458"/>
                  </a:lnTo>
                  <a:lnTo>
                    <a:pt x="0" y="59699"/>
                  </a:lnTo>
                  <a:lnTo>
                    <a:pt x="9931" y="58553"/>
                  </a:lnTo>
                  <a:lnTo>
                    <a:pt x="10056" y="58989"/>
                  </a:lnTo>
                  <a:lnTo>
                    <a:pt x="10191" y="59422"/>
                  </a:lnTo>
                  <a:lnTo>
                    <a:pt x="10336" y="59853"/>
                  </a:lnTo>
                  <a:lnTo>
                    <a:pt x="10490" y="60282"/>
                  </a:lnTo>
                  <a:lnTo>
                    <a:pt x="10654" y="60709"/>
                  </a:lnTo>
                  <a:lnTo>
                    <a:pt x="10828" y="61134"/>
                  </a:lnTo>
                  <a:lnTo>
                    <a:pt x="11012" y="61556"/>
                  </a:lnTo>
                  <a:lnTo>
                    <a:pt x="11206" y="61976"/>
                  </a:lnTo>
                  <a:lnTo>
                    <a:pt x="11410" y="62394"/>
                  </a:lnTo>
                  <a:lnTo>
                    <a:pt x="11623" y="62810"/>
                  </a:lnTo>
                  <a:lnTo>
                    <a:pt x="11849" y="63210"/>
                  </a:lnTo>
                  <a:lnTo>
                    <a:pt x="12090" y="63602"/>
                  </a:lnTo>
                  <a:lnTo>
                    <a:pt x="12347" y="63987"/>
                  </a:lnTo>
                  <a:lnTo>
                    <a:pt x="12618" y="64364"/>
                  </a:lnTo>
                  <a:lnTo>
                    <a:pt x="12905" y="64734"/>
                  </a:lnTo>
                  <a:lnTo>
                    <a:pt x="13208" y="65095"/>
                  </a:lnTo>
                  <a:lnTo>
                    <a:pt x="13525" y="65449"/>
                  </a:lnTo>
                  <a:lnTo>
                    <a:pt x="13858" y="65796"/>
                  </a:lnTo>
                  <a:lnTo>
                    <a:pt x="14206" y="66135"/>
                  </a:lnTo>
                  <a:lnTo>
                    <a:pt x="14570" y="66466"/>
                  </a:lnTo>
                  <a:lnTo>
                    <a:pt x="14960" y="66777"/>
                  </a:lnTo>
                  <a:lnTo>
                    <a:pt x="15366" y="67075"/>
                  </a:lnTo>
                  <a:lnTo>
                    <a:pt x="15789" y="67362"/>
                  </a:lnTo>
                  <a:lnTo>
                    <a:pt x="16229" y="67636"/>
                  </a:lnTo>
                  <a:lnTo>
                    <a:pt x="16684" y="67899"/>
                  </a:lnTo>
                  <a:lnTo>
                    <a:pt x="17156" y="68149"/>
                  </a:lnTo>
                  <a:lnTo>
                    <a:pt x="17645" y="68388"/>
                  </a:lnTo>
                  <a:lnTo>
                    <a:pt x="18150" y="68614"/>
                  </a:lnTo>
                  <a:lnTo>
                    <a:pt x="18671" y="68828"/>
                  </a:lnTo>
                  <a:lnTo>
                    <a:pt x="19208" y="69031"/>
                  </a:lnTo>
                  <a:lnTo>
                    <a:pt x="19776" y="69207"/>
                  </a:lnTo>
                  <a:lnTo>
                    <a:pt x="20367" y="69365"/>
                  </a:lnTo>
                  <a:lnTo>
                    <a:pt x="20981" y="69504"/>
                  </a:lnTo>
                  <a:lnTo>
                    <a:pt x="21618" y="69625"/>
                  </a:lnTo>
                  <a:lnTo>
                    <a:pt x="22278" y="69727"/>
                  </a:lnTo>
                  <a:lnTo>
                    <a:pt x="22961" y="69810"/>
                  </a:lnTo>
                  <a:lnTo>
                    <a:pt x="23666" y="69875"/>
                  </a:lnTo>
                  <a:lnTo>
                    <a:pt x="24395" y="69922"/>
                  </a:lnTo>
                  <a:lnTo>
                    <a:pt x="25146" y="69949"/>
                  </a:lnTo>
                  <a:lnTo>
                    <a:pt x="25920" y="69959"/>
                  </a:lnTo>
                  <a:lnTo>
                    <a:pt x="26677" y="69947"/>
                  </a:lnTo>
                  <a:lnTo>
                    <a:pt x="27420" y="69913"/>
                  </a:lnTo>
                  <a:lnTo>
                    <a:pt x="28149" y="69856"/>
                  </a:lnTo>
                  <a:lnTo>
                    <a:pt x="28863" y="69775"/>
                  </a:lnTo>
                  <a:lnTo>
                    <a:pt x="29563" y="69672"/>
                  </a:lnTo>
                  <a:lnTo>
                    <a:pt x="30249" y="69546"/>
                  </a:lnTo>
                  <a:lnTo>
                    <a:pt x="30921" y="69397"/>
                  </a:lnTo>
                  <a:lnTo>
                    <a:pt x="31578" y="69225"/>
                  </a:lnTo>
                  <a:lnTo>
                    <a:pt x="32222" y="69030"/>
                  </a:lnTo>
                  <a:lnTo>
                    <a:pt x="32851" y="68813"/>
                  </a:lnTo>
                  <a:lnTo>
                    <a:pt x="33464" y="68562"/>
                  </a:lnTo>
                  <a:lnTo>
                    <a:pt x="34058" y="68289"/>
                  </a:lnTo>
                  <a:lnTo>
                    <a:pt x="34634" y="67994"/>
                  </a:lnTo>
                  <a:lnTo>
                    <a:pt x="35191" y="67678"/>
                  </a:lnTo>
                  <a:lnTo>
                    <a:pt x="35729" y="67339"/>
                  </a:lnTo>
                  <a:lnTo>
                    <a:pt x="36249" y="66979"/>
                  </a:lnTo>
                  <a:lnTo>
                    <a:pt x="36751" y="66597"/>
                  </a:lnTo>
                  <a:lnTo>
                    <a:pt x="37234" y="66193"/>
                  </a:lnTo>
                  <a:lnTo>
                    <a:pt x="37698" y="65768"/>
                  </a:lnTo>
                  <a:lnTo>
                    <a:pt x="38144" y="65320"/>
                  </a:lnTo>
                  <a:lnTo>
                    <a:pt x="38581" y="64851"/>
                  </a:lnTo>
                  <a:lnTo>
                    <a:pt x="38998" y="64362"/>
                  </a:lnTo>
                  <a:lnTo>
                    <a:pt x="39393" y="63852"/>
                  </a:lnTo>
                  <a:lnTo>
                    <a:pt x="39768" y="63321"/>
                  </a:lnTo>
                  <a:lnTo>
                    <a:pt x="40122" y="62769"/>
                  </a:lnTo>
                  <a:lnTo>
                    <a:pt x="40456" y="62197"/>
                  </a:lnTo>
                  <a:lnTo>
                    <a:pt x="40768" y="61603"/>
                  </a:lnTo>
                  <a:lnTo>
                    <a:pt x="41060" y="60989"/>
                  </a:lnTo>
                  <a:lnTo>
                    <a:pt x="41332" y="60355"/>
                  </a:lnTo>
                  <a:lnTo>
                    <a:pt x="41582" y="59699"/>
                  </a:lnTo>
                  <a:lnTo>
                    <a:pt x="41810" y="59024"/>
                  </a:lnTo>
                  <a:lnTo>
                    <a:pt x="42014" y="58329"/>
                  </a:lnTo>
                  <a:lnTo>
                    <a:pt x="42194" y="57614"/>
                  </a:lnTo>
                  <a:lnTo>
                    <a:pt x="42350" y="56879"/>
                  </a:lnTo>
                  <a:lnTo>
                    <a:pt x="42482" y="56125"/>
                  </a:lnTo>
                  <a:lnTo>
                    <a:pt x="42591" y="55351"/>
                  </a:lnTo>
                  <a:lnTo>
                    <a:pt x="42675" y="54558"/>
                  </a:lnTo>
                  <a:lnTo>
                    <a:pt x="42735" y="53745"/>
                  </a:lnTo>
                  <a:lnTo>
                    <a:pt x="42771" y="52912"/>
                  </a:lnTo>
                  <a:lnTo>
                    <a:pt x="42783" y="52060"/>
                  </a:lnTo>
                  <a:lnTo>
                    <a:pt x="42771" y="51356"/>
                  </a:lnTo>
                  <a:lnTo>
                    <a:pt x="42737" y="50665"/>
                  </a:lnTo>
                  <a:lnTo>
                    <a:pt x="42679" y="49985"/>
                  </a:lnTo>
                  <a:lnTo>
                    <a:pt x="42599" y="49318"/>
                  </a:lnTo>
                  <a:lnTo>
                    <a:pt x="42496" y="48663"/>
                  </a:lnTo>
                  <a:lnTo>
                    <a:pt x="42370" y="48019"/>
                  </a:lnTo>
                  <a:lnTo>
                    <a:pt x="42221" y="47388"/>
                  </a:lnTo>
                  <a:lnTo>
                    <a:pt x="42049" y="46768"/>
                  </a:lnTo>
                  <a:lnTo>
                    <a:pt x="41854" y="46161"/>
                  </a:lnTo>
                  <a:lnTo>
                    <a:pt x="41637" y="45566"/>
                  </a:lnTo>
                  <a:lnTo>
                    <a:pt x="41398" y="44974"/>
                  </a:lnTo>
                  <a:lnTo>
                    <a:pt x="41139" y="44400"/>
                  </a:lnTo>
                  <a:lnTo>
                    <a:pt x="40861" y="43843"/>
                  </a:lnTo>
                  <a:lnTo>
                    <a:pt x="40563" y="43304"/>
                  </a:lnTo>
                  <a:lnTo>
                    <a:pt x="40245" y="42783"/>
                  </a:lnTo>
                  <a:lnTo>
                    <a:pt x="39908" y="42278"/>
                  </a:lnTo>
                  <a:lnTo>
                    <a:pt x="39551" y="41792"/>
                  </a:lnTo>
                  <a:lnTo>
                    <a:pt x="39174" y="41322"/>
                  </a:lnTo>
                  <a:lnTo>
                    <a:pt x="38778" y="40870"/>
                  </a:lnTo>
                  <a:lnTo>
                    <a:pt x="38362" y="40436"/>
                  </a:lnTo>
                  <a:lnTo>
                    <a:pt x="37927" y="40009"/>
                  </a:lnTo>
                  <a:lnTo>
                    <a:pt x="37472" y="39602"/>
                  </a:lnTo>
                  <a:lnTo>
                    <a:pt x="36997" y="39215"/>
                  </a:lnTo>
                  <a:lnTo>
                    <a:pt x="36503" y="38847"/>
                  </a:lnTo>
                  <a:lnTo>
                    <a:pt x="35989" y="38499"/>
                  </a:lnTo>
                  <a:lnTo>
                    <a:pt x="35455" y="38170"/>
                  </a:lnTo>
                  <a:lnTo>
                    <a:pt x="34902" y="37861"/>
                  </a:lnTo>
                  <a:lnTo>
                    <a:pt x="34329" y="37572"/>
                  </a:lnTo>
                  <a:lnTo>
                    <a:pt x="33736" y="37303"/>
                  </a:lnTo>
                  <a:lnTo>
                    <a:pt x="33124" y="37053"/>
                  </a:lnTo>
                  <a:lnTo>
                    <a:pt x="32504" y="36825"/>
                  </a:lnTo>
                  <a:lnTo>
                    <a:pt x="31866" y="36621"/>
                  </a:lnTo>
                  <a:lnTo>
                    <a:pt x="31212" y="36440"/>
                  </a:lnTo>
                  <a:lnTo>
                    <a:pt x="30539" y="36284"/>
                  </a:lnTo>
                  <a:lnTo>
                    <a:pt x="29849" y="36152"/>
                  </a:lnTo>
                  <a:lnTo>
                    <a:pt x="29142" y="36044"/>
                  </a:lnTo>
                  <a:lnTo>
                    <a:pt x="28418" y="35960"/>
                  </a:lnTo>
                  <a:lnTo>
                    <a:pt x="27675" y="35900"/>
                  </a:lnTo>
                  <a:lnTo>
                    <a:pt x="26916" y="35864"/>
                  </a:lnTo>
                  <a:lnTo>
                    <a:pt x="26139" y="35852"/>
                  </a:lnTo>
                  <a:lnTo>
                    <a:pt x="25651" y="35857"/>
                  </a:lnTo>
                  <a:lnTo>
                    <a:pt x="25172" y="35870"/>
                  </a:lnTo>
                  <a:lnTo>
                    <a:pt x="24700" y="35891"/>
                  </a:lnTo>
                  <a:lnTo>
                    <a:pt x="24235" y="35922"/>
                  </a:lnTo>
                  <a:lnTo>
                    <a:pt x="23779" y="35961"/>
                  </a:lnTo>
                  <a:lnTo>
                    <a:pt x="23329" y="36009"/>
                  </a:lnTo>
                  <a:lnTo>
                    <a:pt x="22888" y="36066"/>
                  </a:lnTo>
                  <a:lnTo>
                    <a:pt x="22454" y="36132"/>
                  </a:lnTo>
                  <a:lnTo>
                    <a:pt x="22028" y="36206"/>
                  </a:lnTo>
                  <a:lnTo>
                    <a:pt x="21609" y="36289"/>
                  </a:lnTo>
                  <a:lnTo>
                    <a:pt x="21197" y="36379"/>
                  </a:lnTo>
                  <a:lnTo>
                    <a:pt x="20791" y="36476"/>
                  </a:lnTo>
                  <a:lnTo>
                    <a:pt x="20390" y="36580"/>
                  </a:lnTo>
                  <a:lnTo>
                    <a:pt x="19994" y="36690"/>
                  </a:lnTo>
                  <a:lnTo>
                    <a:pt x="19604" y="36807"/>
                  </a:lnTo>
                  <a:lnTo>
                    <a:pt x="19219" y="36931"/>
                  </a:lnTo>
                  <a:lnTo>
                    <a:pt x="18840" y="37060"/>
                  </a:lnTo>
                  <a:lnTo>
                    <a:pt x="18466" y="37197"/>
                  </a:lnTo>
                  <a:lnTo>
                    <a:pt x="18098" y="37340"/>
                  </a:lnTo>
                  <a:lnTo>
                    <a:pt x="17735" y="37489"/>
                  </a:lnTo>
                  <a:lnTo>
                    <a:pt x="17388" y="37645"/>
                  </a:lnTo>
                  <a:lnTo>
                    <a:pt x="17047" y="37806"/>
                  </a:lnTo>
                  <a:lnTo>
                    <a:pt x="16712" y="37972"/>
                  </a:lnTo>
                  <a:lnTo>
                    <a:pt x="16382" y="38144"/>
                  </a:lnTo>
                  <a:lnTo>
                    <a:pt x="16057" y="38322"/>
                  </a:lnTo>
                  <a:lnTo>
                    <a:pt x="15738" y="38504"/>
                  </a:lnTo>
                  <a:lnTo>
                    <a:pt x="15424" y="38693"/>
                  </a:lnTo>
                  <a:lnTo>
                    <a:pt x="15115" y="38886"/>
                  </a:lnTo>
                  <a:lnTo>
                    <a:pt x="14813" y="39085"/>
                  </a:lnTo>
                  <a:lnTo>
                    <a:pt x="14515" y="39290"/>
                  </a:lnTo>
                  <a:lnTo>
                    <a:pt x="14233" y="39488"/>
                  </a:lnTo>
                  <a:lnTo>
                    <a:pt x="13954" y="39687"/>
                  </a:lnTo>
                  <a:lnTo>
                    <a:pt x="13679" y="39889"/>
                  </a:lnTo>
                  <a:lnTo>
                    <a:pt x="13406" y="40093"/>
                  </a:lnTo>
                  <a:lnTo>
                    <a:pt x="13137" y="40300"/>
                  </a:lnTo>
                  <a:lnTo>
                    <a:pt x="12872" y="40508"/>
                  </a:lnTo>
                  <a:lnTo>
                    <a:pt x="12609" y="40719"/>
                  </a:lnTo>
                  <a:lnTo>
                    <a:pt x="12350" y="40932"/>
                  </a:lnTo>
                  <a:lnTo>
                    <a:pt x="12094" y="41147"/>
                  </a:lnTo>
                  <a:lnTo>
                    <a:pt x="11841" y="41364"/>
                  </a:lnTo>
                  <a:lnTo>
                    <a:pt x="2237" y="41364"/>
                  </a:lnTo>
                  <a:lnTo>
                    <a:pt x="4802" y="0"/>
                  </a:lnTo>
                  <a:lnTo>
                    <a:pt x="48513" y="0"/>
                  </a:lnTo>
                  <a:lnTo>
                    <a:pt x="48513" y="8349"/>
                  </a:lnTo>
                  <a:lnTo>
                    <a:pt x="13751" y="8349"/>
                  </a:lnTo>
                  <a:lnTo>
                    <a:pt x="12278" y="32742"/>
                  </a:lnTo>
                  <a:lnTo>
                    <a:pt x="12815" y="32344"/>
                  </a:lnTo>
                  <a:lnTo>
                    <a:pt x="13378" y="31958"/>
                  </a:lnTo>
                  <a:lnTo>
                    <a:pt x="13967" y="31584"/>
                  </a:lnTo>
                  <a:lnTo>
                    <a:pt x="14583" y="31222"/>
                  </a:lnTo>
                  <a:lnTo>
                    <a:pt x="15225" y="30873"/>
                  </a:lnTo>
                  <a:lnTo>
                    <a:pt x="15893" y="30535"/>
                  </a:lnTo>
                  <a:lnTo>
                    <a:pt x="16587" y="30209"/>
                  </a:lnTo>
                  <a:lnTo>
                    <a:pt x="17307" y="29895"/>
                  </a:lnTo>
                  <a:lnTo>
                    <a:pt x="18054" y="29594"/>
                  </a:lnTo>
                  <a:lnTo>
                    <a:pt x="18826" y="29304"/>
                  </a:lnTo>
                  <a:lnTo>
                    <a:pt x="19627" y="29024"/>
                  </a:lnTo>
                  <a:lnTo>
                    <a:pt x="20457" y="28773"/>
                  </a:lnTo>
                  <a:lnTo>
                    <a:pt x="21316" y="28552"/>
                  </a:lnTo>
                  <a:lnTo>
                    <a:pt x="22205" y="28361"/>
                  </a:lnTo>
                  <a:lnTo>
                    <a:pt x="23124" y="28199"/>
                  </a:lnTo>
                  <a:lnTo>
                    <a:pt x="24072" y="28066"/>
                  </a:lnTo>
                  <a:lnTo>
                    <a:pt x="25049" y="27963"/>
                  </a:lnTo>
                  <a:lnTo>
                    <a:pt x="26056" y="27889"/>
                  </a:lnTo>
                  <a:lnTo>
                    <a:pt x="27092" y="27845"/>
                  </a:lnTo>
                  <a:lnTo>
                    <a:pt x="28158" y="27830"/>
                  </a:lnTo>
                  <a:lnTo>
                    <a:pt x="29292" y="27848"/>
                  </a:lnTo>
                  <a:lnTo>
                    <a:pt x="30404" y="27900"/>
                  </a:lnTo>
                  <a:lnTo>
                    <a:pt x="31493" y="27988"/>
                  </a:lnTo>
                  <a:lnTo>
                    <a:pt x="32558" y="28110"/>
                  </a:lnTo>
                  <a:lnTo>
                    <a:pt x="33601" y="28267"/>
                  </a:lnTo>
                  <a:lnTo>
                    <a:pt x="34621" y="28459"/>
                  </a:lnTo>
                  <a:lnTo>
                    <a:pt x="35618" y="28686"/>
                  </a:lnTo>
                  <a:lnTo>
                    <a:pt x="36592" y="28948"/>
                  </a:lnTo>
                  <a:lnTo>
                    <a:pt x="37543" y="29245"/>
                  </a:lnTo>
                  <a:lnTo>
                    <a:pt x="38472" y="29577"/>
                  </a:lnTo>
                  <a:lnTo>
                    <a:pt x="39375" y="29941"/>
                  </a:lnTo>
                  <a:lnTo>
                    <a:pt x="40251" y="30334"/>
                  </a:lnTo>
                  <a:lnTo>
                    <a:pt x="41099" y="30757"/>
                  </a:lnTo>
                  <a:lnTo>
                    <a:pt x="41920" y="31209"/>
                  </a:lnTo>
                  <a:lnTo>
                    <a:pt x="42714" y="31691"/>
                  </a:lnTo>
                  <a:lnTo>
                    <a:pt x="43481" y="32203"/>
                  </a:lnTo>
                  <a:lnTo>
                    <a:pt x="44221" y="32743"/>
                  </a:lnTo>
                  <a:lnTo>
                    <a:pt x="44933" y="33314"/>
                  </a:lnTo>
                  <a:lnTo>
                    <a:pt x="45618" y="33913"/>
                  </a:lnTo>
                  <a:lnTo>
                    <a:pt x="46275" y="34543"/>
                  </a:lnTo>
                  <a:lnTo>
                    <a:pt x="46904" y="35188"/>
                  </a:lnTo>
                  <a:lnTo>
                    <a:pt x="47504" y="35859"/>
                  </a:lnTo>
                  <a:lnTo>
                    <a:pt x="48074" y="36555"/>
                  </a:lnTo>
                  <a:lnTo>
                    <a:pt x="48615" y="37275"/>
                  </a:lnTo>
                  <a:lnTo>
                    <a:pt x="49126" y="38021"/>
                  </a:lnTo>
                  <a:lnTo>
                    <a:pt x="49608" y="38792"/>
                  </a:lnTo>
                  <a:lnTo>
                    <a:pt x="50061" y="39589"/>
                  </a:lnTo>
                  <a:lnTo>
                    <a:pt x="50484" y="40410"/>
                  </a:lnTo>
                  <a:lnTo>
                    <a:pt x="50877" y="41256"/>
                  </a:lnTo>
                  <a:lnTo>
                    <a:pt x="51241" y="42128"/>
                  </a:lnTo>
                  <a:lnTo>
                    <a:pt x="51573" y="43021"/>
                  </a:lnTo>
                  <a:lnTo>
                    <a:pt x="51870" y="43931"/>
                  </a:lnTo>
                  <a:lnTo>
                    <a:pt x="52132" y="44858"/>
                  </a:lnTo>
                  <a:lnTo>
                    <a:pt x="52359" y="45804"/>
                  </a:lnTo>
                  <a:lnTo>
                    <a:pt x="52551" y="46766"/>
                  </a:lnTo>
                  <a:lnTo>
                    <a:pt x="52708" y="47746"/>
                  </a:lnTo>
                  <a:lnTo>
                    <a:pt x="52830" y="48744"/>
                  </a:lnTo>
                  <a:lnTo>
                    <a:pt x="52917" y="49759"/>
                  </a:lnTo>
                  <a:lnTo>
                    <a:pt x="52970" y="50791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4" name="pg944"/>
            <p:cNvSpPr/>
            <p:nvPr/>
          </p:nvSpPr>
          <p:spPr>
            <a:xfrm>
              <a:off x="8547147" y="86759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5" name="pg945"/>
            <p:cNvSpPr/>
            <p:nvPr/>
          </p:nvSpPr>
          <p:spPr>
            <a:xfrm>
              <a:off x="8557079" y="86839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6" name="pg946"/>
            <p:cNvSpPr/>
            <p:nvPr/>
          </p:nvSpPr>
          <p:spPr>
            <a:xfrm>
              <a:off x="9836395" y="8675967"/>
              <a:ext cx="50914" cy="78035"/>
            </a:xfrm>
            <a:custGeom>
              <a:avLst/>
              <a:pathLst>
                <a:path w="50914" h="78035">
                  <a:moveTo>
                    <a:pt x="0" y="78035"/>
                  </a:moveTo>
                  <a:lnTo>
                    <a:pt x="0" y="71105"/>
                  </a:lnTo>
                  <a:lnTo>
                    <a:pt x="568" y="69843"/>
                  </a:lnTo>
                  <a:lnTo>
                    <a:pt x="1161" y="68612"/>
                  </a:lnTo>
                  <a:lnTo>
                    <a:pt x="1777" y="67411"/>
                  </a:lnTo>
                  <a:lnTo>
                    <a:pt x="2418" y="66241"/>
                  </a:lnTo>
                  <a:lnTo>
                    <a:pt x="3083" y="65102"/>
                  </a:lnTo>
                  <a:lnTo>
                    <a:pt x="3771" y="63993"/>
                  </a:lnTo>
                  <a:lnTo>
                    <a:pt x="4484" y="62915"/>
                  </a:lnTo>
                  <a:lnTo>
                    <a:pt x="5221" y="61867"/>
                  </a:lnTo>
                  <a:lnTo>
                    <a:pt x="5981" y="60850"/>
                  </a:lnTo>
                  <a:lnTo>
                    <a:pt x="6766" y="59863"/>
                  </a:lnTo>
                  <a:lnTo>
                    <a:pt x="7578" y="58891"/>
                  </a:lnTo>
                  <a:lnTo>
                    <a:pt x="8397" y="57938"/>
                  </a:lnTo>
                  <a:lnTo>
                    <a:pt x="9224" y="57005"/>
                  </a:lnTo>
                  <a:lnTo>
                    <a:pt x="10058" y="56091"/>
                  </a:lnTo>
                  <a:lnTo>
                    <a:pt x="10900" y="55197"/>
                  </a:lnTo>
                  <a:lnTo>
                    <a:pt x="11750" y="54323"/>
                  </a:lnTo>
                  <a:lnTo>
                    <a:pt x="12607" y="53469"/>
                  </a:lnTo>
                  <a:lnTo>
                    <a:pt x="13472" y="52634"/>
                  </a:lnTo>
                  <a:lnTo>
                    <a:pt x="14344" y="51818"/>
                  </a:lnTo>
                  <a:lnTo>
                    <a:pt x="15225" y="51023"/>
                  </a:lnTo>
                  <a:lnTo>
                    <a:pt x="16108" y="50232"/>
                  </a:lnTo>
                  <a:lnTo>
                    <a:pt x="16988" y="49453"/>
                  </a:lnTo>
                  <a:lnTo>
                    <a:pt x="17867" y="48687"/>
                  </a:lnTo>
                  <a:lnTo>
                    <a:pt x="18743" y="47932"/>
                  </a:lnTo>
                  <a:lnTo>
                    <a:pt x="19618" y="47189"/>
                  </a:lnTo>
                  <a:lnTo>
                    <a:pt x="20490" y="46458"/>
                  </a:lnTo>
                  <a:lnTo>
                    <a:pt x="21359" y="45740"/>
                  </a:lnTo>
                  <a:lnTo>
                    <a:pt x="22227" y="45033"/>
                  </a:lnTo>
                  <a:lnTo>
                    <a:pt x="23093" y="44338"/>
                  </a:lnTo>
                  <a:lnTo>
                    <a:pt x="23956" y="43656"/>
                  </a:lnTo>
                  <a:lnTo>
                    <a:pt x="24820" y="42979"/>
                  </a:lnTo>
                  <a:lnTo>
                    <a:pt x="25667" y="42302"/>
                  </a:lnTo>
                  <a:lnTo>
                    <a:pt x="26497" y="41626"/>
                  </a:lnTo>
                  <a:lnTo>
                    <a:pt x="27309" y="40949"/>
                  </a:lnTo>
                  <a:lnTo>
                    <a:pt x="28103" y="40272"/>
                  </a:lnTo>
                  <a:lnTo>
                    <a:pt x="28880" y="39596"/>
                  </a:lnTo>
                  <a:lnTo>
                    <a:pt x="29640" y="38919"/>
                  </a:lnTo>
                  <a:lnTo>
                    <a:pt x="30382" y="38242"/>
                  </a:lnTo>
                  <a:lnTo>
                    <a:pt x="31107" y="37566"/>
                  </a:lnTo>
                  <a:lnTo>
                    <a:pt x="31814" y="36889"/>
                  </a:lnTo>
                  <a:lnTo>
                    <a:pt x="32499" y="36209"/>
                  </a:lnTo>
                  <a:lnTo>
                    <a:pt x="33156" y="35523"/>
                  </a:lnTo>
                  <a:lnTo>
                    <a:pt x="33787" y="34830"/>
                  </a:lnTo>
                  <a:lnTo>
                    <a:pt x="34390" y="34130"/>
                  </a:lnTo>
                  <a:lnTo>
                    <a:pt x="34965" y="33424"/>
                  </a:lnTo>
                  <a:lnTo>
                    <a:pt x="35514" y="32711"/>
                  </a:lnTo>
                  <a:lnTo>
                    <a:pt x="36035" y="31992"/>
                  </a:lnTo>
                  <a:lnTo>
                    <a:pt x="36529" y="31266"/>
                  </a:lnTo>
                  <a:lnTo>
                    <a:pt x="36995" y="30534"/>
                  </a:lnTo>
                  <a:lnTo>
                    <a:pt x="37435" y="29795"/>
                  </a:lnTo>
                  <a:lnTo>
                    <a:pt x="37849" y="29043"/>
                  </a:lnTo>
                  <a:lnTo>
                    <a:pt x="38221" y="28271"/>
                  </a:lnTo>
                  <a:lnTo>
                    <a:pt x="38548" y="27480"/>
                  </a:lnTo>
                  <a:lnTo>
                    <a:pt x="38832" y="26669"/>
                  </a:lnTo>
                  <a:lnTo>
                    <a:pt x="39072" y="25839"/>
                  </a:lnTo>
                  <a:lnTo>
                    <a:pt x="39268" y="24988"/>
                  </a:lnTo>
                  <a:lnTo>
                    <a:pt x="39421" y="24118"/>
                  </a:lnTo>
                  <a:lnTo>
                    <a:pt x="39530" y="23229"/>
                  </a:lnTo>
                  <a:lnTo>
                    <a:pt x="39596" y="22320"/>
                  </a:lnTo>
                  <a:lnTo>
                    <a:pt x="39618" y="21391"/>
                  </a:lnTo>
                  <a:lnTo>
                    <a:pt x="39608" y="20744"/>
                  </a:lnTo>
                  <a:lnTo>
                    <a:pt x="39578" y="20114"/>
                  </a:lnTo>
                  <a:lnTo>
                    <a:pt x="39529" y="19500"/>
                  </a:lnTo>
                  <a:lnTo>
                    <a:pt x="39460" y="18903"/>
                  </a:lnTo>
                  <a:lnTo>
                    <a:pt x="39372" y="18321"/>
                  </a:lnTo>
                  <a:lnTo>
                    <a:pt x="39264" y="17757"/>
                  </a:lnTo>
                  <a:lnTo>
                    <a:pt x="39136" y="17208"/>
                  </a:lnTo>
                  <a:lnTo>
                    <a:pt x="38989" y="16676"/>
                  </a:lnTo>
                  <a:lnTo>
                    <a:pt x="38822" y="16160"/>
                  </a:lnTo>
                  <a:lnTo>
                    <a:pt x="38635" y="15661"/>
                  </a:lnTo>
                  <a:lnTo>
                    <a:pt x="38430" y="15167"/>
                  </a:lnTo>
                  <a:lnTo>
                    <a:pt x="38207" y="14690"/>
                  </a:lnTo>
                  <a:lnTo>
                    <a:pt x="37967" y="14229"/>
                  </a:lnTo>
                  <a:lnTo>
                    <a:pt x="37710" y="13784"/>
                  </a:lnTo>
                  <a:lnTo>
                    <a:pt x="37435" y="13356"/>
                  </a:lnTo>
                  <a:lnTo>
                    <a:pt x="37142" y="12944"/>
                  </a:lnTo>
                  <a:lnTo>
                    <a:pt x="36832" y="12548"/>
                  </a:lnTo>
                  <a:lnTo>
                    <a:pt x="36505" y="12169"/>
                  </a:lnTo>
                  <a:lnTo>
                    <a:pt x="36160" y="11806"/>
                  </a:lnTo>
                  <a:lnTo>
                    <a:pt x="35798" y="11459"/>
                  </a:lnTo>
                  <a:lnTo>
                    <a:pt x="35419" y="11130"/>
                  </a:lnTo>
                  <a:lnTo>
                    <a:pt x="35025" y="10818"/>
                  </a:lnTo>
                  <a:lnTo>
                    <a:pt x="34616" y="10523"/>
                  </a:lnTo>
                  <a:lnTo>
                    <a:pt x="34191" y="10246"/>
                  </a:lnTo>
                  <a:lnTo>
                    <a:pt x="33751" y="9986"/>
                  </a:lnTo>
                  <a:lnTo>
                    <a:pt x="33296" y="9744"/>
                  </a:lnTo>
                  <a:lnTo>
                    <a:pt x="32826" y="9519"/>
                  </a:lnTo>
                  <a:lnTo>
                    <a:pt x="32340" y="9311"/>
                  </a:lnTo>
                  <a:lnTo>
                    <a:pt x="31839" y="9121"/>
                  </a:lnTo>
                  <a:lnTo>
                    <a:pt x="31323" y="8949"/>
                  </a:lnTo>
                  <a:lnTo>
                    <a:pt x="30804" y="8783"/>
                  </a:lnTo>
                  <a:lnTo>
                    <a:pt x="30273" y="8635"/>
                  </a:lnTo>
                  <a:lnTo>
                    <a:pt x="29730" y="8504"/>
                  </a:lnTo>
                  <a:lnTo>
                    <a:pt x="29175" y="8390"/>
                  </a:lnTo>
                  <a:lnTo>
                    <a:pt x="28608" y="8294"/>
                  </a:lnTo>
                  <a:lnTo>
                    <a:pt x="28029" y="8216"/>
                  </a:lnTo>
                  <a:lnTo>
                    <a:pt x="27438" y="8154"/>
                  </a:lnTo>
                  <a:lnTo>
                    <a:pt x="26835" y="8111"/>
                  </a:lnTo>
                  <a:lnTo>
                    <a:pt x="26220" y="8085"/>
                  </a:lnTo>
                  <a:lnTo>
                    <a:pt x="25593" y="8076"/>
                  </a:lnTo>
                  <a:lnTo>
                    <a:pt x="25007" y="8084"/>
                  </a:lnTo>
                  <a:lnTo>
                    <a:pt x="24427" y="8109"/>
                  </a:lnTo>
                  <a:lnTo>
                    <a:pt x="23854" y="8150"/>
                  </a:lnTo>
                  <a:lnTo>
                    <a:pt x="23288" y="8207"/>
                  </a:lnTo>
                  <a:lnTo>
                    <a:pt x="22728" y="8281"/>
                  </a:lnTo>
                  <a:lnTo>
                    <a:pt x="22175" y="8371"/>
                  </a:lnTo>
                  <a:lnTo>
                    <a:pt x="21628" y="8477"/>
                  </a:lnTo>
                  <a:lnTo>
                    <a:pt x="21088" y="8600"/>
                  </a:lnTo>
                  <a:lnTo>
                    <a:pt x="20554" y="8739"/>
                  </a:lnTo>
                  <a:lnTo>
                    <a:pt x="20027" y="8894"/>
                  </a:lnTo>
                  <a:lnTo>
                    <a:pt x="19519" y="9066"/>
                  </a:lnTo>
                  <a:lnTo>
                    <a:pt x="19023" y="9255"/>
                  </a:lnTo>
                  <a:lnTo>
                    <a:pt x="18537" y="9459"/>
                  </a:lnTo>
                  <a:lnTo>
                    <a:pt x="18062" y="9680"/>
                  </a:lnTo>
                  <a:lnTo>
                    <a:pt x="17598" y="9918"/>
                  </a:lnTo>
                  <a:lnTo>
                    <a:pt x="17145" y="10171"/>
                  </a:lnTo>
                  <a:lnTo>
                    <a:pt x="16703" y="10442"/>
                  </a:lnTo>
                  <a:lnTo>
                    <a:pt x="16272" y="10728"/>
                  </a:lnTo>
                  <a:lnTo>
                    <a:pt x="15852" y="11031"/>
                  </a:lnTo>
                  <a:lnTo>
                    <a:pt x="15443" y="11350"/>
                  </a:lnTo>
                  <a:lnTo>
                    <a:pt x="15046" y="11686"/>
                  </a:lnTo>
                  <a:lnTo>
                    <a:pt x="14664" y="12038"/>
                  </a:lnTo>
                  <a:lnTo>
                    <a:pt x="14295" y="12406"/>
                  </a:lnTo>
                  <a:lnTo>
                    <a:pt x="13941" y="12791"/>
                  </a:lnTo>
                  <a:lnTo>
                    <a:pt x="13601" y="13192"/>
                  </a:lnTo>
                  <a:lnTo>
                    <a:pt x="13275" y="13609"/>
                  </a:lnTo>
                  <a:lnTo>
                    <a:pt x="12964" y="14043"/>
                  </a:lnTo>
                  <a:lnTo>
                    <a:pt x="12666" y="14493"/>
                  </a:lnTo>
                  <a:lnTo>
                    <a:pt x="12383" y="14960"/>
                  </a:lnTo>
                  <a:lnTo>
                    <a:pt x="12114" y="15443"/>
                  </a:lnTo>
                  <a:lnTo>
                    <a:pt x="11872" y="15931"/>
                  </a:lnTo>
                  <a:lnTo>
                    <a:pt x="11647" y="16436"/>
                  </a:lnTo>
                  <a:lnTo>
                    <a:pt x="11440" y="16957"/>
                  </a:lnTo>
                  <a:lnTo>
                    <a:pt x="11250" y="17495"/>
                  </a:lnTo>
                  <a:lnTo>
                    <a:pt x="11077" y="18049"/>
                  </a:lnTo>
                  <a:lnTo>
                    <a:pt x="10922" y="18619"/>
                  </a:lnTo>
                  <a:lnTo>
                    <a:pt x="10785" y="19206"/>
                  </a:lnTo>
                  <a:lnTo>
                    <a:pt x="10665" y="19809"/>
                  </a:lnTo>
                  <a:lnTo>
                    <a:pt x="10562" y="20428"/>
                  </a:lnTo>
                  <a:lnTo>
                    <a:pt x="10477" y="21064"/>
                  </a:lnTo>
                  <a:lnTo>
                    <a:pt x="436" y="20136"/>
                  </a:lnTo>
                  <a:lnTo>
                    <a:pt x="547" y="19311"/>
                  </a:lnTo>
                  <a:lnTo>
                    <a:pt x="685" y="18497"/>
                  </a:lnTo>
                  <a:lnTo>
                    <a:pt x="849" y="17692"/>
                  </a:lnTo>
                  <a:lnTo>
                    <a:pt x="1039" y="16897"/>
                  </a:lnTo>
                  <a:lnTo>
                    <a:pt x="1255" y="16111"/>
                  </a:lnTo>
                  <a:lnTo>
                    <a:pt x="1497" y="15336"/>
                  </a:lnTo>
                  <a:lnTo>
                    <a:pt x="1765" y="14570"/>
                  </a:lnTo>
                  <a:lnTo>
                    <a:pt x="2060" y="13815"/>
                  </a:lnTo>
                  <a:lnTo>
                    <a:pt x="2381" y="13069"/>
                  </a:lnTo>
                  <a:lnTo>
                    <a:pt x="2728" y="12332"/>
                  </a:lnTo>
                  <a:lnTo>
                    <a:pt x="3102" y="11610"/>
                  </a:lnTo>
                  <a:lnTo>
                    <a:pt x="3503" y="10907"/>
                  </a:lnTo>
                  <a:lnTo>
                    <a:pt x="3931" y="10222"/>
                  </a:lnTo>
                  <a:lnTo>
                    <a:pt x="4387" y="9556"/>
                  </a:lnTo>
                  <a:lnTo>
                    <a:pt x="4870" y="8908"/>
                  </a:lnTo>
                  <a:lnTo>
                    <a:pt x="5380" y="8279"/>
                  </a:lnTo>
                  <a:lnTo>
                    <a:pt x="5918" y="7668"/>
                  </a:lnTo>
                  <a:lnTo>
                    <a:pt x="6482" y="7076"/>
                  </a:lnTo>
                  <a:lnTo>
                    <a:pt x="7075" y="6503"/>
                  </a:lnTo>
                  <a:lnTo>
                    <a:pt x="7694" y="5948"/>
                  </a:lnTo>
                  <a:lnTo>
                    <a:pt x="8339" y="5403"/>
                  </a:lnTo>
                  <a:lnTo>
                    <a:pt x="9010" y="4882"/>
                  </a:lnTo>
                  <a:lnTo>
                    <a:pt x="9706" y="4386"/>
                  </a:lnTo>
                  <a:lnTo>
                    <a:pt x="10427" y="3913"/>
                  </a:lnTo>
                  <a:lnTo>
                    <a:pt x="11173" y="3465"/>
                  </a:lnTo>
                  <a:lnTo>
                    <a:pt x="11944" y="3040"/>
                  </a:lnTo>
                  <a:lnTo>
                    <a:pt x="12740" y="2640"/>
                  </a:lnTo>
                  <a:lnTo>
                    <a:pt x="13561" y="2263"/>
                  </a:lnTo>
                  <a:lnTo>
                    <a:pt x="14408" y="1911"/>
                  </a:lnTo>
                  <a:lnTo>
                    <a:pt x="15279" y="1582"/>
                  </a:lnTo>
                  <a:lnTo>
                    <a:pt x="16188" y="1281"/>
                  </a:lnTo>
                  <a:lnTo>
                    <a:pt x="17124" y="1012"/>
                  </a:lnTo>
                  <a:lnTo>
                    <a:pt x="18087" y="775"/>
                  </a:lnTo>
                  <a:lnTo>
                    <a:pt x="19077" y="569"/>
                  </a:lnTo>
                  <a:lnTo>
                    <a:pt x="20095" y="395"/>
                  </a:lnTo>
                  <a:lnTo>
                    <a:pt x="21140" y="253"/>
                  </a:lnTo>
                  <a:lnTo>
                    <a:pt x="22212" y="142"/>
                  </a:lnTo>
                  <a:lnTo>
                    <a:pt x="23312" y="63"/>
                  </a:lnTo>
                  <a:lnTo>
                    <a:pt x="24439" y="15"/>
                  </a:lnTo>
                  <a:lnTo>
                    <a:pt x="25593" y="0"/>
                  </a:lnTo>
                  <a:lnTo>
                    <a:pt x="26726" y="13"/>
                  </a:lnTo>
                  <a:lnTo>
                    <a:pt x="27835" y="54"/>
                  </a:lnTo>
                  <a:lnTo>
                    <a:pt x="28918" y="122"/>
                  </a:lnTo>
                  <a:lnTo>
                    <a:pt x="29976" y="218"/>
                  </a:lnTo>
                  <a:lnTo>
                    <a:pt x="31009" y="341"/>
                  </a:lnTo>
                  <a:lnTo>
                    <a:pt x="32017" y="491"/>
                  </a:lnTo>
                  <a:lnTo>
                    <a:pt x="33000" y="668"/>
                  </a:lnTo>
                  <a:lnTo>
                    <a:pt x="33958" y="873"/>
                  </a:lnTo>
                  <a:lnTo>
                    <a:pt x="34890" y="1105"/>
                  </a:lnTo>
                  <a:lnTo>
                    <a:pt x="35798" y="1364"/>
                  </a:lnTo>
                  <a:lnTo>
                    <a:pt x="36678" y="1650"/>
                  </a:lnTo>
                  <a:lnTo>
                    <a:pt x="37531" y="1962"/>
                  </a:lnTo>
                  <a:lnTo>
                    <a:pt x="38355" y="2300"/>
                  </a:lnTo>
                  <a:lnTo>
                    <a:pt x="39150" y="2665"/>
                  </a:lnTo>
                  <a:lnTo>
                    <a:pt x="39918" y="3055"/>
                  </a:lnTo>
                  <a:lnTo>
                    <a:pt x="40657" y="3472"/>
                  </a:lnTo>
                  <a:lnTo>
                    <a:pt x="41367" y="3915"/>
                  </a:lnTo>
                  <a:lnTo>
                    <a:pt x="42049" y="4385"/>
                  </a:lnTo>
                  <a:lnTo>
                    <a:pt x="42703" y="4880"/>
                  </a:lnTo>
                  <a:lnTo>
                    <a:pt x="43328" y="5402"/>
                  </a:lnTo>
                  <a:lnTo>
                    <a:pt x="43936" y="5949"/>
                  </a:lnTo>
                  <a:lnTo>
                    <a:pt x="44514" y="6522"/>
                  </a:lnTo>
                  <a:lnTo>
                    <a:pt x="45062" y="7119"/>
                  </a:lnTo>
                  <a:lnTo>
                    <a:pt x="45581" y="7742"/>
                  </a:lnTo>
                  <a:lnTo>
                    <a:pt x="46070" y="8390"/>
                  </a:lnTo>
                  <a:lnTo>
                    <a:pt x="46531" y="9063"/>
                  </a:lnTo>
                  <a:lnTo>
                    <a:pt x="46961" y="9760"/>
                  </a:lnTo>
                  <a:lnTo>
                    <a:pt x="47362" y="10484"/>
                  </a:lnTo>
                  <a:lnTo>
                    <a:pt x="47734" y="11232"/>
                  </a:lnTo>
                  <a:lnTo>
                    <a:pt x="48076" y="12005"/>
                  </a:lnTo>
                  <a:lnTo>
                    <a:pt x="48387" y="12803"/>
                  </a:lnTo>
                  <a:lnTo>
                    <a:pt x="48665" y="13625"/>
                  </a:lnTo>
                  <a:lnTo>
                    <a:pt x="48911" y="14470"/>
                  </a:lnTo>
                  <a:lnTo>
                    <a:pt x="49124" y="15340"/>
                  </a:lnTo>
                  <a:lnTo>
                    <a:pt x="49304" y="16234"/>
                  </a:lnTo>
                  <a:lnTo>
                    <a:pt x="49451" y="17152"/>
                  </a:lnTo>
                  <a:lnTo>
                    <a:pt x="49566" y="18094"/>
                  </a:lnTo>
                  <a:lnTo>
                    <a:pt x="49648" y="19060"/>
                  </a:lnTo>
                  <a:lnTo>
                    <a:pt x="49697" y="20050"/>
                  </a:lnTo>
                  <a:lnTo>
                    <a:pt x="49713" y="21064"/>
                  </a:lnTo>
                  <a:lnTo>
                    <a:pt x="49699" y="21835"/>
                  </a:lnTo>
                  <a:lnTo>
                    <a:pt x="49656" y="22598"/>
                  </a:lnTo>
                  <a:lnTo>
                    <a:pt x="49585" y="23354"/>
                  </a:lnTo>
                  <a:lnTo>
                    <a:pt x="49486" y="24102"/>
                  </a:lnTo>
                  <a:lnTo>
                    <a:pt x="49358" y="24843"/>
                  </a:lnTo>
                  <a:lnTo>
                    <a:pt x="49202" y="25576"/>
                  </a:lnTo>
                  <a:lnTo>
                    <a:pt x="49018" y="26301"/>
                  </a:lnTo>
                  <a:lnTo>
                    <a:pt x="48805" y="27018"/>
                  </a:lnTo>
                  <a:lnTo>
                    <a:pt x="48564" y="27728"/>
                  </a:lnTo>
                  <a:lnTo>
                    <a:pt x="48294" y="28431"/>
                  </a:lnTo>
                  <a:lnTo>
                    <a:pt x="48012" y="29126"/>
                  </a:lnTo>
                  <a:lnTo>
                    <a:pt x="47709" y="29815"/>
                  </a:lnTo>
                  <a:lnTo>
                    <a:pt x="47387" y="30497"/>
                  </a:lnTo>
                  <a:lnTo>
                    <a:pt x="47046" y="31172"/>
                  </a:lnTo>
                  <a:lnTo>
                    <a:pt x="46684" y="31841"/>
                  </a:lnTo>
                  <a:lnTo>
                    <a:pt x="46304" y="32504"/>
                  </a:lnTo>
                  <a:lnTo>
                    <a:pt x="45903" y="33160"/>
                  </a:lnTo>
                  <a:lnTo>
                    <a:pt x="45483" y="33809"/>
                  </a:lnTo>
                  <a:lnTo>
                    <a:pt x="45043" y="34452"/>
                  </a:lnTo>
                  <a:lnTo>
                    <a:pt x="44583" y="35088"/>
                  </a:lnTo>
                  <a:lnTo>
                    <a:pt x="44117" y="35719"/>
                  </a:lnTo>
                  <a:lnTo>
                    <a:pt x="43636" y="36346"/>
                  </a:lnTo>
                  <a:lnTo>
                    <a:pt x="43140" y="36968"/>
                  </a:lnTo>
                  <a:lnTo>
                    <a:pt x="42628" y="37585"/>
                  </a:lnTo>
                  <a:lnTo>
                    <a:pt x="42100" y="38199"/>
                  </a:lnTo>
                  <a:lnTo>
                    <a:pt x="41558" y="38808"/>
                  </a:lnTo>
                  <a:lnTo>
                    <a:pt x="41000" y="39412"/>
                  </a:lnTo>
                  <a:lnTo>
                    <a:pt x="40427" y="40013"/>
                  </a:lnTo>
                  <a:lnTo>
                    <a:pt x="39839" y="40609"/>
                  </a:lnTo>
                  <a:lnTo>
                    <a:pt x="39236" y="41200"/>
                  </a:lnTo>
                  <a:lnTo>
                    <a:pt x="38622" y="41788"/>
                  </a:lnTo>
                  <a:lnTo>
                    <a:pt x="38002" y="42374"/>
                  </a:lnTo>
                  <a:lnTo>
                    <a:pt x="37377" y="42958"/>
                  </a:lnTo>
                  <a:lnTo>
                    <a:pt x="36747" y="43540"/>
                  </a:lnTo>
                  <a:lnTo>
                    <a:pt x="36111" y="44120"/>
                  </a:lnTo>
                  <a:lnTo>
                    <a:pt x="35470" y="44697"/>
                  </a:lnTo>
                  <a:lnTo>
                    <a:pt x="34824" y="45272"/>
                  </a:lnTo>
                  <a:lnTo>
                    <a:pt x="34171" y="45845"/>
                  </a:lnTo>
                  <a:lnTo>
                    <a:pt x="33514" y="46416"/>
                  </a:lnTo>
                  <a:lnTo>
                    <a:pt x="32851" y="46985"/>
                  </a:lnTo>
                  <a:lnTo>
                    <a:pt x="32185" y="47541"/>
                  </a:lnTo>
                  <a:lnTo>
                    <a:pt x="31517" y="48098"/>
                  </a:lnTo>
                  <a:lnTo>
                    <a:pt x="30849" y="48654"/>
                  </a:lnTo>
                  <a:lnTo>
                    <a:pt x="30179" y="49211"/>
                  </a:lnTo>
                  <a:lnTo>
                    <a:pt x="29508" y="49768"/>
                  </a:lnTo>
                  <a:lnTo>
                    <a:pt x="28837" y="50324"/>
                  </a:lnTo>
                  <a:lnTo>
                    <a:pt x="28164" y="50881"/>
                  </a:lnTo>
                  <a:lnTo>
                    <a:pt x="27490" y="51437"/>
                  </a:lnTo>
                  <a:lnTo>
                    <a:pt x="26815" y="51994"/>
                  </a:lnTo>
                  <a:lnTo>
                    <a:pt x="26139" y="52551"/>
                  </a:lnTo>
                  <a:lnTo>
                    <a:pt x="25466" y="53097"/>
                  </a:lnTo>
                  <a:lnTo>
                    <a:pt x="24801" y="53644"/>
                  </a:lnTo>
                  <a:lnTo>
                    <a:pt x="24143" y="54193"/>
                  </a:lnTo>
                  <a:lnTo>
                    <a:pt x="23493" y="54742"/>
                  </a:lnTo>
                  <a:lnTo>
                    <a:pt x="22851" y="55293"/>
                  </a:lnTo>
                  <a:lnTo>
                    <a:pt x="22216" y="55845"/>
                  </a:lnTo>
                  <a:lnTo>
                    <a:pt x="21589" y="56397"/>
                  </a:lnTo>
                  <a:lnTo>
                    <a:pt x="20970" y="56951"/>
                  </a:lnTo>
                  <a:lnTo>
                    <a:pt x="20358" y="57506"/>
                  </a:lnTo>
                  <a:lnTo>
                    <a:pt x="19754" y="58062"/>
                  </a:lnTo>
                  <a:lnTo>
                    <a:pt x="19171" y="58620"/>
                  </a:lnTo>
                  <a:lnTo>
                    <a:pt x="18599" y="59180"/>
                  </a:lnTo>
                  <a:lnTo>
                    <a:pt x="18040" y="59742"/>
                  </a:lnTo>
                  <a:lnTo>
                    <a:pt x="17493" y="60306"/>
                  </a:lnTo>
                  <a:lnTo>
                    <a:pt x="16957" y="60873"/>
                  </a:lnTo>
                  <a:lnTo>
                    <a:pt x="16434" y="61441"/>
                  </a:lnTo>
                  <a:lnTo>
                    <a:pt x="15923" y="62012"/>
                  </a:lnTo>
                  <a:lnTo>
                    <a:pt x="15423" y="62585"/>
                  </a:lnTo>
                  <a:lnTo>
                    <a:pt x="14936" y="63160"/>
                  </a:lnTo>
                  <a:lnTo>
                    <a:pt x="14461" y="63738"/>
                  </a:lnTo>
                  <a:lnTo>
                    <a:pt x="14002" y="64308"/>
                  </a:lnTo>
                  <a:lnTo>
                    <a:pt x="13563" y="64884"/>
                  </a:lnTo>
                  <a:lnTo>
                    <a:pt x="13146" y="65465"/>
                  </a:lnTo>
                  <a:lnTo>
                    <a:pt x="12749" y="66051"/>
                  </a:lnTo>
                  <a:lnTo>
                    <a:pt x="12373" y="66643"/>
                  </a:lnTo>
                  <a:lnTo>
                    <a:pt x="12018" y="67241"/>
                  </a:lnTo>
                  <a:lnTo>
                    <a:pt x="11684" y="67844"/>
                  </a:lnTo>
                  <a:lnTo>
                    <a:pt x="11370" y="68453"/>
                  </a:lnTo>
                  <a:lnTo>
                    <a:pt x="11077" y="69066"/>
                  </a:lnTo>
                  <a:lnTo>
                    <a:pt x="10804" y="69686"/>
                  </a:lnTo>
                  <a:lnTo>
                    <a:pt x="50914" y="69686"/>
                  </a:lnTo>
                  <a:lnTo>
                    <a:pt x="50914" y="78035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7" name="pg947"/>
            <p:cNvSpPr/>
            <p:nvPr/>
          </p:nvSpPr>
          <p:spPr>
            <a:xfrm>
              <a:off x="9897296" y="86759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8" name="pg948"/>
            <p:cNvSpPr/>
            <p:nvPr/>
          </p:nvSpPr>
          <p:spPr>
            <a:xfrm>
              <a:off x="9907228" y="86839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9" name="pg949"/>
            <p:cNvSpPr/>
            <p:nvPr/>
          </p:nvSpPr>
          <p:spPr>
            <a:xfrm>
              <a:off x="9959451" y="8675967"/>
              <a:ext cx="53424" cy="79126"/>
            </a:xfrm>
            <a:custGeom>
              <a:avLst/>
              <a:pathLst>
                <a:path w="53424" h="79126">
                  <a:moveTo>
                    <a:pt x="53424" y="39563"/>
                  </a:moveTo>
                  <a:lnTo>
                    <a:pt x="53403" y="41744"/>
                  </a:lnTo>
                  <a:lnTo>
                    <a:pt x="53339" y="43854"/>
                  </a:lnTo>
                  <a:lnTo>
                    <a:pt x="53232" y="45895"/>
                  </a:lnTo>
                  <a:lnTo>
                    <a:pt x="53083" y="47866"/>
                  </a:lnTo>
                  <a:lnTo>
                    <a:pt x="52892" y="49768"/>
                  </a:lnTo>
                  <a:lnTo>
                    <a:pt x="52658" y="51599"/>
                  </a:lnTo>
                  <a:lnTo>
                    <a:pt x="52381" y="53361"/>
                  </a:lnTo>
                  <a:lnTo>
                    <a:pt x="52062" y="55052"/>
                  </a:lnTo>
                  <a:lnTo>
                    <a:pt x="51700" y="56674"/>
                  </a:lnTo>
                  <a:lnTo>
                    <a:pt x="51296" y="58226"/>
                  </a:lnTo>
                  <a:lnTo>
                    <a:pt x="50865" y="59704"/>
                  </a:lnTo>
                  <a:lnTo>
                    <a:pt x="50403" y="61125"/>
                  </a:lnTo>
                  <a:lnTo>
                    <a:pt x="49909" y="62489"/>
                  </a:lnTo>
                  <a:lnTo>
                    <a:pt x="49383" y="63797"/>
                  </a:lnTo>
                  <a:lnTo>
                    <a:pt x="48826" y="65047"/>
                  </a:lnTo>
                  <a:lnTo>
                    <a:pt x="48237" y="66241"/>
                  </a:lnTo>
                  <a:lnTo>
                    <a:pt x="47617" y="67379"/>
                  </a:lnTo>
                  <a:lnTo>
                    <a:pt x="46965" y="68459"/>
                  </a:lnTo>
                  <a:lnTo>
                    <a:pt x="46281" y="69483"/>
                  </a:lnTo>
                  <a:lnTo>
                    <a:pt x="45566" y="70450"/>
                  </a:lnTo>
                  <a:lnTo>
                    <a:pt x="44832" y="71351"/>
                  </a:lnTo>
                  <a:lnTo>
                    <a:pt x="44073" y="72200"/>
                  </a:lnTo>
                  <a:lnTo>
                    <a:pt x="43287" y="72997"/>
                  </a:lnTo>
                  <a:lnTo>
                    <a:pt x="42475" y="73741"/>
                  </a:lnTo>
                  <a:lnTo>
                    <a:pt x="41637" y="74433"/>
                  </a:lnTo>
                  <a:lnTo>
                    <a:pt x="40772" y="75073"/>
                  </a:lnTo>
                  <a:lnTo>
                    <a:pt x="39882" y="75660"/>
                  </a:lnTo>
                  <a:lnTo>
                    <a:pt x="38965" y="76195"/>
                  </a:lnTo>
                  <a:lnTo>
                    <a:pt x="38022" y="76677"/>
                  </a:lnTo>
                  <a:lnTo>
                    <a:pt x="37053" y="77107"/>
                  </a:lnTo>
                  <a:lnTo>
                    <a:pt x="36064" y="77491"/>
                  </a:lnTo>
                  <a:lnTo>
                    <a:pt x="35062" y="77834"/>
                  </a:lnTo>
                  <a:lnTo>
                    <a:pt x="34047" y="78137"/>
                  </a:lnTo>
                  <a:lnTo>
                    <a:pt x="33019" y="78400"/>
                  </a:lnTo>
                  <a:lnTo>
                    <a:pt x="31978" y="78622"/>
                  </a:lnTo>
                  <a:lnTo>
                    <a:pt x="30923" y="78803"/>
                  </a:lnTo>
                  <a:lnTo>
                    <a:pt x="29856" y="78945"/>
                  </a:lnTo>
                  <a:lnTo>
                    <a:pt x="28776" y="79046"/>
                  </a:lnTo>
                  <a:lnTo>
                    <a:pt x="27682" y="79106"/>
                  </a:lnTo>
                  <a:lnTo>
                    <a:pt x="26575" y="79126"/>
                  </a:lnTo>
                  <a:lnTo>
                    <a:pt x="25459" y="79106"/>
                  </a:lnTo>
                  <a:lnTo>
                    <a:pt x="24358" y="79046"/>
                  </a:lnTo>
                  <a:lnTo>
                    <a:pt x="23272" y="78945"/>
                  </a:lnTo>
                  <a:lnTo>
                    <a:pt x="22201" y="78803"/>
                  </a:lnTo>
                  <a:lnTo>
                    <a:pt x="21145" y="78622"/>
                  </a:lnTo>
                  <a:lnTo>
                    <a:pt x="20105" y="78400"/>
                  </a:lnTo>
                  <a:lnTo>
                    <a:pt x="19081" y="78137"/>
                  </a:lnTo>
                  <a:lnTo>
                    <a:pt x="18071" y="77834"/>
                  </a:lnTo>
                  <a:lnTo>
                    <a:pt x="17077" y="77491"/>
                  </a:lnTo>
                  <a:lnTo>
                    <a:pt x="16098" y="77107"/>
                  </a:lnTo>
                  <a:lnTo>
                    <a:pt x="15139" y="76677"/>
                  </a:lnTo>
                  <a:lnTo>
                    <a:pt x="14205" y="76195"/>
                  </a:lnTo>
                  <a:lnTo>
                    <a:pt x="13297" y="75660"/>
                  </a:lnTo>
                  <a:lnTo>
                    <a:pt x="12413" y="75073"/>
                  </a:lnTo>
                  <a:lnTo>
                    <a:pt x="11555" y="74433"/>
                  </a:lnTo>
                  <a:lnTo>
                    <a:pt x="10721" y="73741"/>
                  </a:lnTo>
                  <a:lnTo>
                    <a:pt x="9913" y="72997"/>
                  </a:lnTo>
                  <a:lnTo>
                    <a:pt x="9130" y="72200"/>
                  </a:lnTo>
                  <a:lnTo>
                    <a:pt x="8372" y="71351"/>
                  </a:lnTo>
                  <a:lnTo>
                    <a:pt x="7639" y="70450"/>
                  </a:lnTo>
                  <a:lnTo>
                    <a:pt x="6945" y="69493"/>
                  </a:lnTo>
                  <a:lnTo>
                    <a:pt x="6279" y="68479"/>
                  </a:lnTo>
                  <a:lnTo>
                    <a:pt x="5644" y="67406"/>
                  </a:lnTo>
                  <a:lnTo>
                    <a:pt x="5037" y="66276"/>
                  </a:lnTo>
                  <a:lnTo>
                    <a:pt x="4461" y="65088"/>
                  </a:lnTo>
                  <a:lnTo>
                    <a:pt x="3913" y="63842"/>
                  </a:lnTo>
                  <a:lnTo>
                    <a:pt x="3395" y="62539"/>
                  </a:lnTo>
                  <a:lnTo>
                    <a:pt x="2907" y="61177"/>
                  </a:lnTo>
                  <a:lnTo>
                    <a:pt x="2448" y="59758"/>
                  </a:lnTo>
                  <a:lnTo>
                    <a:pt x="2019" y="58281"/>
                  </a:lnTo>
                  <a:lnTo>
                    <a:pt x="1635" y="56728"/>
                  </a:lnTo>
                  <a:lnTo>
                    <a:pt x="1292" y="55105"/>
                  </a:lnTo>
                  <a:lnTo>
                    <a:pt x="989" y="53410"/>
                  </a:lnTo>
                  <a:lnTo>
                    <a:pt x="726" y="51645"/>
                  </a:lnTo>
                  <a:lnTo>
                    <a:pt x="504" y="49809"/>
                  </a:lnTo>
                  <a:lnTo>
                    <a:pt x="323" y="47901"/>
                  </a:lnTo>
                  <a:lnTo>
                    <a:pt x="181" y="45923"/>
                  </a:lnTo>
                  <a:lnTo>
                    <a:pt x="80" y="43874"/>
                  </a:lnTo>
                  <a:lnTo>
                    <a:pt x="20" y="41754"/>
                  </a:lnTo>
                  <a:lnTo>
                    <a:pt x="0" y="39563"/>
                  </a:lnTo>
                  <a:lnTo>
                    <a:pt x="20" y="37279"/>
                  </a:lnTo>
                  <a:lnTo>
                    <a:pt x="80" y="35075"/>
                  </a:lnTo>
                  <a:lnTo>
                    <a:pt x="181" y="32952"/>
                  </a:lnTo>
                  <a:lnTo>
                    <a:pt x="323" y="30910"/>
                  </a:lnTo>
                  <a:lnTo>
                    <a:pt x="504" y="28949"/>
                  </a:lnTo>
                  <a:lnTo>
                    <a:pt x="726" y="27069"/>
                  </a:lnTo>
                  <a:lnTo>
                    <a:pt x="989" y="25269"/>
                  </a:lnTo>
                  <a:lnTo>
                    <a:pt x="1292" y="23550"/>
                  </a:lnTo>
                  <a:lnTo>
                    <a:pt x="1635" y="21912"/>
                  </a:lnTo>
                  <a:lnTo>
                    <a:pt x="2019" y="20354"/>
                  </a:lnTo>
                  <a:lnTo>
                    <a:pt x="2449" y="18857"/>
                  </a:lnTo>
                  <a:lnTo>
                    <a:pt x="2909" y="17423"/>
                  </a:lnTo>
                  <a:lnTo>
                    <a:pt x="3400" y="16050"/>
                  </a:lnTo>
                  <a:lnTo>
                    <a:pt x="3922" y="14740"/>
                  </a:lnTo>
                  <a:lnTo>
                    <a:pt x="4474" y="13492"/>
                  </a:lnTo>
                  <a:lnTo>
                    <a:pt x="5057" y="12306"/>
                  </a:lnTo>
                  <a:lnTo>
                    <a:pt x="5670" y="11183"/>
                  </a:lnTo>
                  <a:lnTo>
                    <a:pt x="6314" y="10121"/>
                  </a:lnTo>
                  <a:lnTo>
                    <a:pt x="6989" y="9122"/>
                  </a:lnTo>
                  <a:lnTo>
                    <a:pt x="7694" y="8185"/>
                  </a:lnTo>
                  <a:lnTo>
                    <a:pt x="8427" y="7306"/>
                  </a:lnTo>
                  <a:lnTo>
                    <a:pt x="9187" y="6482"/>
                  </a:lnTo>
                  <a:lnTo>
                    <a:pt x="9973" y="5713"/>
                  </a:lnTo>
                  <a:lnTo>
                    <a:pt x="10785" y="4998"/>
                  </a:lnTo>
                  <a:lnTo>
                    <a:pt x="11623" y="4338"/>
                  </a:lnTo>
                  <a:lnTo>
                    <a:pt x="12487" y="3732"/>
                  </a:lnTo>
                  <a:lnTo>
                    <a:pt x="13378" y="3181"/>
                  </a:lnTo>
                  <a:lnTo>
                    <a:pt x="14295" y="2684"/>
                  </a:lnTo>
                  <a:lnTo>
                    <a:pt x="15238" y="2242"/>
                  </a:lnTo>
                  <a:lnTo>
                    <a:pt x="16207" y="1855"/>
                  </a:lnTo>
                  <a:lnTo>
                    <a:pt x="17198" y="1502"/>
                  </a:lnTo>
                  <a:lnTo>
                    <a:pt x="18206" y="1187"/>
                  </a:lnTo>
                  <a:lnTo>
                    <a:pt x="19232" y="909"/>
                  </a:lnTo>
                  <a:lnTo>
                    <a:pt x="20276" y="667"/>
                  </a:lnTo>
                  <a:lnTo>
                    <a:pt x="21336" y="463"/>
                  </a:lnTo>
                  <a:lnTo>
                    <a:pt x="22415" y="296"/>
                  </a:lnTo>
                  <a:lnTo>
                    <a:pt x="23511" y="166"/>
                  </a:lnTo>
                  <a:lnTo>
                    <a:pt x="24624" y="74"/>
                  </a:lnTo>
                  <a:lnTo>
                    <a:pt x="25755" y="18"/>
                  </a:lnTo>
                  <a:lnTo>
                    <a:pt x="26903" y="0"/>
                  </a:lnTo>
                  <a:lnTo>
                    <a:pt x="27998" y="18"/>
                  </a:lnTo>
                  <a:lnTo>
                    <a:pt x="29079" y="74"/>
                  </a:lnTo>
                  <a:lnTo>
                    <a:pt x="30146" y="166"/>
                  </a:lnTo>
                  <a:lnTo>
                    <a:pt x="31198" y="296"/>
                  </a:lnTo>
                  <a:lnTo>
                    <a:pt x="32237" y="463"/>
                  </a:lnTo>
                  <a:lnTo>
                    <a:pt x="33261" y="667"/>
                  </a:lnTo>
                  <a:lnTo>
                    <a:pt x="34271" y="909"/>
                  </a:lnTo>
                  <a:lnTo>
                    <a:pt x="35267" y="1187"/>
                  </a:lnTo>
                  <a:lnTo>
                    <a:pt x="36249" y="1502"/>
                  </a:lnTo>
                  <a:lnTo>
                    <a:pt x="37216" y="1855"/>
                  </a:lnTo>
                  <a:lnTo>
                    <a:pt x="38175" y="2242"/>
                  </a:lnTo>
                  <a:lnTo>
                    <a:pt x="39109" y="2684"/>
                  </a:lnTo>
                  <a:lnTo>
                    <a:pt x="40018" y="3181"/>
                  </a:lnTo>
                  <a:lnTo>
                    <a:pt x="40901" y="3732"/>
                  </a:lnTo>
                  <a:lnTo>
                    <a:pt x="41759" y="4338"/>
                  </a:lnTo>
                  <a:lnTo>
                    <a:pt x="42593" y="4998"/>
                  </a:lnTo>
                  <a:lnTo>
                    <a:pt x="43401" y="5713"/>
                  </a:lnTo>
                  <a:lnTo>
                    <a:pt x="44184" y="6482"/>
                  </a:lnTo>
                  <a:lnTo>
                    <a:pt x="44942" y="7306"/>
                  </a:lnTo>
                  <a:lnTo>
                    <a:pt x="45675" y="8185"/>
                  </a:lnTo>
                  <a:lnTo>
                    <a:pt x="46380" y="9122"/>
                  </a:lnTo>
                  <a:lnTo>
                    <a:pt x="47054" y="10121"/>
                  </a:lnTo>
                  <a:lnTo>
                    <a:pt x="47698" y="11183"/>
                  </a:lnTo>
                  <a:lnTo>
                    <a:pt x="48312" y="12306"/>
                  </a:lnTo>
                  <a:lnTo>
                    <a:pt x="48895" y="13492"/>
                  </a:lnTo>
                  <a:lnTo>
                    <a:pt x="49447" y="14740"/>
                  </a:lnTo>
                  <a:lnTo>
                    <a:pt x="49968" y="16050"/>
                  </a:lnTo>
                  <a:lnTo>
                    <a:pt x="50460" y="17423"/>
                  </a:lnTo>
                  <a:lnTo>
                    <a:pt x="50920" y="18857"/>
                  </a:lnTo>
                  <a:lnTo>
                    <a:pt x="51350" y="20354"/>
                  </a:lnTo>
                  <a:lnTo>
                    <a:pt x="51744" y="21912"/>
                  </a:lnTo>
                  <a:lnTo>
                    <a:pt x="52097" y="23550"/>
                  </a:lnTo>
                  <a:lnTo>
                    <a:pt x="52408" y="25269"/>
                  </a:lnTo>
                  <a:lnTo>
                    <a:pt x="52677" y="27069"/>
                  </a:lnTo>
                  <a:lnTo>
                    <a:pt x="52905" y="28949"/>
                  </a:lnTo>
                  <a:lnTo>
                    <a:pt x="53092" y="30910"/>
                  </a:lnTo>
                  <a:lnTo>
                    <a:pt x="53237" y="32952"/>
                  </a:lnTo>
                  <a:lnTo>
                    <a:pt x="53341" y="35075"/>
                  </a:lnTo>
                  <a:lnTo>
                    <a:pt x="53403" y="37279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0" name="pg950"/>
            <p:cNvSpPr/>
            <p:nvPr/>
          </p:nvSpPr>
          <p:spPr>
            <a:xfrm>
              <a:off x="9969383" y="8683934"/>
              <a:ext cx="33506" cy="63137"/>
            </a:xfrm>
            <a:custGeom>
              <a:avLst/>
              <a:pathLst>
                <a:path w="33506" h="63137">
                  <a:moveTo>
                    <a:pt x="33506" y="31596"/>
                  </a:moveTo>
                  <a:lnTo>
                    <a:pt x="33495" y="29793"/>
                  </a:lnTo>
                  <a:lnTo>
                    <a:pt x="33462" y="28053"/>
                  </a:lnTo>
                  <a:lnTo>
                    <a:pt x="33407" y="26375"/>
                  </a:lnTo>
                  <a:lnTo>
                    <a:pt x="33331" y="24759"/>
                  </a:lnTo>
                  <a:lnTo>
                    <a:pt x="33233" y="23206"/>
                  </a:lnTo>
                  <a:lnTo>
                    <a:pt x="33113" y="21714"/>
                  </a:lnTo>
                  <a:lnTo>
                    <a:pt x="32971" y="20285"/>
                  </a:lnTo>
                  <a:lnTo>
                    <a:pt x="32807" y="18918"/>
                  </a:lnTo>
                  <a:lnTo>
                    <a:pt x="32622" y="17613"/>
                  </a:lnTo>
                  <a:lnTo>
                    <a:pt x="32414" y="16371"/>
                  </a:lnTo>
                  <a:lnTo>
                    <a:pt x="32186" y="15173"/>
                  </a:lnTo>
                  <a:lnTo>
                    <a:pt x="31936" y="14026"/>
                  </a:lnTo>
                  <a:lnTo>
                    <a:pt x="31666" y="12929"/>
                  </a:lnTo>
                  <a:lnTo>
                    <a:pt x="31375" y="11883"/>
                  </a:lnTo>
                  <a:lnTo>
                    <a:pt x="31064" y="10886"/>
                  </a:lnTo>
                  <a:lnTo>
                    <a:pt x="30731" y="9940"/>
                  </a:lnTo>
                  <a:lnTo>
                    <a:pt x="30378" y="9044"/>
                  </a:lnTo>
                  <a:lnTo>
                    <a:pt x="30004" y="8198"/>
                  </a:lnTo>
                  <a:lnTo>
                    <a:pt x="29610" y="7403"/>
                  </a:lnTo>
                  <a:lnTo>
                    <a:pt x="29195" y="6657"/>
                  </a:lnTo>
                  <a:lnTo>
                    <a:pt x="28759" y="5948"/>
                  </a:lnTo>
                  <a:lnTo>
                    <a:pt x="28304" y="5282"/>
                  </a:lnTo>
                  <a:lnTo>
                    <a:pt x="27829" y="4660"/>
                  </a:lnTo>
                  <a:lnTo>
                    <a:pt x="27335" y="4081"/>
                  </a:lnTo>
                  <a:lnTo>
                    <a:pt x="26821" y="3547"/>
                  </a:lnTo>
                  <a:lnTo>
                    <a:pt x="26287" y="3055"/>
                  </a:lnTo>
                  <a:lnTo>
                    <a:pt x="25734" y="2608"/>
                  </a:lnTo>
                  <a:lnTo>
                    <a:pt x="25161" y="2204"/>
                  </a:lnTo>
                  <a:lnTo>
                    <a:pt x="24568" y="1844"/>
                  </a:lnTo>
                  <a:lnTo>
                    <a:pt x="23956" y="1527"/>
                  </a:lnTo>
                  <a:lnTo>
                    <a:pt x="23336" y="1237"/>
                  </a:lnTo>
                  <a:lnTo>
                    <a:pt x="22699" y="977"/>
                  </a:lnTo>
                  <a:lnTo>
                    <a:pt x="22044" y="748"/>
                  </a:lnTo>
                  <a:lnTo>
                    <a:pt x="21371" y="550"/>
                  </a:lnTo>
                  <a:lnTo>
                    <a:pt x="20682" y="381"/>
                  </a:lnTo>
                  <a:lnTo>
                    <a:pt x="19974" y="244"/>
                  </a:lnTo>
                  <a:lnTo>
                    <a:pt x="19250" y="137"/>
                  </a:lnTo>
                  <a:lnTo>
                    <a:pt x="18508" y="61"/>
                  </a:lnTo>
                  <a:lnTo>
                    <a:pt x="17748" y="15"/>
                  </a:lnTo>
                  <a:lnTo>
                    <a:pt x="16971" y="0"/>
                  </a:lnTo>
                  <a:lnTo>
                    <a:pt x="16151" y="15"/>
                  </a:lnTo>
                  <a:lnTo>
                    <a:pt x="15351" y="61"/>
                  </a:lnTo>
                  <a:lnTo>
                    <a:pt x="14571" y="137"/>
                  </a:lnTo>
                  <a:lnTo>
                    <a:pt x="13810" y="244"/>
                  </a:lnTo>
                  <a:lnTo>
                    <a:pt x="13069" y="381"/>
                  </a:lnTo>
                  <a:lnTo>
                    <a:pt x="12348" y="550"/>
                  </a:lnTo>
                  <a:lnTo>
                    <a:pt x="11646" y="748"/>
                  </a:lnTo>
                  <a:lnTo>
                    <a:pt x="10964" y="977"/>
                  </a:lnTo>
                  <a:lnTo>
                    <a:pt x="10301" y="1237"/>
                  </a:lnTo>
                  <a:lnTo>
                    <a:pt x="9658" y="1527"/>
                  </a:lnTo>
                  <a:lnTo>
                    <a:pt x="9035" y="1854"/>
                  </a:lnTo>
                  <a:lnTo>
                    <a:pt x="8432" y="2224"/>
                  </a:lnTo>
                  <a:lnTo>
                    <a:pt x="7848" y="2636"/>
                  </a:lnTo>
                  <a:lnTo>
                    <a:pt x="7284" y="3090"/>
                  </a:lnTo>
                  <a:lnTo>
                    <a:pt x="6739" y="3587"/>
                  </a:lnTo>
                  <a:lnTo>
                    <a:pt x="6214" y="4127"/>
                  </a:lnTo>
                  <a:lnTo>
                    <a:pt x="5709" y="4709"/>
                  </a:lnTo>
                  <a:lnTo>
                    <a:pt x="5223" y="5334"/>
                  </a:lnTo>
                  <a:lnTo>
                    <a:pt x="4757" y="6002"/>
                  </a:lnTo>
                  <a:lnTo>
                    <a:pt x="4311" y="6712"/>
                  </a:lnTo>
                  <a:lnTo>
                    <a:pt x="3895" y="7457"/>
                  </a:lnTo>
                  <a:lnTo>
                    <a:pt x="3501" y="8253"/>
                  </a:lnTo>
                  <a:lnTo>
                    <a:pt x="3127" y="9099"/>
                  </a:lnTo>
                  <a:lnTo>
                    <a:pt x="2774" y="9995"/>
                  </a:lnTo>
                  <a:lnTo>
                    <a:pt x="2442" y="10941"/>
                  </a:lnTo>
                  <a:lnTo>
                    <a:pt x="2130" y="11937"/>
                  </a:lnTo>
                  <a:lnTo>
                    <a:pt x="1839" y="12984"/>
                  </a:lnTo>
                  <a:lnTo>
                    <a:pt x="1569" y="14081"/>
                  </a:lnTo>
                  <a:lnTo>
                    <a:pt x="1320" y="15228"/>
                  </a:lnTo>
                  <a:lnTo>
                    <a:pt x="1091" y="16425"/>
                  </a:lnTo>
                  <a:lnTo>
                    <a:pt x="884" y="17667"/>
                  </a:lnTo>
                  <a:lnTo>
                    <a:pt x="698" y="18970"/>
                  </a:lnTo>
                  <a:lnTo>
                    <a:pt x="534" y="20335"/>
                  </a:lnTo>
                  <a:lnTo>
                    <a:pt x="392" y="21760"/>
                  </a:lnTo>
                  <a:lnTo>
                    <a:pt x="272" y="23246"/>
                  </a:lnTo>
                  <a:lnTo>
                    <a:pt x="174" y="24794"/>
                  </a:lnTo>
                  <a:lnTo>
                    <a:pt x="98" y="26403"/>
                  </a:lnTo>
                  <a:lnTo>
                    <a:pt x="43" y="28073"/>
                  </a:lnTo>
                  <a:lnTo>
                    <a:pt x="10" y="29804"/>
                  </a:lnTo>
                  <a:lnTo>
                    <a:pt x="0" y="31596"/>
                  </a:lnTo>
                  <a:lnTo>
                    <a:pt x="10" y="33336"/>
                  </a:lnTo>
                  <a:lnTo>
                    <a:pt x="43" y="35021"/>
                  </a:lnTo>
                  <a:lnTo>
                    <a:pt x="98" y="36649"/>
                  </a:lnTo>
                  <a:lnTo>
                    <a:pt x="174" y="38223"/>
                  </a:lnTo>
                  <a:lnTo>
                    <a:pt x="272" y="39740"/>
                  </a:lnTo>
                  <a:lnTo>
                    <a:pt x="392" y="41202"/>
                  </a:lnTo>
                  <a:lnTo>
                    <a:pt x="534" y="42609"/>
                  </a:lnTo>
                  <a:lnTo>
                    <a:pt x="698" y="43959"/>
                  </a:lnTo>
                  <a:lnTo>
                    <a:pt x="884" y="45254"/>
                  </a:lnTo>
                  <a:lnTo>
                    <a:pt x="1091" y="46493"/>
                  </a:lnTo>
                  <a:lnTo>
                    <a:pt x="1330" y="47681"/>
                  </a:lnTo>
                  <a:lnTo>
                    <a:pt x="1589" y="48822"/>
                  </a:lnTo>
                  <a:lnTo>
                    <a:pt x="1867" y="49917"/>
                  </a:lnTo>
                  <a:lnTo>
                    <a:pt x="2165" y="50964"/>
                  </a:lnTo>
                  <a:lnTo>
                    <a:pt x="2482" y="51964"/>
                  </a:lnTo>
                  <a:lnTo>
                    <a:pt x="2820" y="52917"/>
                  </a:lnTo>
                  <a:lnTo>
                    <a:pt x="3177" y="53824"/>
                  </a:lnTo>
                  <a:lnTo>
                    <a:pt x="3553" y="54683"/>
                  </a:lnTo>
                  <a:lnTo>
                    <a:pt x="3949" y="55496"/>
                  </a:lnTo>
                  <a:lnTo>
                    <a:pt x="4365" y="56261"/>
                  </a:lnTo>
                  <a:lnTo>
                    <a:pt x="4811" y="56973"/>
                  </a:lnTo>
                  <a:lnTo>
                    <a:pt x="5275" y="57643"/>
                  </a:lnTo>
                  <a:lnTo>
                    <a:pt x="5758" y="58273"/>
                  </a:lnTo>
                  <a:lnTo>
                    <a:pt x="6260" y="58863"/>
                  </a:lnTo>
                  <a:lnTo>
                    <a:pt x="6780" y="59413"/>
                  </a:lnTo>
                  <a:lnTo>
                    <a:pt x="7318" y="59922"/>
                  </a:lnTo>
                  <a:lnTo>
                    <a:pt x="7876" y="60391"/>
                  </a:lnTo>
                  <a:lnTo>
                    <a:pt x="8451" y="60819"/>
                  </a:lnTo>
                  <a:lnTo>
                    <a:pt x="9046" y="61207"/>
                  </a:lnTo>
                  <a:lnTo>
                    <a:pt x="9658" y="61555"/>
                  </a:lnTo>
                  <a:lnTo>
                    <a:pt x="10289" y="61855"/>
                  </a:lnTo>
                  <a:lnTo>
                    <a:pt x="10938" y="62125"/>
                  </a:lnTo>
                  <a:lnTo>
                    <a:pt x="11603" y="62362"/>
                  </a:lnTo>
                  <a:lnTo>
                    <a:pt x="12287" y="62568"/>
                  </a:lnTo>
                  <a:lnTo>
                    <a:pt x="12987" y="62742"/>
                  </a:lnTo>
                  <a:lnTo>
                    <a:pt x="13705" y="62884"/>
                  </a:lnTo>
                  <a:lnTo>
                    <a:pt x="14441" y="62995"/>
                  </a:lnTo>
                  <a:lnTo>
                    <a:pt x="15194" y="63074"/>
                  </a:lnTo>
                  <a:lnTo>
                    <a:pt x="15965" y="63122"/>
                  </a:lnTo>
                  <a:lnTo>
                    <a:pt x="16753" y="63137"/>
                  </a:lnTo>
                  <a:lnTo>
                    <a:pt x="17520" y="63122"/>
                  </a:lnTo>
                  <a:lnTo>
                    <a:pt x="18272" y="63074"/>
                  </a:lnTo>
                  <a:lnTo>
                    <a:pt x="19009" y="62995"/>
                  </a:lnTo>
                  <a:lnTo>
                    <a:pt x="19730" y="62884"/>
                  </a:lnTo>
                  <a:lnTo>
                    <a:pt x="20436" y="62742"/>
                  </a:lnTo>
                  <a:lnTo>
                    <a:pt x="21127" y="62568"/>
                  </a:lnTo>
                  <a:lnTo>
                    <a:pt x="21803" y="62362"/>
                  </a:lnTo>
                  <a:lnTo>
                    <a:pt x="22463" y="62125"/>
                  </a:lnTo>
                  <a:lnTo>
                    <a:pt x="23108" y="61855"/>
                  </a:lnTo>
                  <a:lnTo>
                    <a:pt x="23738" y="61555"/>
                  </a:lnTo>
                  <a:lnTo>
                    <a:pt x="24350" y="61207"/>
                  </a:lnTo>
                  <a:lnTo>
                    <a:pt x="24942" y="60819"/>
                  </a:lnTo>
                  <a:lnTo>
                    <a:pt x="25515" y="60391"/>
                  </a:lnTo>
                  <a:lnTo>
                    <a:pt x="26069" y="59922"/>
                  </a:lnTo>
                  <a:lnTo>
                    <a:pt x="26603" y="59413"/>
                  </a:lnTo>
                  <a:lnTo>
                    <a:pt x="27117" y="58863"/>
                  </a:lnTo>
                  <a:lnTo>
                    <a:pt x="27611" y="58273"/>
                  </a:lnTo>
                  <a:lnTo>
                    <a:pt x="28086" y="57643"/>
                  </a:lnTo>
                  <a:lnTo>
                    <a:pt x="28541" y="56973"/>
                  </a:lnTo>
                  <a:lnTo>
                    <a:pt x="28976" y="56261"/>
                  </a:lnTo>
                  <a:lnTo>
                    <a:pt x="29403" y="55496"/>
                  </a:lnTo>
                  <a:lnTo>
                    <a:pt x="29808" y="54683"/>
                  </a:lnTo>
                  <a:lnTo>
                    <a:pt x="30193" y="53824"/>
                  </a:lnTo>
                  <a:lnTo>
                    <a:pt x="30557" y="52917"/>
                  </a:lnTo>
                  <a:lnTo>
                    <a:pt x="30900" y="51964"/>
                  </a:lnTo>
                  <a:lnTo>
                    <a:pt x="31222" y="50964"/>
                  </a:lnTo>
                  <a:lnTo>
                    <a:pt x="31524" y="49917"/>
                  </a:lnTo>
                  <a:lnTo>
                    <a:pt x="31805" y="48822"/>
                  </a:lnTo>
                  <a:lnTo>
                    <a:pt x="32066" y="47681"/>
                  </a:lnTo>
                  <a:lnTo>
                    <a:pt x="32305" y="46493"/>
                  </a:lnTo>
                  <a:lnTo>
                    <a:pt x="32533" y="45254"/>
                  </a:lnTo>
                  <a:lnTo>
                    <a:pt x="32737" y="43959"/>
                  </a:lnTo>
                  <a:lnTo>
                    <a:pt x="32917" y="42609"/>
                  </a:lnTo>
                  <a:lnTo>
                    <a:pt x="33073" y="41202"/>
                  </a:lnTo>
                  <a:lnTo>
                    <a:pt x="33206" y="39740"/>
                  </a:lnTo>
                  <a:lnTo>
                    <a:pt x="33314" y="38223"/>
                  </a:lnTo>
                  <a:lnTo>
                    <a:pt x="33398" y="36649"/>
                  </a:lnTo>
                  <a:lnTo>
                    <a:pt x="33458" y="35021"/>
                  </a:lnTo>
                  <a:lnTo>
                    <a:pt x="33494" y="33336"/>
                  </a:lnTo>
                  <a:close/>
                </a:path>
              </a:pathLst>
            </a:custGeom>
            <a:solidFill>
              <a:srgbClr val="4D4D4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1" name="pg951"/>
            <p:cNvSpPr/>
            <p:nvPr/>
          </p:nvSpPr>
          <p:spPr>
            <a:xfrm>
              <a:off x="7489590" y="8811990"/>
              <a:ext cx="82946" cy="96111"/>
            </a:xfrm>
            <a:custGeom>
              <a:avLst/>
              <a:pathLst>
                <a:path w="82946" h="96111">
                  <a:moveTo>
                    <a:pt x="67940" y="96111"/>
                  </a:moveTo>
                  <a:lnTo>
                    <a:pt x="42974" y="56207"/>
                  </a:lnTo>
                  <a:lnTo>
                    <a:pt x="13028" y="56207"/>
                  </a:lnTo>
                  <a:lnTo>
                    <a:pt x="13028" y="96111"/>
                  </a:lnTo>
                  <a:lnTo>
                    <a:pt x="0" y="96111"/>
                  </a:lnTo>
                  <a:lnTo>
                    <a:pt x="0" y="0"/>
                  </a:lnTo>
                  <a:lnTo>
                    <a:pt x="45225" y="0"/>
                  </a:lnTo>
                  <a:lnTo>
                    <a:pt x="46843" y="19"/>
                  </a:lnTo>
                  <a:lnTo>
                    <a:pt x="48422" y="76"/>
                  </a:lnTo>
                  <a:lnTo>
                    <a:pt x="49964" y="171"/>
                  </a:lnTo>
                  <a:lnTo>
                    <a:pt x="51467" y="305"/>
                  </a:lnTo>
                  <a:lnTo>
                    <a:pt x="52933" y="477"/>
                  </a:lnTo>
                  <a:lnTo>
                    <a:pt x="54360" y="687"/>
                  </a:lnTo>
                  <a:lnTo>
                    <a:pt x="55749" y="935"/>
                  </a:lnTo>
                  <a:lnTo>
                    <a:pt x="57099" y="1222"/>
                  </a:lnTo>
                  <a:lnTo>
                    <a:pt x="58412" y="1547"/>
                  </a:lnTo>
                  <a:lnTo>
                    <a:pt x="59686" y="1909"/>
                  </a:lnTo>
                  <a:lnTo>
                    <a:pt x="60934" y="2295"/>
                  </a:lnTo>
                  <a:lnTo>
                    <a:pt x="62141" y="2714"/>
                  </a:lnTo>
                  <a:lnTo>
                    <a:pt x="63308" y="3168"/>
                  </a:lnTo>
                  <a:lnTo>
                    <a:pt x="64433" y="3656"/>
                  </a:lnTo>
                  <a:lnTo>
                    <a:pt x="65518" y="4178"/>
                  </a:lnTo>
                  <a:lnTo>
                    <a:pt x="66562" y="4733"/>
                  </a:lnTo>
                  <a:lnTo>
                    <a:pt x="67564" y="5324"/>
                  </a:lnTo>
                  <a:lnTo>
                    <a:pt x="68526" y="5948"/>
                  </a:lnTo>
                  <a:lnTo>
                    <a:pt x="69447" y="6606"/>
                  </a:lnTo>
                  <a:lnTo>
                    <a:pt x="70327" y="7298"/>
                  </a:lnTo>
                  <a:lnTo>
                    <a:pt x="71166" y="8023"/>
                  </a:lnTo>
                  <a:lnTo>
                    <a:pt x="71964" y="8780"/>
                  </a:lnTo>
                  <a:lnTo>
                    <a:pt x="72721" y="9568"/>
                  </a:lnTo>
                  <a:lnTo>
                    <a:pt x="73437" y="10387"/>
                  </a:lnTo>
                  <a:lnTo>
                    <a:pt x="74113" y="11238"/>
                  </a:lnTo>
                  <a:lnTo>
                    <a:pt x="74747" y="12120"/>
                  </a:lnTo>
                  <a:lnTo>
                    <a:pt x="75341" y="13033"/>
                  </a:lnTo>
                  <a:lnTo>
                    <a:pt x="75893" y="13978"/>
                  </a:lnTo>
                  <a:lnTo>
                    <a:pt x="76405" y="14954"/>
                  </a:lnTo>
                  <a:lnTo>
                    <a:pt x="76875" y="15961"/>
                  </a:lnTo>
                  <a:lnTo>
                    <a:pt x="77303" y="16997"/>
                  </a:lnTo>
                  <a:lnTo>
                    <a:pt x="77686" y="18060"/>
                  </a:lnTo>
                  <a:lnTo>
                    <a:pt x="78023" y="19148"/>
                  </a:lnTo>
                  <a:lnTo>
                    <a:pt x="78316" y="20261"/>
                  </a:lnTo>
                  <a:lnTo>
                    <a:pt x="78564" y="21401"/>
                  </a:lnTo>
                  <a:lnTo>
                    <a:pt x="78766" y="22567"/>
                  </a:lnTo>
                  <a:lnTo>
                    <a:pt x="78924" y="23759"/>
                  </a:lnTo>
                  <a:lnTo>
                    <a:pt x="79036" y="24976"/>
                  </a:lnTo>
                  <a:lnTo>
                    <a:pt x="79104" y="26220"/>
                  </a:lnTo>
                  <a:lnTo>
                    <a:pt x="79126" y="27489"/>
                  </a:lnTo>
                  <a:lnTo>
                    <a:pt x="79113" y="28402"/>
                  </a:lnTo>
                  <a:lnTo>
                    <a:pt x="79072" y="29312"/>
                  </a:lnTo>
                  <a:lnTo>
                    <a:pt x="79004" y="30219"/>
                  </a:lnTo>
                  <a:lnTo>
                    <a:pt x="78908" y="31124"/>
                  </a:lnTo>
                  <a:lnTo>
                    <a:pt x="78785" y="32025"/>
                  </a:lnTo>
                  <a:lnTo>
                    <a:pt x="78635" y="32924"/>
                  </a:lnTo>
                  <a:lnTo>
                    <a:pt x="78458" y="33821"/>
                  </a:lnTo>
                  <a:lnTo>
                    <a:pt x="78253" y="34714"/>
                  </a:lnTo>
                  <a:lnTo>
                    <a:pt x="78021" y="35605"/>
                  </a:lnTo>
                  <a:lnTo>
                    <a:pt x="77762" y="36493"/>
                  </a:lnTo>
                  <a:lnTo>
                    <a:pt x="77487" y="37373"/>
                  </a:lnTo>
                  <a:lnTo>
                    <a:pt x="77181" y="38237"/>
                  </a:lnTo>
                  <a:lnTo>
                    <a:pt x="76843" y="39086"/>
                  </a:lnTo>
                  <a:lnTo>
                    <a:pt x="76474" y="39920"/>
                  </a:lnTo>
                  <a:lnTo>
                    <a:pt x="76074" y="40740"/>
                  </a:lnTo>
                  <a:lnTo>
                    <a:pt x="75642" y="41544"/>
                  </a:lnTo>
                  <a:lnTo>
                    <a:pt x="75179" y="42333"/>
                  </a:lnTo>
                  <a:lnTo>
                    <a:pt x="74684" y="43107"/>
                  </a:lnTo>
                  <a:lnTo>
                    <a:pt x="74159" y="43867"/>
                  </a:lnTo>
                  <a:lnTo>
                    <a:pt x="73601" y="44611"/>
                  </a:lnTo>
                  <a:lnTo>
                    <a:pt x="73013" y="45337"/>
                  </a:lnTo>
                  <a:lnTo>
                    <a:pt x="72392" y="46043"/>
                  </a:lnTo>
                  <a:lnTo>
                    <a:pt x="71741" y="46729"/>
                  </a:lnTo>
                  <a:lnTo>
                    <a:pt x="71058" y="47394"/>
                  </a:lnTo>
                  <a:lnTo>
                    <a:pt x="70344" y="48038"/>
                  </a:lnTo>
                  <a:lnTo>
                    <a:pt x="69598" y="48663"/>
                  </a:lnTo>
                  <a:lnTo>
                    <a:pt x="68822" y="49266"/>
                  </a:lnTo>
                  <a:lnTo>
                    <a:pt x="68013" y="49849"/>
                  </a:lnTo>
                  <a:lnTo>
                    <a:pt x="67174" y="50412"/>
                  </a:lnTo>
                  <a:lnTo>
                    <a:pt x="66302" y="50955"/>
                  </a:lnTo>
                  <a:lnTo>
                    <a:pt x="65398" y="51471"/>
                  </a:lnTo>
                  <a:lnTo>
                    <a:pt x="64458" y="51956"/>
                  </a:lnTo>
                  <a:lnTo>
                    <a:pt x="63483" y="52410"/>
                  </a:lnTo>
                  <a:lnTo>
                    <a:pt x="62472" y="52832"/>
                  </a:lnTo>
                  <a:lnTo>
                    <a:pt x="61425" y="53223"/>
                  </a:lnTo>
                  <a:lnTo>
                    <a:pt x="60343" y="53582"/>
                  </a:lnTo>
                  <a:lnTo>
                    <a:pt x="59226" y="53910"/>
                  </a:lnTo>
                  <a:lnTo>
                    <a:pt x="58073" y="54207"/>
                  </a:lnTo>
                  <a:lnTo>
                    <a:pt x="56885" y="54472"/>
                  </a:lnTo>
                  <a:lnTo>
                    <a:pt x="55661" y="54706"/>
                  </a:lnTo>
                  <a:lnTo>
                    <a:pt x="82946" y="9611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2" name="pg952"/>
            <p:cNvSpPr/>
            <p:nvPr/>
          </p:nvSpPr>
          <p:spPr>
            <a:xfrm>
              <a:off x="7502619" y="8822426"/>
              <a:ext cx="53001" cy="35470"/>
            </a:xfrm>
            <a:custGeom>
              <a:avLst/>
              <a:pathLst>
                <a:path w="53001" h="35470">
                  <a:moveTo>
                    <a:pt x="53001" y="17189"/>
                  </a:moveTo>
                  <a:lnTo>
                    <a:pt x="52986" y="16328"/>
                  </a:lnTo>
                  <a:lnTo>
                    <a:pt x="52941" y="15489"/>
                  </a:lnTo>
                  <a:lnTo>
                    <a:pt x="52866" y="14674"/>
                  </a:lnTo>
                  <a:lnTo>
                    <a:pt x="52761" y="13882"/>
                  </a:lnTo>
                  <a:lnTo>
                    <a:pt x="52626" y="13113"/>
                  </a:lnTo>
                  <a:lnTo>
                    <a:pt x="52461" y="12368"/>
                  </a:lnTo>
                  <a:lnTo>
                    <a:pt x="52266" y="11645"/>
                  </a:lnTo>
                  <a:lnTo>
                    <a:pt x="52040" y="10946"/>
                  </a:lnTo>
                  <a:lnTo>
                    <a:pt x="51785" y="10270"/>
                  </a:lnTo>
                  <a:lnTo>
                    <a:pt x="51500" y="9618"/>
                  </a:lnTo>
                  <a:lnTo>
                    <a:pt x="51186" y="8987"/>
                  </a:lnTo>
                  <a:lnTo>
                    <a:pt x="50845" y="8379"/>
                  </a:lnTo>
                  <a:lnTo>
                    <a:pt x="50477" y="7792"/>
                  </a:lnTo>
                  <a:lnTo>
                    <a:pt x="50081" y="7227"/>
                  </a:lnTo>
                  <a:lnTo>
                    <a:pt x="49658" y="6684"/>
                  </a:lnTo>
                  <a:lnTo>
                    <a:pt x="49208" y="6163"/>
                  </a:lnTo>
                  <a:lnTo>
                    <a:pt x="48731" y="5664"/>
                  </a:lnTo>
                  <a:lnTo>
                    <a:pt x="48226" y="5186"/>
                  </a:lnTo>
                  <a:lnTo>
                    <a:pt x="47694" y="4731"/>
                  </a:lnTo>
                  <a:lnTo>
                    <a:pt x="47135" y="4297"/>
                  </a:lnTo>
                  <a:lnTo>
                    <a:pt x="46549" y="3872"/>
                  </a:lnTo>
                  <a:lnTo>
                    <a:pt x="45940" y="3470"/>
                  </a:lnTo>
                  <a:lnTo>
                    <a:pt x="45305" y="3092"/>
                  </a:lnTo>
                  <a:lnTo>
                    <a:pt x="44646" y="2736"/>
                  </a:lnTo>
                  <a:lnTo>
                    <a:pt x="43963" y="2404"/>
                  </a:lnTo>
                  <a:lnTo>
                    <a:pt x="43255" y="2095"/>
                  </a:lnTo>
                  <a:lnTo>
                    <a:pt x="42522" y="1809"/>
                  </a:lnTo>
                  <a:lnTo>
                    <a:pt x="41765" y="1547"/>
                  </a:lnTo>
                  <a:lnTo>
                    <a:pt x="40983" y="1307"/>
                  </a:lnTo>
                  <a:lnTo>
                    <a:pt x="40177" y="1091"/>
                  </a:lnTo>
                  <a:lnTo>
                    <a:pt x="39347" y="884"/>
                  </a:lnTo>
                  <a:lnTo>
                    <a:pt x="38496" y="698"/>
                  </a:lnTo>
                  <a:lnTo>
                    <a:pt x="37623" y="534"/>
                  </a:lnTo>
                  <a:lnTo>
                    <a:pt x="36728" y="392"/>
                  </a:lnTo>
                  <a:lnTo>
                    <a:pt x="35811" y="272"/>
                  </a:lnTo>
                  <a:lnTo>
                    <a:pt x="34873" y="174"/>
                  </a:lnTo>
                  <a:lnTo>
                    <a:pt x="33912" y="98"/>
                  </a:lnTo>
                  <a:lnTo>
                    <a:pt x="32930" y="43"/>
                  </a:lnTo>
                  <a:lnTo>
                    <a:pt x="31926" y="10"/>
                  </a:lnTo>
                  <a:lnTo>
                    <a:pt x="30900" y="0"/>
                  </a:lnTo>
                  <a:lnTo>
                    <a:pt x="0" y="0"/>
                  </a:lnTo>
                  <a:lnTo>
                    <a:pt x="0" y="35470"/>
                  </a:lnTo>
                  <a:lnTo>
                    <a:pt x="31446" y="35470"/>
                  </a:lnTo>
                  <a:lnTo>
                    <a:pt x="32549" y="35457"/>
                  </a:lnTo>
                  <a:lnTo>
                    <a:pt x="33623" y="35416"/>
                  </a:lnTo>
                  <a:lnTo>
                    <a:pt x="34667" y="35347"/>
                  </a:lnTo>
                  <a:lnTo>
                    <a:pt x="35680" y="35252"/>
                  </a:lnTo>
                  <a:lnTo>
                    <a:pt x="36664" y="35129"/>
                  </a:lnTo>
                  <a:lnTo>
                    <a:pt x="37618" y="34979"/>
                  </a:lnTo>
                  <a:lnTo>
                    <a:pt x="38541" y="34802"/>
                  </a:lnTo>
                  <a:lnTo>
                    <a:pt x="39435" y="34597"/>
                  </a:lnTo>
                  <a:lnTo>
                    <a:pt x="40298" y="34365"/>
                  </a:lnTo>
                  <a:lnTo>
                    <a:pt x="41132" y="34106"/>
                  </a:lnTo>
                  <a:lnTo>
                    <a:pt x="41935" y="33809"/>
                  </a:lnTo>
                  <a:lnTo>
                    <a:pt x="42709" y="33492"/>
                  </a:lnTo>
                  <a:lnTo>
                    <a:pt x="43452" y="33154"/>
                  </a:lnTo>
                  <a:lnTo>
                    <a:pt x="44166" y="32796"/>
                  </a:lnTo>
                  <a:lnTo>
                    <a:pt x="44849" y="32418"/>
                  </a:lnTo>
                  <a:lnTo>
                    <a:pt x="45503" y="32019"/>
                  </a:lnTo>
                  <a:lnTo>
                    <a:pt x="46126" y="31599"/>
                  </a:lnTo>
                  <a:lnTo>
                    <a:pt x="46720" y="31159"/>
                  </a:lnTo>
                  <a:lnTo>
                    <a:pt x="47283" y="30699"/>
                  </a:lnTo>
                  <a:lnTo>
                    <a:pt x="47817" y="30218"/>
                  </a:lnTo>
                  <a:lnTo>
                    <a:pt x="48334" y="29718"/>
                  </a:lnTo>
                  <a:lnTo>
                    <a:pt x="48824" y="29200"/>
                  </a:lnTo>
                  <a:lnTo>
                    <a:pt x="49284" y="28665"/>
                  </a:lnTo>
                  <a:lnTo>
                    <a:pt x="49716" y="28111"/>
                  </a:lnTo>
                  <a:lnTo>
                    <a:pt x="50119" y="27540"/>
                  </a:lnTo>
                  <a:lnTo>
                    <a:pt x="50493" y="26952"/>
                  </a:lnTo>
                  <a:lnTo>
                    <a:pt x="50839" y="26345"/>
                  </a:lnTo>
                  <a:lnTo>
                    <a:pt x="51156" y="25721"/>
                  </a:lnTo>
                  <a:lnTo>
                    <a:pt x="51445" y="25079"/>
                  </a:lnTo>
                  <a:lnTo>
                    <a:pt x="51705" y="24420"/>
                  </a:lnTo>
                  <a:lnTo>
                    <a:pt x="51951" y="23746"/>
                  </a:lnTo>
                  <a:lnTo>
                    <a:pt x="52171" y="23061"/>
                  </a:lnTo>
                  <a:lnTo>
                    <a:pt x="52366" y="22365"/>
                  </a:lnTo>
                  <a:lnTo>
                    <a:pt x="52534" y="21658"/>
                  </a:lnTo>
                  <a:lnTo>
                    <a:pt x="52677" y="20941"/>
                  </a:lnTo>
                  <a:lnTo>
                    <a:pt x="52794" y="20212"/>
                  </a:lnTo>
                  <a:lnTo>
                    <a:pt x="52884" y="19473"/>
                  </a:lnTo>
                  <a:lnTo>
                    <a:pt x="52949" y="18723"/>
                  </a:lnTo>
                  <a:lnTo>
                    <a:pt x="52988" y="1796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3" name="pg953"/>
            <p:cNvSpPr/>
            <p:nvPr/>
          </p:nvSpPr>
          <p:spPr>
            <a:xfrm>
              <a:off x="7584951" y="8832931"/>
              <a:ext cx="65552" cy="76534"/>
            </a:xfrm>
            <a:custGeom>
              <a:avLst/>
              <a:pathLst>
                <a:path w="65552" h="76534">
                  <a:moveTo>
                    <a:pt x="12892" y="40859"/>
                  </a:moveTo>
                  <a:lnTo>
                    <a:pt x="12903" y="42010"/>
                  </a:lnTo>
                  <a:lnTo>
                    <a:pt x="12938" y="43143"/>
                  </a:lnTo>
                  <a:lnTo>
                    <a:pt x="12996" y="44258"/>
                  </a:lnTo>
                  <a:lnTo>
                    <a:pt x="13077" y="45356"/>
                  </a:lnTo>
                  <a:lnTo>
                    <a:pt x="13182" y="46435"/>
                  </a:lnTo>
                  <a:lnTo>
                    <a:pt x="13309" y="47498"/>
                  </a:lnTo>
                  <a:lnTo>
                    <a:pt x="13460" y="48542"/>
                  </a:lnTo>
                  <a:lnTo>
                    <a:pt x="13634" y="49568"/>
                  </a:lnTo>
                  <a:lnTo>
                    <a:pt x="13831" y="50577"/>
                  </a:lnTo>
                  <a:lnTo>
                    <a:pt x="14051" y="51568"/>
                  </a:lnTo>
                  <a:lnTo>
                    <a:pt x="14309" y="52524"/>
                  </a:lnTo>
                  <a:lnTo>
                    <a:pt x="14592" y="53454"/>
                  </a:lnTo>
                  <a:lnTo>
                    <a:pt x="14899" y="54358"/>
                  </a:lnTo>
                  <a:lnTo>
                    <a:pt x="15230" y="55236"/>
                  </a:lnTo>
                  <a:lnTo>
                    <a:pt x="15586" y="56088"/>
                  </a:lnTo>
                  <a:lnTo>
                    <a:pt x="15967" y="56914"/>
                  </a:lnTo>
                  <a:lnTo>
                    <a:pt x="16372" y="57714"/>
                  </a:lnTo>
                  <a:lnTo>
                    <a:pt x="16802" y="58488"/>
                  </a:lnTo>
                  <a:lnTo>
                    <a:pt x="17256" y="59236"/>
                  </a:lnTo>
                  <a:lnTo>
                    <a:pt x="17735" y="59959"/>
                  </a:lnTo>
                  <a:lnTo>
                    <a:pt x="18253" y="60639"/>
                  </a:lnTo>
                  <a:lnTo>
                    <a:pt x="18799" y="61290"/>
                  </a:lnTo>
                  <a:lnTo>
                    <a:pt x="19372" y="61911"/>
                  </a:lnTo>
                  <a:lnTo>
                    <a:pt x="19972" y="62502"/>
                  </a:lnTo>
                  <a:lnTo>
                    <a:pt x="20600" y="63062"/>
                  </a:lnTo>
                  <a:lnTo>
                    <a:pt x="21255" y="63593"/>
                  </a:lnTo>
                  <a:lnTo>
                    <a:pt x="21937" y="64094"/>
                  </a:lnTo>
                  <a:lnTo>
                    <a:pt x="22646" y="64564"/>
                  </a:lnTo>
                  <a:lnTo>
                    <a:pt x="23383" y="65005"/>
                  </a:lnTo>
                  <a:lnTo>
                    <a:pt x="24147" y="65416"/>
                  </a:lnTo>
                  <a:lnTo>
                    <a:pt x="24940" y="65779"/>
                  </a:lnTo>
                  <a:lnTo>
                    <a:pt x="25765" y="66103"/>
                  </a:lnTo>
                  <a:lnTo>
                    <a:pt x="26621" y="66390"/>
                  </a:lnTo>
                  <a:lnTo>
                    <a:pt x="27508" y="66638"/>
                  </a:lnTo>
                  <a:lnTo>
                    <a:pt x="28427" y="66848"/>
                  </a:lnTo>
                  <a:lnTo>
                    <a:pt x="29377" y="67020"/>
                  </a:lnTo>
                  <a:lnTo>
                    <a:pt x="30359" y="67154"/>
                  </a:lnTo>
                  <a:lnTo>
                    <a:pt x="31372" y="67249"/>
                  </a:lnTo>
                  <a:lnTo>
                    <a:pt x="32416" y="67307"/>
                  </a:lnTo>
                  <a:lnTo>
                    <a:pt x="33492" y="67326"/>
                  </a:lnTo>
                  <a:lnTo>
                    <a:pt x="35056" y="67294"/>
                  </a:lnTo>
                  <a:lnTo>
                    <a:pt x="36556" y="67197"/>
                  </a:lnTo>
                  <a:lnTo>
                    <a:pt x="37992" y="67037"/>
                  </a:lnTo>
                  <a:lnTo>
                    <a:pt x="39364" y="66813"/>
                  </a:lnTo>
                  <a:lnTo>
                    <a:pt x="40671" y="66524"/>
                  </a:lnTo>
                  <a:lnTo>
                    <a:pt x="41915" y="66171"/>
                  </a:lnTo>
                  <a:lnTo>
                    <a:pt x="43094" y="65755"/>
                  </a:lnTo>
                  <a:lnTo>
                    <a:pt x="44210" y="65274"/>
                  </a:lnTo>
                  <a:lnTo>
                    <a:pt x="45261" y="64729"/>
                  </a:lnTo>
                  <a:lnTo>
                    <a:pt x="46248" y="64120"/>
                  </a:lnTo>
                  <a:lnTo>
                    <a:pt x="47185" y="63461"/>
                  </a:lnTo>
                  <a:lnTo>
                    <a:pt x="48060" y="62769"/>
                  </a:lnTo>
                  <a:lnTo>
                    <a:pt x="48871" y="62043"/>
                  </a:lnTo>
                  <a:lnTo>
                    <a:pt x="49620" y="61282"/>
                  </a:lnTo>
                  <a:lnTo>
                    <a:pt x="50307" y="60487"/>
                  </a:lnTo>
                  <a:lnTo>
                    <a:pt x="50930" y="59658"/>
                  </a:lnTo>
                  <a:lnTo>
                    <a:pt x="51491" y="58796"/>
                  </a:lnTo>
                  <a:lnTo>
                    <a:pt x="51989" y="57899"/>
                  </a:lnTo>
                  <a:lnTo>
                    <a:pt x="52424" y="56967"/>
                  </a:lnTo>
                  <a:lnTo>
                    <a:pt x="52796" y="56002"/>
                  </a:lnTo>
                  <a:lnTo>
                    <a:pt x="63574" y="59072"/>
                  </a:lnTo>
                  <a:lnTo>
                    <a:pt x="63332" y="59686"/>
                  </a:lnTo>
                  <a:lnTo>
                    <a:pt x="63072" y="60302"/>
                  </a:lnTo>
                  <a:lnTo>
                    <a:pt x="62792" y="60920"/>
                  </a:lnTo>
                  <a:lnTo>
                    <a:pt x="62493" y="61538"/>
                  </a:lnTo>
                  <a:lnTo>
                    <a:pt x="62176" y="62158"/>
                  </a:lnTo>
                  <a:lnTo>
                    <a:pt x="61839" y="62780"/>
                  </a:lnTo>
                  <a:lnTo>
                    <a:pt x="61483" y="63403"/>
                  </a:lnTo>
                  <a:lnTo>
                    <a:pt x="61107" y="64027"/>
                  </a:lnTo>
                  <a:lnTo>
                    <a:pt x="60713" y="64652"/>
                  </a:lnTo>
                  <a:lnTo>
                    <a:pt x="60300" y="65279"/>
                  </a:lnTo>
                  <a:lnTo>
                    <a:pt x="59876" y="65888"/>
                  </a:lnTo>
                  <a:lnTo>
                    <a:pt x="59424" y="66485"/>
                  </a:lnTo>
                  <a:lnTo>
                    <a:pt x="58943" y="67072"/>
                  </a:lnTo>
                  <a:lnTo>
                    <a:pt x="58433" y="67648"/>
                  </a:lnTo>
                  <a:lnTo>
                    <a:pt x="57895" y="68212"/>
                  </a:lnTo>
                  <a:lnTo>
                    <a:pt x="57328" y="68766"/>
                  </a:lnTo>
                  <a:lnTo>
                    <a:pt x="56733" y="69309"/>
                  </a:lnTo>
                  <a:lnTo>
                    <a:pt x="56109" y="69841"/>
                  </a:lnTo>
                  <a:lnTo>
                    <a:pt x="55456" y="70362"/>
                  </a:lnTo>
                  <a:lnTo>
                    <a:pt x="54774" y="70873"/>
                  </a:lnTo>
                  <a:lnTo>
                    <a:pt x="54061" y="71356"/>
                  </a:lnTo>
                  <a:lnTo>
                    <a:pt x="53312" y="71822"/>
                  </a:lnTo>
                  <a:lnTo>
                    <a:pt x="52528" y="72272"/>
                  </a:lnTo>
                  <a:lnTo>
                    <a:pt x="51708" y="72706"/>
                  </a:lnTo>
                  <a:lnTo>
                    <a:pt x="50852" y="73124"/>
                  </a:lnTo>
                  <a:lnTo>
                    <a:pt x="49961" y="73525"/>
                  </a:lnTo>
                  <a:lnTo>
                    <a:pt x="49035" y="73910"/>
                  </a:lnTo>
                  <a:lnTo>
                    <a:pt x="48073" y="74278"/>
                  </a:lnTo>
                  <a:lnTo>
                    <a:pt x="47076" y="74630"/>
                  </a:lnTo>
                  <a:lnTo>
                    <a:pt x="46043" y="74965"/>
                  </a:lnTo>
                  <a:lnTo>
                    <a:pt x="44985" y="75264"/>
                  </a:lnTo>
                  <a:lnTo>
                    <a:pt x="43882" y="75530"/>
                  </a:lnTo>
                  <a:lnTo>
                    <a:pt x="42736" y="75766"/>
                  </a:lnTo>
                  <a:lnTo>
                    <a:pt x="41547" y="75970"/>
                  </a:lnTo>
                  <a:lnTo>
                    <a:pt x="40313" y="76142"/>
                  </a:lnTo>
                  <a:lnTo>
                    <a:pt x="39036" y="76283"/>
                  </a:lnTo>
                  <a:lnTo>
                    <a:pt x="37716" y="76393"/>
                  </a:lnTo>
                  <a:lnTo>
                    <a:pt x="36352" y="76472"/>
                  </a:lnTo>
                  <a:lnTo>
                    <a:pt x="34944" y="76519"/>
                  </a:lnTo>
                  <a:lnTo>
                    <a:pt x="33492" y="76534"/>
                  </a:lnTo>
                  <a:lnTo>
                    <a:pt x="30296" y="76437"/>
                  </a:lnTo>
                  <a:lnTo>
                    <a:pt x="27255" y="76144"/>
                  </a:lnTo>
                  <a:lnTo>
                    <a:pt x="24369" y="75656"/>
                  </a:lnTo>
                  <a:lnTo>
                    <a:pt x="21639" y="74974"/>
                  </a:lnTo>
                  <a:lnTo>
                    <a:pt x="19065" y="74096"/>
                  </a:lnTo>
                  <a:lnTo>
                    <a:pt x="16646" y="73023"/>
                  </a:lnTo>
                  <a:lnTo>
                    <a:pt x="14383" y="71755"/>
                  </a:lnTo>
                  <a:lnTo>
                    <a:pt x="12275" y="70292"/>
                  </a:lnTo>
                  <a:lnTo>
                    <a:pt x="10323" y="68633"/>
                  </a:lnTo>
                  <a:lnTo>
                    <a:pt x="8526" y="66780"/>
                  </a:lnTo>
                  <a:lnTo>
                    <a:pt x="6906" y="64734"/>
                  </a:lnTo>
                  <a:lnTo>
                    <a:pt x="5457" y="62499"/>
                  </a:lnTo>
                  <a:lnTo>
                    <a:pt x="4178" y="60074"/>
                  </a:lnTo>
                  <a:lnTo>
                    <a:pt x="3069" y="57459"/>
                  </a:lnTo>
                  <a:lnTo>
                    <a:pt x="2131" y="54655"/>
                  </a:lnTo>
                  <a:lnTo>
                    <a:pt x="1364" y="51661"/>
                  </a:lnTo>
                  <a:lnTo>
                    <a:pt x="767" y="48478"/>
                  </a:lnTo>
                  <a:lnTo>
                    <a:pt x="341" y="45105"/>
                  </a:lnTo>
                  <a:lnTo>
                    <a:pt x="85" y="41542"/>
                  </a:lnTo>
                  <a:lnTo>
                    <a:pt x="0" y="37789"/>
                  </a:lnTo>
                  <a:lnTo>
                    <a:pt x="25" y="35748"/>
                  </a:lnTo>
                  <a:lnTo>
                    <a:pt x="103" y="33770"/>
                  </a:lnTo>
                  <a:lnTo>
                    <a:pt x="233" y="31857"/>
                  </a:lnTo>
                  <a:lnTo>
                    <a:pt x="414" y="30008"/>
                  </a:lnTo>
                  <a:lnTo>
                    <a:pt x="648" y="28223"/>
                  </a:lnTo>
                  <a:lnTo>
                    <a:pt x="933" y="26502"/>
                  </a:lnTo>
                  <a:lnTo>
                    <a:pt x="1270" y="24845"/>
                  </a:lnTo>
                  <a:lnTo>
                    <a:pt x="1658" y="23252"/>
                  </a:lnTo>
                  <a:lnTo>
                    <a:pt x="2099" y="21723"/>
                  </a:lnTo>
                  <a:lnTo>
                    <a:pt x="2592" y="20259"/>
                  </a:lnTo>
                  <a:lnTo>
                    <a:pt x="3129" y="18840"/>
                  </a:lnTo>
                  <a:lnTo>
                    <a:pt x="3705" y="17476"/>
                  </a:lnTo>
                  <a:lnTo>
                    <a:pt x="4319" y="16166"/>
                  </a:lnTo>
                  <a:lnTo>
                    <a:pt x="4971" y="14911"/>
                  </a:lnTo>
                  <a:lnTo>
                    <a:pt x="5661" y="13710"/>
                  </a:lnTo>
                  <a:lnTo>
                    <a:pt x="6390" y="12564"/>
                  </a:lnTo>
                  <a:lnTo>
                    <a:pt x="7156" y="11473"/>
                  </a:lnTo>
                  <a:lnTo>
                    <a:pt x="7961" y="10436"/>
                  </a:lnTo>
                  <a:lnTo>
                    <a:pt x="8804" y="9454"/>
                  </a:lnTo>
                  <a:lnTo>
                    <a:pt x="9686" y="8526"/>
                  </a:lnTo>
                  <a:lnTo>
                    <a:pt x="10601" y="7651"/>
                  </a:lnTo>
                  <a:lnTo>
                    <a:pt x="11547" y="6826"/>
                  </a:lnTo>
                  <a:lnTo>
                    <a:pt x="12522" y="6052"/>
                  </a:lnTo>
                  <a:lnTo>
                    <a:pt x="13527" y="5328"/>
                  </a:lnTo>
                  <a:lnTo>
                    <a:pt x="14563" y="4655"/>
                  </a:lnTo>
                  <a:lnTo>
                    <a:pt x="15628" y="4032"/>
                  </a:lnTo>
                  <a:lnTo>
                    <a:pt x="16724" y="3460"/>
                  </a:lnTo>
                  <a:lnTo>
                    <a:pt x="17849" y="2938"/>
                  </a:lnTo>
                  <a:lnTo>
                    <a:pt x="19005" y="2467"/>
                  </a:lnTo>
                  <a:lnTo>
                    <a:pt x="20191" y="2046"/>
                  </a:lnTo>
                  <a:lnTo>
                    <a:pt x="21399" y="1657"/>
                  </a:lnTo>
                  <a:lnTo>
                    <a:pt x="22624" y="1309"/>
                  </a:lnTo>
                  <a:lnTo>
                    <a:pt x="23866" y="1002"/>
                  </a:lnTo>
                  <a:lnTo>
                    <a:pt x="25124" y="736"/>
                  </a:lnTo>
                  <a:lnTo>
                    <a:pt x="26398" y="511"/>
                  </a:lnTo>
                  <a:lnTo>
                    <a:pt x="27688" y="327"/>
                  </a:lnTo>
                  <a:lnTo>
                    <a:pt x="28995" y="184"/>
                  </a:lnTo>
                  <a:lnTo>
                    <a:pt x="30319" y="81"/>
                  </a:lnTo>
                  <a:lnTo>
                    <a:pt x="31658" y="20"/>
                  </a:lnTo>
                  <a:lnTo>
                    <a:pt x="33015" y="0"/>
                  </a:lnTo>
                  <a:lnTo>
                    <a:pt x="34839" y="30"/>
                  </a:lnTo>
                  <a:lnTo>
                    <a:pt x="36603" y="120"/>
                  </a:lnTo>
                  <a:lnTo>
                    <a:pt x="38304" y="270"/>
                  </a:lnTo>
                  <a:lnTo>
                    <a:pt x="39945" y="480"/>
                  </a:lnTo>
                  <a:lnTo>
                    <a:pt x="41524" y="750"/>
                  </a:lnTo>
                  <a:lnTo>
                    <a:pt x="43042" y="1080"/>
                  </a:lnTo>
                  <a:lnTo>
                    <a:pt x="44498" y="1470"/>
                  </a:lnTo>
                  <a:lnTo>
                    <a:pt x="45893" y="1920"/>
                  </a:lnTo>
                  <a:lnTo>
                    <a:pt x="47227" y="2431"/>
                  </a:lnTo>
                  <a:lnTo>
                    <a:pt x="48499" y="3001"/>
                  </a:lnTo>
                  <a:lnTo>
                    <a:pt x="49729" y="3624"/>
                  </a:lnTo>
                  <a:lnTo>
                    <a:pt x="50908" y="4294"/>
                  </a:lnTo>
                  <a:lnTo>
                    <a:pt x="52037" y="5010"/>
                  </a:lnTo>
                  <a:lnTo>
                    <a:pt x="53116" y="5773"/>
                  </a:lnTo>
                  <a:lnTo>
                    <a:pt x="54143" y="6582"/>
                  </a:lnTo>
                  <a:lnTo>
                    <a:pt x="55121" y="7437"/>
                  </a:lnTo>
                  <a:lnTo>
                    <a:pt x="56048" y="8339"/>
                  </a:lnTo>
                  <a:lnTo>
                    <a:pt x="56925" y="9287"/>
                  </a:lnTo>
                  <a:lnTo>
                    <a:pt x="57751" y="10282"/>
                  </a:lnTo>
                  <a:lnTo>
                    <a:pt x="58526" y="11323"/>
                  </a:lnTo>
                  <a:lnTo>
                    <a:pt x="59268" y="12392"/>
                  </a:lnTo>
                  <a:lnTo>
                    <a:pt x="59964" y="13500"/>
                  </a:lnTo>
                  <a:lnTo>
                    <a:pt x="60616" y="14646"/>
                  </a:lnTo>
                  <a:lnTo>
                    <a:pt x="61222" y="15830"/>
                  </a:lnTo>
                  <a:lnTo>
                    <a:pt x="61783" y="17053"/>
                  </a:lnTo>
                  <a:lnTo>
                    <a:pt x="62300" y="18313"/>
                  </a:lnTo>
                  <a:lnTo>
                    <a:pt x="62771" y="19612"/>
                  </a:lnTo>
                  <a:lnTo>
                    <a:pt x="63197" y="20949"/>
                  </a:lnTo>
                  <a:lnTo>
                    <a:pt x="63579" y="22324"/>
                  </a:lnTo>
                  <a:lnTo>
                    <a:pt x="63915" y="23738"/>
                  </a:lnTo>
                  <a:lnTo>
                    <a:pt x="64226" y="25182"/>
                  </a:lnTo>
                  <a:lnTo>
                    <a:pt x="64504" y="26649"/>
                  </a:lnTo>
                  <a:lnTo>
                    <a:pt x="64750" y="28139"/>
                  </a:lnTo>
                  <a:lnTo>
                    <a:pt x="64963" y="29653"/>
                  </a:lnTo>
                  <a:lnTo>
                    <a:pt x="65143" y="31190"/>
                  </a:lnTo>
                  <a:lnTo>
                    <a:pt x="65290" y="32750"/>
                  </a:lnTo>
                  <a:lnTo>
                    <a:pt x="65405" y="34333"/>
                  </a:lnTo>
                  <a:lnTo>
                    <a:pt x="65487" y="35940"/>
                  </a:lnTo>
                  <a:lnTo>
                    <a:pt x="65536" y="37569"/>
                  </a:lnTo>
                  <a:lnTo>
                    <a:pt x="65552" y="39222"/>
                  </a:lnTo>
                  <a:lnTo>
                    <a:pt x="65552" y="4085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4" name="pg954"/>
            <p:cNvSpPr/>
            <p:nvPr/>
          </p:nvSpPr>
          <p:spPr>
            <a:xfrm>
              <a:off x="7597980" y="8842003"/>
              <a:ext cx="39836" cy="22373"/>
            </a:xfrm>
            <a:custGeom>
              <a:avLst/>
              <a:pathLst>
                <a:path w="39836" h="22373">
                  <a:moveTo>
                    <a:pt x="39836" y="22373"/>
                  </a:moveTo>
                  <a:lnTo>
                    <a:pt x="39592" y="20104"/>
                  </a:lnTo>
                  <a:lnTo>
                    <a:pt x="39271" y="17961"/>
                  </a:lnTo>
                  <a:lnTo>
                    <a:pt x="38872" y="15946"/>
                  </a:lnTo>
                  <a:lnTo>
                    <a:pt x="38395" y="14057"/>
                  </a:lnTo>
                  <a:lnTo>
                    <a:pt x="37841" y="12295"/>
                  </a:lnTo>
                  <a:lnTo>
                    <a:pt x="37208" y="10660"/>
                  </a:lnTo>
                  <a:lnTo>
                    <a:pt x="36498" y="9152"/>
                  </a:lnTo>
                  <a:lnTo>
                    <a:pt x="35710" y="7770"/>
                  </a:lnTo>
                  <a:lnTo>
                    <a:pt x="34845" y="6516"/>
                  </a:lnTo>
                  <a:lnTo>
                    <a:pt x="33901" y="5388"/>
                  </a:lnTo>
                  <a:lnTo>
                    <a:pt x="32876" y="4364"/>
                  </a:lnTo>
                  <a:lnTo>
                    <a:pt x="31765" y="3448"/>
                  </a:lnTo>
                  <a:lnTo>
                    <a:pt x="30568" y="2640"/>
                  </a:lnTo>
                  <a:lnTo>
                    <a:pt x="29285" y="1939"/>
                  </a:lnTo>
                  <a:lnTo>
                    <a:pt x="27916" y="1347"/>
                  </a:lnTo>
                  <a:lnTo>
                    <a:pt x="26461" y="862"/>
                  </a:lnTo>
                  <a:lnTo>
                    <a:pt x="24920" y="484"/>
                  </a:lnTo>
                  <a:lnTo>
                    <a:pt x="23293" y="215"/>
                  </a:lnTo>
                  <a:lnTo>
                    <a:pt x="21580" y="53"/>
                  </a:lnTo>
                  <a:lnTo>
                    <a:pt x="19781" y="0"/>
                  </a:lnTo>
                  <a:lnTo>
                    <a:pt x="19164" y="10"/>
                  </a:lnTo>
                  <a:lnTo>
                    <a:pt x="18540" y="40"/>
                  </a:lnTo>
                  <a:lnTo>
                    <a:pt x="17909" y="92"/>
                  </a:lnTo>
                  <a:lnTo>
                    <a:pt x="17271" y="163"/>
                  </a:lnTo>
                  <a:lnTo>
                    <a:pt x="16626" y="255"/>
                  </a:lnTo>
                  <a:lnTo>
                    <a:pt x="15975" y="368"/>
                  </a:lnTo>
                  <a:lnTo>
                    <a:pt x="15317" y="501"/>
                  </a:lnTo>
                  <a:lnTo>
                    <a:pt x="14652" y="654"/>
                  </a:lnTo>
                  <a:lnTo>
                    <a:pt x="13980" y="828"/>
                  </a:lnTo>
                  <a:lnTo>
                    <a:pt x="13301" y="1023"/>
                  </a:lnTo>
                  <a:lnTo>
                    <a:pt x="12637" y="1229"/>
                  </a:lnTo>
                  <a:lnTo>
                    <a:pt x="11983" y="1467"/>
                  </a:lnTo>
                  <a:lnTo>
                    <a:pt x="11339" y="1737"/>
                  </a:lnTo>
                  <a:lnTo>
                    <a:pt x="10703" y="2038"/>
                  </a:lnTo>
                  <a:lnTo>
                    <a:pt x="10078" y="2370"/>
                  </a:lnTo>
                  <a:lnTo>
                    <a:pt x="9462" y="2733"/>
                  </a:lnTo>
                  <a:lnTo>
                    <a:pt x="8856" y="3128"/>
                  </a:lnTo>
                  <a:lnTo>
                    <a:pt x="8259" y="3555"/>
                  </a:lnTo>
                  <a:lnTo>
                    <a:pt x="7671" y="4012"/>
                  </a:lnTo>
                  <a:lnTo>
                    <a:pt x="7094" y="4502"/>
                  </a:lnTo>
                  <a:lnTo>
                    <a:pt x="6530" y="5025"/>
                  </a:lnTo>
                  <a:lnTo>
                    <a:pt x="5983" y="5585"/>
                  </a:lnTo>
                  <a:lnTo>
                    <a:pt x="5454" y="6182"/>
                  </a:lnTo>
                  <a:lnTo>
                    <a:pt x="4944" y="6815"/>
                  </a:lnTo>
                  <a:lnTo>
                    <a:pt x="4450" y="7486"/>
                  </a:lnTo>
                  <a:lnTo>
                    <a:pt x="3975" y="8193"/>
                  </a:lnTo>
                  <a:lnTo>
                    <a:pt x="3517" y="8937"/>
                  </a:lnTo>
                  <a:lnTo>
                    <a:pt x="3077" y="9718"/>
                  </a:lnTo>
                  <a:lnTo>
                    <a:pt x="2655" y="10536"/>
                  </a:lnTo>
                  <a:lnTo>
                    <a:pt x="2251" y="11391"/>
                  </a:lnTo>
                  <a:lnTo>
                    <a:pt x="1872" y="12274"/>
                  </a:lnTo>
                  <a:lnTo>
                    <a:pt x="1527" y="13206"/>
                  </a:lnTo>
                  <a:lnTo>
                    <a:pt x="1217" y="14184"/>
                  </a:lnTo>
                  <a:lnTo>
                    <a:pt x="941" y="15211"/>
                  </a:lnTo>
                  <a:lnTo>
                    <a:pt x="699" y="16285"/>
                  </a:lnTo>
                  <a:lnTo>
                    <a:pt x="491" y="17407"/>
                  </a:lnTo>
                  <a:lnTo>
                    <a:pt x="317" y="18577"/>
                  </a:lnTo>
                  <a:lnTo>
                    <a:pt x="177" y="19795"/>
                  </a:lnTo>
                  <a:lnTo>
                    <a:pt x="71" y="21060"/>
                  </a:lnTo>
                  <a:lnTo>
                    <a:pt x="0" y="223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5" name="pg955"/>
            <p:cNvSpPr/>
            <p:nvPr/>
          </p:nvSpPr>
          <p:spPr>
            <a:xfrm>
              <a:off x="7662646" y="8832931"/>
              <a:ext cx="60231" cy="76534"/>
            </a:xfrm>
            <a:custGeom>
              <a:avLst/>
              <a:pathLst>
                <a:path w="60231" h="76534">
                  <a:moveTo>
                    <a:pt x="12824" y="37926"/>
                  </a:moveTo>
                  <a:lnTo>
                    <a:pt x="12832" y="39184"/>
                  </a:lnTo>
                  <a:lnTo>
                    <a:pt x="12859" y="40422"/>
                  </a:lnTo>
                  <a:lnTo>
                    <a:pt x="12903" y="41640"/>
                  </a:lnTo>
                  <a:lnTo>
                    <a:pt x="12965" y="42837"/>
                  </a:lnTo>
                  <a:lnTo>
                    <a:pt x="13045" y="44014"/>
                  </a:lnTo>
                  <a:lnTo>
                    <a:pt x="13143" y="45170"/>
                  </a:lnTo>
                  <a:lnTo>
                    <a:pt x="13258" y="46306"/>
                  </a:lnTo>
                  <a:lnTo>
                    <a:pt x="13391" y="47421"/>
                  </a:lnTo>
                  <a:lnTo>
                    <a:pt x="13542" y="48516"/>
                  </a:lnTo>
                  <a:lnTo>
                    <a:pt x="13710" y="49590"/>
                  </a:lnTo>
                  <a:lnTo>
                    <a:pt x="13914" y="50640"/>
                  </a:lnTo>
                  <a:lnTo>
                    <a:pt x="14141" y="51661"/>
                  </a:lnTo>
                  <a:lnTo>
                    <a:pt x="14394" y="52654"/>
                  </a:lnTo>
                  <a:lnTo>
                    <a:pt x="14671" y="53618"/>
                  </a:lnTo>
                  <a:lnTo>
                    <a:pt x="14972" y="54553"/>
                  </a:lnTo>
                  <a:lnTo>
                    <a:pt x="15298" y="55459"/>
                  </a:lnTo>
                  <a:lnTo>
                    <a:pt x="15649" y="56337"/>
                  </a:lnTo>
                  <a:lnTo>
                    <a:pt x="16024" y="57186"/>
                  </a:lnTo>
                  <a:lnTo>
                    <a:pt x="16424" y="58007"/>
                  </a:lnTo>
                  <a:lnTo>
                    <a:pt x="16848" y="58799"/>
                  </a:lnTo>
                  <a:lnTo>
                    <a:pt x="17298" y="59546"/>
                  </a:lnTo>
                  <a:lnTo>
                    <a:pt x="17776" y="60259"/>
                  </a:lnTo>
                  <a:lnTo>
                    <a:pt x="18281" y="60937"/>
                  </a:lnTo>
                  <a:lnTo>
                    <a:pt x="18813" y="61582"/>
                  </a:lnTo>
                  <a:lnTo>
                    <a:pt x="19372" y="62193"/>
                  </a:lnTo>
                  <a:lnTo>
                    <a:pt x="19959" y="62769"/>
                  </a:lnTo>
                  <a:lnTo>
                    <a:pt x="20573" y="63311"/>
                  </a:lnTo>
                  <a:lnTo>
                    <a:pt x="21214" y="63819"/>
                  </a:lnTo>
                  <a:lnTo>
                    <a:pt x="21882" y="64294"/>
                  </a:lnTo>
                  <a:lnTo>
                    <a:pt x="22578" y="64734"/>
                  </a:lnTo>
                  <a:lnTo>
                    <a:pt x="23317" y="65135"/>
                  </a:lnTo>
                  <a:lnTo>
                    <a:pt x="24090" y="65495"/>
                  </a:lnTo>
                  <a:lnTo>
                    <a:pt x="24894" y="65812"/>
                  </a:lnTo>
                  <a:lnTo>
                    <a:pt x="25732" y="66087"/>
                  </a:lnTo>
                  <a:lnTo>
                    <a:pt x="26603" y="66319"/>
                  </a:lnTo>
                  <a:lnTo>
                    <a:pt x="27506" y="66510"/>
                  </a:lnTo>
                  <a:lnTo>
                    <a:pt x="28442" y="66658"/>
                  </a:lnTo>
                  <a:lnTo>
                    <a:pt x="29410" y="66764"/>
                  </a:lnTo>
                  <a:lnTo>
                    <a:pt x="30412" y="66827"/>
                  </a:lnTo>
                  <a:lnTo>
                    <a:pt x="31446" y="66848"/>
                  </a:lnTo>
                  <a:lnTo>
                    <a:pt x="32734" y="66813"/>
                  </a:lnTo>
                  <a:lnTo>
                    <a:pt x="33978" y="66706"/>
                  </a:lnTo>
                  <a:lnTo>
                    <a:pt x="35178" y="66529"/>
                  </a:lnTo>
                  <a:lnTo>
                    <a:pt x="36335" y="66281"/>
                  </a:lnTo>
                  <a:lnTo>
                    <a:pt x="37448" y="65961"/>
                  </a:lnTo>
                  <a:lnTo>
                    <a:pt x="38518" y="65571"/>
                  </a:lnTo>
                  <a:lnTo>
                    <a:pt x="39544" y="65110"/>
                  </a:lnTo>
                  <a:lnTo>
                    <a:pt x="40526" y="64578"/>
                  </a:lnTo>
                  <a:lnTo>
                    <a:pt x="41465" y="63975"/>
                  </a:lnTo>
                  <a:lnTo>
                    <a:pt x="42360" y="63301"/>
                  </a:lnTo>
                  <a:lnTo>
                    <a:pt x="43212" y="62553"/>
                  </a:lnTo>
                  <a:lnTo>
                    <a:pt x="43997" y="61729"/>
                  </a:lnTo>
                  <a:lnTo>
                    <a:pt x="44713" y="60829"/>
                  </a:lnTo>
                  <a:lnTo>
                    <a:pt x="45361" y="59852"/>
                  </a:lnTo>
                  <a:lnTo>
                    <a:pt x="45941" y="58799"/>
                  </a:lnTo>
                  <a:lnTo>
                    <a:pt x="46452" y="57669"/>
                  </a:lnTo>
                  <a:lnTo>
                    <a:pt x="46896" y="56463"/>
                  </a:lnTo>
                  <a:lnTo>
                    <a:pt x="47271" y="55181"/>
                  </a:lnTo>
                  <a:lnTo>
                    <a:pt x="47578" y="53822"/>
                  </a:lnTo>
                  <a:lnTo>
                    <a:pt x="47817" y="52387"/>
                  </a:lnTo>
                  <a:lnTo>
                    <a:pt x="60231" y="53206"/>
                  </a:lnTo>
                  <a:lnTo>
                    <a:pt x="60094" y="54116"/>
                  </a:lnTo>
                  <a:lnTo>
                    <a:pt x="59929" y="55020"/>
                  </a:lnTo>
                  <a:lnTo>
                    <a:pt x="59734" y="55917"/>
                  </a:lnTo>
                  <a:lnTo>
                    <a:pt x="59511" y="56807"/>
                  </a:lnTo>
                  <a:lnTo>
                    <a:pt x="59259" y="57691"/>
                  </a:lnTo>
                  <a:lnTo>
                    <a:pt x="58979" y="58567"/>
                  </a:lnTo>
                  <a:lnTo>
                    <a:pt x="58670" y="59437"/>
                  </a:lnTo>
                  <a:lnTo>
                    <a:pt x="58332" y="60300"/>
                  </a:lnTo>
                  <a:lnTo>
                    <a:pt x="57966" y="61156"/>
                  </a:lnTo>
                  <a:lnTo>
                    <a:pt x="57571" y="62005"/>
                  </a:lnTo>
                  <a:lnTo>
                    <a:pt x="57147" y="62841"/>
                  </a:lnTo>
                  <a:lnTo>
                    <a:pt x="56693" y="63656"/>
                  </a:lnTo>
                  <a:lnTo>
                    <a:pt x="56208" y="64450"/>
                  </a:lnTo>
                  <a:lnTo>
                    <a:pt x="55694" y="65225"/>
                  </a:lnTo>
                  <a:lnTo>
                    <a:pt x="55150" y="65978"/>
                  </a:lnTo>
                  <a:lnTo>
                    <a:pt x="54575" y="66712"/>
                  </a:lnTo>
                  <a:lnTo>
                    <a:pt x="53971" y="67425"/>
                  </a:lnTo>
                  <a:lnTo>
                    <a:pt x="53337" y="68117"/>
                  </a:lnTo>
                  <a:lnTo>
                    <a:pt x="52672" y="68789"/>
                  </a:lnTo>
                  <a:lnTo>
                    <a:pt x="51978" y="69440"/>
                  </a:lnTo>
                  <a:lnTo>
                    <a:pt x="51266" y="70069"/>
                  </a:lnTo>
                  <a:lnTo>
                    <a:pt x="50523" y="70674"/>
                  </a:lnTo>
                  <a:lnTo>
                    <a:pt x="49749" y="71253"/>
                  </a:lnTo>
                  <a:lnTo>
                    <a:pt x="48944" y="71809"/>
                  </a:lnTo>
                  <a:lnTo>
                    <a:pt x="48107" y="72339"/>
                  </a:lnTo>
                  <a:lnTo>
                    <a:pt x="47238" y="72845"/>
                  </a:lnTo>
                  <a:lnTo>
                    <a:pt x="46339" y="73327"/>
                  </a:lnTo>
                  <a:lnTo>
                    <a:pt x="45407" y="73784"/>
                  </a:lnTo>
                  <a:lnTo>
                    <a:pt x="44445" y="74216"/>
                  </a:lnTo>
                  <a:lnTo>
                    <a:pt x="43451" y="74624"/>
                  </a:lnTo>
                  <a:lnTo>
                    <a:pt x="42426" y="74987"/>
                  </a:lnTo>
                  <a:lnTo>
                    <a:pt x="41369" y="75312"/>
                  </a:lnTo>
                  <a:lnTo>
                    <a:pt x="40281" y="75598"/>
                  </a:lnTo>
                  <a:lnTo>
                    <a:pt x="39162" y="75847"/>
                  </a:lnTo>
                  <a:lnTo>
                    <a:pt x="38011" y="76057"/>
                  </a:lnTo>
                  <a:lnTo>
                    <a:pt x="36829" y="76229"/>
                  </a:lnTo>
                  <a:lnTo>
                    <a:pt x="35615" y="76362"/>
                  </a:lnTo>
                  <a:lnTo>
                    <a:pt x="34371" y="76458"/>
                  </a:lnTo>
                  <a:lnTo>
                    <a:pt x="33094" y="76515"/>
                  </a:lnTo>
                  <a:lnTo>
                    <a:pt x="31787" y="76534"/>
                  </a:lnTo>
                  <a:lnTo>
                    <a:pt x="30080" y="76505"/>
                  </a:lnTo>
                  <a:lnTo>
                    <a:pt x="28425" y="76417"/>
                  </a:lnTo>
                  <a:lnTo>
                    <a:pt x="26822" y="76270"/>
                  </a:lnTo>
                  <a:lnTo>
                    <a:pt x="25271" y="76065"/>
                  </a:lnTo>
                  <a:lnTo>
                    <a:pt x="23772" y="75801"/>
                  </a:lnTo>
                  <a:lnTo>
                    <a:pt x="22324" y="75478"/>
                  </a:lnTo>
                  <a:lnTo>
                    <a:pt x="20929" y="75097"/>
                  </a:lnTo>
                  <a:lnTo>
                    <a:pt x="19585" y="74657"/>
                  </a:lnTo>
                  <a:lnTo>
                    <a:pt x="18293" y="74159"/>
                  </a:lnTo>
                  <a:lnTo>
                    <a:pt x="17053" y="73601"/>
                  </a:lnTo>
                  <a:lnTo>
                    <a:pt x="15861" y="72993"/>
                  </a:lnTo>
                  <a:lnTo>
                    <a:pt x="14714" y="72341"/>
                  </a:lnTo>
                  <a:lnTo>
                    <a:pt x="13613" y="71645"/>
                  </a:lnTo>
                  <a:lnTo>
                    <a:pt x="12556" y="70905"/>
                  </a:lnTo>
                  <a:lnTo>
                    <a:pt x="11545" y="70122"/>
                  </a:lnTo>
                  <a:lnTo>
                    <a:pt x="10578" y="69296"/>
                  </a:lnTo>
                  <a:lnTo>
                    <a:pt x="9656" y="68425"/>
                  </a:lnTo>
                  <a:lnTo>
                    <a:pt x="8780" y="67511"/>
                  </a:lnTo>
                  <a:lnTo>
                    <a:pt x="7948" y="66553"/>
                  </a:lnTo>
                  <a:lnTo>
                    <a:pt x="7162" y="65552"/>
                  </a:lnTo>
                  <a:lnTo>
                    <a:pt x="6432" y="64498"/>
                  </a:lnTo>
                  <a:lnTo>
                    <a:pt x="5743" y="63407"/>
                  </a:lnTo>
                  <a:lnTo>
                    <a:pt x="5095" y="62282"/>
                  </a:lnTo>
                  <a:lnTo>
                    <a:pt x="4488" y="61121"/>
                  </a:lnTo>
                  <a:lnTo>
                    <a:pt x="3922" y="59925"/>
                  </a:lnTo>
                  <a:lnTo>
                    <a:pt x="3397" y="58693"/>
                  </a:lnTo>
                  <a:lnTo>
                    <a:pt x="2912" y="57425"/>
                  </a:lnTo>
                  <a:lnTo>
                    <a:pt x="2469" y="56122"/>
                  </a:lnTo>
                  <a:lnTo>
                    <a:pt x="2066" y="54784"/>
                  </a:lnTo>
                  <a:lnTo>
                    <a:pt x="1705" y="53410"/>
                  </a:lnTo>
                  <a:lnTo>
                    <a:pt x="1381" y="51993"/>
                  </a:lnTo>
                  <a:lnTo>
                    <a:pt x="1091" y="50553"/>
                  </a:lnTo>
                  <a:lnTo>
                    <a:pt x="835" y="49090"/>
                  </a:lnTo>
                  <a:lnTo>
                    <a:pt x="613" y="47604"/>
                  </a:lnTo>
                  <a:lnTo>
                    <a:pt x="426" y="46094"/>
                  </a:lnTo>
                  <a:lnTo>
                    <a:pt x="272" y="44562"/>
                  </a:lnTo>
                  <a:lnTo>
                    <a:pt x="153" y="43006"/>
                  </a:lnTo>
                  <a:lnTo>
                    <a:pt x="68" y="41427"/>
                  </a:lnTo>
                  <a:lnTo>
                    <a:pt x="17" y="39824"/>
                  </a:lnTo>
                  <a:lnTo>
                    <a:pt x="0" y="38199"/>
                  </a:lnTo>
                  <a:lnTo>
                    <a:pt x="12" y="36729"/>
                  </a:lnTo>
                  <a:lnTo>
                    <a:pt x="49" y="35296"/>
                  </a:lnTo>
                  <a:lnTo>
                    <a:pt x="110" y="33897"/>
                  </a:lnTo>
                  <a:lnTo>
                    <a:pt x="196" y="32534"/>
                  </a:lnTo>
                  <a:lnTo>
                    <a:pt x="306" y="31207"/>
                  </a:lnTo>
                  <a:lnTo>
                    <a:pt x="442" y="29915"/>
                  </a:lnTo>
                  <a:lnTo>
                    <a:pt x="601" y="28658"/>
                  </a:lnTo>
                  <a:lnTo>
                    <a:pt x="785" y="27437"/>
                  </a:lnTo>
                  <a:lnTo>
                    <a:pt x="994" y="26252"/>
                  </a:lnTo>
                  <a:lnTo>
                    <a:pt x="1227" y="25102"/>
                  </a:lnTo>
                  <a:lnTo>
                    <a:pt x="1482" y="23971"/>
                  </a:lnTo>
                  <a:lnTo>
                    <a:pt x="1757" y="22870"/>
                  </a:lnTo>
                  <a:lnTo>
                    <a:pt x="2050" y="21799"/>
                  </a:lnTo>
                  <a:lnTo>
                    <a:pt x="2362" y="20758"/>
                  </a:lnTo>
                  <a:lnTo>
                    <a:pt x="2694" y="19747"/>
                  </a:lnTo>
                  <a:lnTo>
                    <a:pt x="3045" y="18766"/>
                  </a:lnTo>
                  <a:lnTo>
                    <a:pt x="3414" y="17815"/>
                  </a:lnTo>
                  <a:lnTo>
                    <a:pt x="3803" y="16894"/>
                  </a:lnTo>
                  <a:lnTo>
                    <a:pt x="4211" y="16004"/>
                  </a:lnTo>
                  <a:lnTo>
                    <a:pt x="4638" y="15143"/>
                  </a:lnTo>
                  <a:lnTo>
                    <a:pt x="5096" y="14298"/>
                  </a:lnTo>
                  <a:lnTo>
                    <a:pt x="5568" y="13481"/>
                  </a:lnTo>
                  <a:lnTo>
                    <a:pt x="6056" y="12693"/>
                  </a:lnTo>
                  <a:lnTo>
                    <a:pt x="6559" y="11934"/>
                  </a:lnTo>
                  <a:lnTo>
                    <a:pt x="7077" y="11203"/>
                  </a:lnTo>
                  <a:lnTo>
                    <a:pt x="7609" y="10502"/>
                  </a:lnTo>
                  <a:lnTo>
                    <a:pt x="8157" y="9828"/>
                  </a:lnTo>
                  <a:lnTo>
                    <a:pt x="8720" y="9184"/>
                  </a:lnTo>
                  <a:lnTo>
                    <a:pt x="9298" y="8568"/>
                  </a:lnTo>
                  <a:lnTo>
                    <a:pt x="9890" y="7980"/>
                  </a:lnTo>
                  <a:lnTo>
                    <a:pt x="10495" y="7406"/>
                  </a:lnTo>
                  <a:lnTo>
                    <a:pt x="11110" y="6856"/>
                  </a:lnTo>
                  <a:lnTo>
                    <a:pt x="11734" y="6331"/>
                  </a:lnTo>
                  <a:lnTo>
                    <a:pt x="12368" y="5830"/>
                  </a:lnTo>
                  <a:lnTo>
                    <a:pt x="13011" y="5354"/>
                  </a:lnTo>
                  <a:lnTo>
                    <a:pt x="13664" y="4903"/>
                  </a:lnTo>
                  <a:lnTo>
                    <a:pt x="14326" y="4476"/>
                  </a:lnTo>
                  <a:lnTo>
                    <a:pt x="14998" y="4073"/>
                  </a:lnTo>
                  <a:lnTo>
                    <a:pt x="15680" y="3695"/>
                  </a:lnTo>
                  <a:lnTo>
                    <a:pt x="16371" y="3342"/>
                  </a:lnTo>
                  <a:lnTo>
                    <a:pt x="17083" y="2997"/>
                  </a:lnTo>
                  <a:lnTo>
                    <a:pt x="17803" y="2673"/>
                  </a:lnTo>
                  <a:lnTo>
                    <a:pt x="18530" y="2370"/>
                  </a:lnTo>
                  <a:lnTo>
                    <a:pt x="19263" y="2087"/>
                  </a:lnTo>
                  <a:lnTo>
                    <a:pt x="20003" y="1824"/>
                  </a:lnTo>
                  <a:lnTo>
                    <a:pt x="20750" y="1582"/>
                  </a:lnTo>
                  <a:lnTo>
                    <a:pt x="21504" y="1360"/>
                  </a:lnTo>
                  <a:lnTo>
                    <a:pt x="22264" y="1159"/>
                  </a:lnTo>
                  <a:lnTo>
                    <a:pt x="23032" y="978"/>
                  </a:lnTo>
                  <a:lnTo>
                    <a:pt x="23806" y="818"/>
                  </a:lnTo>
                  <a:lnTo>
                    <a:pt x="24584" y="663"/>
                  </a:lnTo>
                  <a:lnTo>
                    <a:pt x="25364" y="523"/>
                  </a:lnTo>
                  <a:lnTo>
                    <a:pt x="26145" y="401"/>
                  </a:lnTo>
                  <a:lnTo>
                    <a:pt x="26927" y="294"/>
                  </a:lnTo>
                  <a:lnTo>
                    <a:pt x="27711" y="204"/>
                  </a:lnTo>
                  <a:lnTo>
                    <a:pt x="28496" y="130"/>
                  </a:lnTo>
                  <a:lnTo>
                    <a:pt x="29283" y="73"/>
                  </a:lnTo>
                  <a:lnTo>
                    <a:pt x="30070" y="32"/>
                  </a:lnTo>
                  <a:lnTo>
                    <a:pt x="30860" y="8"/>
                  </a:lnTo>
                  <a:lnTo>
                    <a:pt x="31650" y="0"/>
                  </a:lnTo>
                  <a:lnTo>
                    <a:pt x="32878" y="17"/>
                  </a:lnTo>
                  <a:lnTo>
                    <a:pt x="34079" y="68"/>
                  </a:lnTo>
                  <a:lnTo>
                    <a:pt x="35252" y="153"/>
                  </a:lnTo>
                  <a:lnTo>
                    <a:pt x="36398" y="272"/>
                  </a:lnTo>
                  <a:lnTo>
                    <a:pt x="37517" y="426"/>
                  </a:lnTo>
                  <a:lnTo>
                    <a:pt x="38608" y="613"/>
                  </a:lnTo>
                  <a:lnTo>
                    <a:pt x="39672" y="835"/>
                  </a:lnTo>
                  <a:lnTo>
                    <a:pt x="40709" y="1091"/>
                  </a:lnTo>
                  <a:lnTo>
                    <a:pt x="41719" y="1381"/>
                  </a:lnTo>
                  <a:lnTo>
                    <a:pt x="42701" y="1705"/>
                  </a:lnTo>
                  <a:lnTo>
                    <a:pt x="43656" y="2059"/>
                  </a:lnTo>
                  <a:lnTo>
                    <a:pt x="44583" y="2439"/>
                  </a:lnTo>
                  <a:lnTo>
                    <a:pt x="45484" y="2845"/>
                  </a:lnTo>
                  <a:lnTo>
                    <a:pt x="46357" y="3276"/>
                  </a:lnTo>
                  <a:lnTo>
                    <a:pt x="47203" y="3734"/>
                  </a:lnTo>
                  <a:lnTo>
                    <a:pt x="48021" y="4218"/>
                  </a:lnTo>
                  <a:lnTo>
                    <a:pt x="48813" y="4727"/>
                  </a:lnTo>
                  <a:lnTo>
                    <a:pt x="49577" y="5263"/>
                  </a:lnTo>
                  <a:lnTo>
                    <a:pt x="50313" y="5824"/>
                  </a:lnTo>
                  <a:lnTo>
                    <a:pt x="51023" y="6412"/>
                  </a:lnTo>
                  <a:lnTo>
                    <a:pt x="51719" y="7009"/>
                  </a:lnTo>
                  <a:lnTo>
                    <a:pt x="52387" y="7628"/>
                  </a:lnTo>
                  <a:lnTo>
                    <a:pt x="53028" y="8270"/>
                  </a:lnTo>
                  <a:lnTo>
                    <a:pt x="53642" y="8933"/>
                  </a:lnTo>
                  <a:lnTo>
                    <a:pt x="54229" y="9618"/>
                  </a:lnTo>
                  <a:lnTo>
                    <a:pt x="54788" y="10324"/>
                  </a:lnTo>
                  <a:lnTo>
                    <a:pt x="55320" y="11053"/>
                  </a:lnTo>
                  <a:lnTo>
                    <a:pt x="55825" y="11803"/>
                  </a:lnTo>
                  <a:lnTo>
                    <a:pt x="56302" y="12575"/>
                  </a:lnTo>
                  <a:lnTo>
                    <a:pt x="56753" y="13369"/>
                  </a:lnTo>
                  <a:lnTo>
                    <a:pt x="57176" y="14180"/>
                  </a:lnTo>
                  <a:lnTo>
                    <a:pt x="57574" y="15004"/>
                  </a:lnTo>
                  <a:lnTo>
                    <a:pt x="57946" y="15839"/>
                  </a:lnTo>
                  <a:lnTo>
                    <a:pt x="58292" y="16687"/>
                  </a:lnTo>
                  <a:lnTo>
                    <a:pt x="58611" y="17547"/>
                  </a:lnTo>
                  <a:lnTo>
                    <a:pt x="58905" y="18420"/>
                  </a:lnTo>
                  <a:lnTo>
                    <a:pt x="59174" y="19304"/>
                  </a:lnTo>
                  <a:lnTo>
                    <a:pt x="59416" y="20201"/>
                  </a:lnTo>
                  <a:lnTo>
                    <a:pt x="59632" y="21111"/>
                  </a:lnTo>
                  <a:lnTo>
                    <a:pt x="59822" y="22032"/>
                  </a:lnTo>
                  <a:lnTo>
                    <a:pt x="47203" y="22987"/>
                  </a:lnTo>
                  <a:lnTo>
                    <a:pt x="46982" y="21785"/>
                  </a:lnTo>
                  <a:lnTo>
                    <a:pt x="46704" y="20633"/>
                  </a:lnTo>
                  <a:lnTo>
                    <a:pt x="46366" y="19531"/>
                  </a:lnTo>
                  <a:lnTo>
                    <a:pt x="45970" y="18480"/>
                  </a:lnTo>
                  <a:lnTo>
                    <a:pt x="45515" y="17479"/>
                  </a:lnTo>
                  <a:lnTo>
                    <a:pt x="45001" y="16529"/>
                  </a:lnTo>
                  <a:lnTo>
                    <a:pt x="44429" y="15629"/>
                  </a:lnTo>
                  <a:lnTo>
                    <a:pt x="43798" y="14780"/>
                  </a:lnTo>
                  <a:lnTo>
                    <a:pt x="43108" y="13981"/>
                  </a:lnTo>
                  <a:lnTo>
                    <a:pt x="42360" y="13233"/>
                  </a:lnTo>
                  <a:lnTo>
                    <a:pt x="41549" y="12546"/>
                  </a:lnTo>
                  <a:lnTo>
                    <a:pt x="40673" y="11931"/>
                  </a:lnTo>
                  <a:lnTo>
                    <a:pt x="39732" y="11389"/>
                  </a:lnTo>
                  <a:lnTo>
                    <a:pt x="38725" y="10919"/>
                  </a:lnTo>
                  <a:lnTo>
                    <a:pt x="37653" y="10521"/>
                  </a:lnTo>
                  <a:lnTo>
                    <a:pt x="36515" y="10196"/>
                  </a:lnTo>
                  <a:lnTo>
                    <a:pt x="35312" y="9943"/>
                  </a:lnTo>
                  <a:lnTo>
                    <a:pt x="34043" y="9762"/>
                  </a:lnTo>
                  <a:lnTo>
                    <a:pt x="32709" y="9654"/>
                  </a:lnTo>
                  <a:lnTo>
                    <a:pt x="31309" y="9618"/>
                  </a:lnTo>
                  <a:lnTo>
                    <a:pt x="30276" y="9635"/>
                  </a:lnTo>
                  <a:lnTo>
                    <a:pt x="29276" y="9688"/>
                  </a:lnTo>
                  <a:lnTo>
                    <a:pt x="28311" y="9777"/>
                  </a:lnTo>
                  <a:lnTo>
                    <a:pt x="27380" y="9901"/>
                  </a:lnTo>
                  <a:lnTo>
                    <a:pt x="26483" y="10061"/>
                  </a:lnTo>
                  <a:lnTo>
                    <a:pt x="25620" y="10256"/>
                  </a:lnTo>
                  <a:lnTo>
                    <a:pt x="24791" y="10487"/>
                  </a:lnTo>
                  <a:lnTo>
                    <a:pt x="23997" y="10753"/>
                  </a:lnTo>
                  <a:lnTo>
                    <a:pt x="23236" y="11054"/>
                  </a:lnTo>
                  <a:lnTo>
                    <a:pt x="22510" y="11391"/>
                  </a:lnTo>
                  <a:lnTo>
                    <a:pt x="21827" y="11751"/>
                  </a:lnTo>
                  <a:lnTo>
                    <a:pt x="21170" y="12147"/>
                  </a:lnTo>
                  <a:lnTo>
                    <a:pt x="20539" y="12580"/>
                  </a:lnTo>
                  <a:lnTo>
                    <a:pt x="19934" y="13050"/>
                  </a:lnTo>
                  <a:lnTo>
                    <a:pt x="19355" y="13557"/>
                  </a:lnTo>
                  <a:lnTo>
                    <a:pt x="18802" y="14100"/>
                  </a:lnTo>
                  <a:lnTo>
                    <a:pt x="18274" y="14681"/>
                  </a:lnTo>
                  <a:lnTo>
                    <a:pt x="17773" y="15298"/>
                  </a:lnTo>
                  <a:lnTo>
                    <a:pt x="17298" y="15952"/>
                  </a:lnTo>
                  <a:lnTo>
                    <a:pt x="16848" y="16643"/>
                  </a:lnTo>
                  <a:lnTo>
                    <a:pt x="16424" y="17358"/>
                  </a:lnTo>
                  <a:lnTo>
                    <a:pt x="16024" y="18109"/>
                  </a:lnTo>
                  <a:lnTo>
                    <a:pt x="15649" y="18897"/>
                  </a:lnTo>
                  <a:lnTo>
                    <a:pt x="15298" y="19721"/>
                  </a:lnTo>
                  <a:lnTo>
                    <a:pt x="14972" y="20583"/>
                  </a:lnTo>
                  <a:lnTo>
                    <a:pt x="14671" y="21481"/>
                  </a:lnTo>
                  <a:lnTo>
                    <a:pt x="14394" y="22416"/>
                  </a:lnTo>
                  <a:lnTo>
                    <a:pt x="14141" y="23388"/>
                  </a:lnTo>
                  <a:lnTo>
                    <a:pt x="13914" y="24397"/>
                  </a:lnTo>
                  <a:lnTo>
                    <a:pt x="13710" y="25443"/>
                  </a:lnTo>
                  <a:lnTo>
                    <a:pt x="13542" y="26525"/>
                  </a:lnTo>
                  <a:lnTo>
                    <a:pt x="13391" y="27645"/>
                  </a:lnTo>
                  <a:lnTo>
                    <a:pt x="13258" y="28801"/>
                  </a:lnTo>
                  <a:lnTo>
                    <a:pt x="13143" y="29994"/>
                  </a:lnTo>
                  <a:lnTo>
                    <a:pt x="13045" y="31224"/>
                  </a:lnTo>
                  <a:lnTo>
                    <a:pt x="12965" y="32491"/>
                  </a:lnTo>
                  <a:lnTo>
                    <a:pt x="12903" y="33794"/>
                  </a:lnTo>
                  <a:lnTo>
                    <a:pt x="12859" y="35135"/>
                  </a:lnTo>
                  <a:lnTo>
                    <a:pt x="12832" y="3651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6" name="pg956"/>
            <p:cNvSpPr/>
            <p:nvPr/>
          </p:nvSpPr>
          <p:spPr>
            <a:xfrm>
              <a:off x="7732428" y="8832931"/>
              <a:ext cx="65961" cy="76534"/>
            </a:xfrm>
            <a:custGeom>
              <a:avLst/>
              <a:pathLst>
                <a:path w="65961" h="76534">
                  <a:moveTo>
                    <a:pt x="65961" y="38199"/>
                  </a:moveTo>
                  <a:lnTo>
                    <a:pt x="65876" y="41974"/>
                  </a:lnTo>
                  <a:lnTo>
                    <a:pt x="65620" y="45552"/>
                  </a:lnTo>
                  <a:lnTo>
                    <a:pt x="65194" y="48932"/>
                  </a:lnTo>
                  <a:lnTo>
                    <a:pt x="64597" y="52114"/>
                  </a:lnTo>
                  <a:lnTo>
                    <a:pt x="63830" y="55098"/>
                  </a:lnTo>
                  <a:lnTo>
                    <a:pt x="62892" y="57885"/>
                  </a:lnTo>
                  <a:lnTo>
                    <a:pt x="61783" y="60474"/>
                  </a:lnTo>
                  <a:lnTo>
                    <a:pt x="60504" y="62865"/>
                  </a:lnTo>
                  <a:lnTo>
                    <a:pt x="59055" y="65058"/>
                  </a:lnTo>
                  <a:lnTo>
                    <a:pt x="57435" y="67053"/>
                  </a:lnTo>
                  <a:lnTo>
                    <a:pt x="55652" y="68854"/>
                  </a:lnTo>
                  <a:lnTo>
                    <a:pt x="53716" y="70466"/>
                  </a:lnTo>
                  <a:lnTo>
                    <a:pt x="51625" y="71888"/>
                  </a:lnTo>
                  <a:lnTo>
                    <a:pt x="49380" y="73121"/>
                  </a:lnTo>
                  <a:lnTo>
                    <a:pt x="46981" y="74164"/>
                  </a:lnTo>
                  <a:lnTo>
                    <a:pt x="44428" y="75017"/>
                  </a:lnTo>
                  <a:lnTo>
                    <a:pt x="41721" y="75681"/>
                  </a:lnTo>
                  <a:lnTo>
                    <a:pt x="38859" y="76155"/>
                  </a:lnTo>
                  <a:lnTo>
                    <a:pt x="35843" y="76440"/>
                  </a:lnTo>
                  <a:lnTo>
                    <a:pt x="32673" y="76534"/>
                  </a:lnTo>
                  <a:lnTo>
                    <a:pt x="31148" y="76511"/>
                  </a:lnTo>
                  <a:lnTo>
                    <a:pt x="29656" y="76442"/>
                  </a:lnTo>
                  <a:lnTo>
                    <a:pt x="28196" y="76326"/>
                  </a:lnTo>
                  <a:lnTo>
                    <a:pt x="26769" y="76163"/>
                  </a:lnTo>
                  <a:lnTo>
                    <a:pt x="25375" y="75955"/>
                  </a:lnTo>
                  <a:lnTo>
                    <a:pt x="24013" y="75699"/>
                  </a:lnTo>
                  <a:lnTo>
                    <a:pt x="22684" y="75398"/>
                  </a:lnTo>
                  <a:lnTo>
                    <a:pt x="21388" y="75050"/>
                  </a:lnTo>
                  <a:lnTo>
                    <a:pt x="20125" y="74656"/>
                  </a:lnTo>
                  <a:lnTo>
                    <a:pt x="18894" y="74215"/>
                  </a:lnTo>
                  <a:lnTo>
                    <a:pt x="17699" y="73727"/>
                  </a:lnTo>
                  <a:lnTo>
                    <a:pt x="16540" y="73189"/>
                  </a:lnTo>
                  <a:lnTo>
                    <a:pt x="15418" y="72603"/>
                  </a:lnTo>
                  <a:lnTo>
                    <a:pt x="14332" y="71967"/>
                  </a:lnTo>
                  <a:lnTo>
                    <a:pt x="13284" y="71282"/>
                  </a:lnTo>
                  <a:lnTo>
                    <a:pt x="12272" y="70548"/>
                  </a:lnTo>
                  <a:lnTo>
                    <a:pt x="11298" y="69765"/>
                  </a:lnTo>
                  <a:lnTo>
                    <a:pt x="10360" y="68933"/>
                  </a:lnTo>
                  <a:lnTo>
                    <a:pt x="9459" y="68051"/>
                  </a:lnTo>
                  <a:lnTo>
                    <a:pt x="8594" y="67121"/>
                  </a:lnTo>
                  <a:lnTo>
                    <a:pt x="7781" y="66142"/>
                  </a:lnTo>
                  <a:lnTo>
                    <a:pt x="7006" y="65116"/>
                  </a:lnTo>
                  <a:lnTo>
                    <a:pt x="6270" y="64041"/>
                  </a:lnTo>
                  <a:lnTo>
                    <a:pt x="5571" y="62919"/>
                  </a:lnTo>
                  <a:lnTo>
                    <a:pt x="4911" y="61749"/>
                  </a:lnTo>
                  <a:lnTo>
                    <a:pt x="4289" y="60532"/>
                  </a:lnTo>
                  <a:lnTo>
                    <a:pt x="3705" y="59266"/>
                  </a:lnTo>
                  <a:lnTo>
                    <a:pt x="3159" y="57953"/>
                  </a:lnTo>
                  <a:lnTo>
                    <a:pt x="2652" y="56592"/>
                  </a:lnTo>
                  <a:lnTo>
                    <a:pt x="2182" y="55184"/>
                  </a:lnTo>
                  <a:lnTo>
                    <a:pt x="1768" y="53712"/>
                  </a:lnTo>
                  <a:lnTo>
                    <a:pt x="1397" y="52191"/>
                  </a:lnTo>
                  <a:lnTo>
                    <a:pt x="1069" y="50618"/>
                  </a:lnTo>
                  <a:lnTo>
                    <a:pt x="785" y="48995"/>
                  </a:lnTo>
                  <a:lnTo>
                    <a:pt x="545" y="47322"/>
                  </a:lnTo>
                  <a:lnTo>
                    <a:pt x="349" y="45598"/>
                  </a:lnTo>
                  <a:lnTo>
                    <a:pt x="196" y="43824"/>
                  </a:lnTo>
                  <a:lnTo>
                    <a:pt x="87" y="42000"/>
                  </a:lnTo>
                  <a:lnTo>
                    <a:pt x="21" y="40124"/>
                  </a:lnTo>
                  <a:lnTo>
                    <a:pt x="0" y="38199"/>
                  </a:lnTo>
                  <a:lnTo>
                    <a:pt x="330" y="30941"/>
                  </a:lnTo>
                  <a:lnTo>
                    <a:pt x="1323" y="24447"/>
                  </a:lnTo>
                  <a:lnTo>
                    <a:pt x="2977" y="18717"/>
                  </a:lnTo>
                  <a:lnTo>
                    <a:pt x="5293" y="13751"/>
                  </a:lnTo>
                  <a:lnTo>
                    <a:pt x="8270" y="9549"/>
                  </a:lnTo>
                  <a:lnTo>
                    <a:pt x="11909" y="6111"/>
                  </a:lnTo>
                  <a:lnTo>
                    <a:pt x="16210" y="3437"/>
                  </a:lnTo>
                  <a:lnTo>
                    <a:pt x="21173" y="1527"/>
                  </a:lnTo>
                  <a:lnTo>
                    <a:pt x="26797" y="381"/>
                  </a:lnTo>
                  <a:lnTo>
                    <a:pt x="33083" y="0"/>
                  </a:lnTo>
                  <a:lnTo>
                    <a:pt x="34778" y="23"/>
                  </a:lnTo>
                  <a:lnTo>
                    <a:pt x="36425" y="95"/>
                  </a:lnTo>
                  <a:lnTo>
                    <a:pt x="38025" y="214"/>
                  </a:lnTo>
                  <a:lnTo>
                    <a:pt x="39577" y="381"/>
                  </a:lnTo>
                  <a:lnTo>
                    <a:pt x="41081" y="596"/>
                  </a:lnTo>
                  <a:lnTo>
                    <a:pt x="42537" y="859"/>
                  </a:lnTo>
                  <a:lnTo>
                    <a:pt x="43946" y="1169"/>
                  </a:lnTo>
                  <a:lnTo>
                    <a:pt x="45307" y="1527"/>
                  </a:lnTo>
                  <a:lnTo>
                    <a:pt x="46620" y="1933"/>
                  </a:lnTo>
                  <a:lnTo>
                    <a:pt x="47885" y="2387"/>
                  </a:lnTo>
                  <a:lnTo>
                    <a:pt x="49117" y="2888"/>
                  </a:lnTo>
                  <a:lnTo>
                    <a:pt x="50302" y="3437"/>
                  </a:lnTo>
                  <a:lnTo>
                    <a:pt x="51442" y="4034"/>
                  </a:lnTo>
                  <a:lnTo>
                    <a:pt x="52534" y="4679"/>
                  </a:lnTo>
                  <a:lnTo>
                    <a:pt x="53581" y="5371"/>
                  </a:lnTo>
                  <a:lnTo>
                    <a:pt x="54581" y="6111"/>
                  </a:lnTo>
                  <a:lnTo>
                    <a:pt x="55534" y="6899"/>
                  </a:lnTo>
                  <a:lnTo>
                    <a:pt x="56442" y="7735"/>
                  </a:lnTo>
                  <a:lnTo>
                    <a:pt x="57302" y="8618"/>
                  </a:lnTo>
                  <a:lnTo>
                    <a:pt x="58117" y="9549"/>
                  </a:lnTo>
                  <a:lnTo>
                    <a:pt x="58901" y="10528"/>
                  </a:lnTo>
                  <a:lnTo>
                    <a:pt x="59642" y="11555"/>
                  </a:lnTo>
                  <a:lnTo>
                    <a:pt x="60341" y="12629"/>
                  </a:lnTo>
                  <a:lnTo>
                    <a:pt x="60998" y="13751"/>
                  </a:lnTo>
                  <a:lnTo>
                    <a:pt x="61613" y="14921"/>
                  </a:lnTo>
                  <a:lnTo>
                    <a:pt x="62185" y="16139"/>
                  </a:lnTo>
                  <a:lnTo>
                    <a:pt x="62715" y="17404"/>
                  </a:lnTo>
                  <a:lnTo>
                    <a:pt x="63203" y="18717"/>
                  </a:lnTo>
                  <a:lnTo>
                    <a:pt x="63648" y="20078"/>
                  </a:lnTo>
                  <a:lnTo>
                    <a:pt x="64051" y="21487"/>
                  </a:lnTo>
                  <a:lnTo>
                    <a:pt x="64414" y="22943"/>
                  </a:lnTo>
                  <a:lnTo>
                    <a:pt x="64739" y="24447"/>
                  </a:lnTo>
                  <a:lnTo>
                    <a:pt x="65025" y="25999"/>
                  </a:lnTo>
                  <a:lnTo>
                    <a:pt x="65274" y="27598"/>
                  </a:lnTo>
                  <a:lnTo>
                    <a:pt x="65484" y="29246"/>
                  </a:lnTo>
                  <a:lnTo>
                    <a:pt x="65656" y="30941"/>
                  </a:lnTo>
                  <a:lnTo>
                    <a:pt x="65789" y="32684"/>
                  </a:lnTo>
                  <a:lnTo>
                    <a:pt x="65885" y="34474"/>
                  </a:lnTo>
                  <a:lnTo>
                    <a:pt x="65942" y="3631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7" name="pg957"/>
            <p:cNvSpPr/>
            <p:nvPr/>
          </p:nvSpPr>
          <p:spPr>
            <a:xfrm>
              <a:off x="7745320" y="8842003"/>
              <a:ext cx="40177" cy="58390"/>
            </a:xfrm>
            <a:custGeom>
              <a:avLst/>
              <a:pathLst>
                <a:path w="40177" h="58390">
                  <a:moveTo>
                    <a:pt x="40177" y="29126"/>
                  </a:moveTo>
                  <a:lnTo>
                    <a:pt x="40163" y="27437"/>
                  </a:lnTo>
                  <a:lnTo>
                    <a:pt x="40122" y="25809"/>
                  </a:lnTo>
                  <a:lnTo>
                    <a:pt x="40054" y="24240"/>
                  </a:lnTo>
                  <a:lnTo>
                    <a:pt x="39959" y="22731"/>
                  </a:lnTo>
                  <a:lnTo>
                    <a:pt x="39836" y="21282"/>
                  </a:lnTo>
                  <a:lnTo>
                    <a:pt x="39686" y="19893"/>
                  </a:lnTo>
                  <a:lnTo>
                    <a:pt x="39508" y="18564"/>
                  </a:lnTo>
                  <a:lnTo>
                    <a:pt x="39304" y="17296"/>
                  </a:lnTo>
                  <a:lnTo>
                    <a:pt x="39072" y="16087"/>
                  </a:lnTo>
                  <a:lnTo>
                    <a:pt x="38813" y="14938"/>
                  </a:lnTo>
                  <a:lnTo>
                    <a:pt x="38540" y="13842"/>
                  </a:lnTo>
                  <a:lnTo>
                    <a:pt x="38242" y="12791"/>
                  </a:lnTo>
                  <a:lnTo>
                    <a:pt x="37918" y="11785"/>
                  </a:lnTo>
                  <a:lnTo>
                    <a:pt x="37568" y="10824"/>
                  </a:lnTo>
                  <a:lnTo>
                    <a:pt x="37193" y="9907"/>
                  </a:lnTo>
                  <a:lnTo>
                    <a:pt x="36791" y="9036"/>
                  </a:lnTo>
                  <a:lnTo>
                    <a:pt x="36363" y="8210"/>
                  </a:lnTo>
                  <a:lnTo>
                    <a:pt x="35909" y="7429"/>
                  </a:lnTo>
                  <a:lnTo>
                    <a:pt x="35430" y="6693"/>
                  </a:lnTo>
                  <a:lnTo>
                    <a:pt x="34925" y="6002"/>
                  </a:lnTo>
                  <a:lnTo>
                    <a:pt x="34408" y="5354"/>
                  </a:lnTo>
                  <a:lnTo>
                    <a:pt x="33869" y="4747"/>
                  </a:lnTo>
                  <a:lnTo>
                    <a:pt x="33306" y="4181"/>
                  </a:lnTo>
                  <a:lnTo>
                    <a:pt x="32720" y="3656"/>
                  </a:lnTo>
                  <a:lnTo>
                    <a:pt x="32111" y="3171"/>
                  </a:lnTo>
                  <a:lnTo>
                    <a:pt x="31478" y="2728"/>
                  </a:lnTo>
                  <a:lnTo>
                    <a:pt x="30823" y="2326"/>
                  </a:lnTo>
                  <a:lnTo>
                    <a:pt x="30144" y="1964"/>
                  </a:lnTo>
                  <a:lnTo>
                    <a:pt x="29442" y="1643"/>
                  </a:lnTo>
                  <a:lnTo>
                    <a:pt x="28717" y="1364"/>
                  </a:lnTo>
                  <a:lnTo>
                    <a:pt x="27971" y="1105"/>
                  </a:lnTo>
                  <a:lnTo>
                    <a:pt x="27206" y="873"/>
                  </a:lnTo>
                  <a:lnTo>
                    <a:pt x="26421" y="668"/>
                  </a:lnTo>
                  <a:lnTo>
                    <a:pt x="25618" y="491"/>
                  </a:lnTo>
                  <a:lnTo>
                    <a:pt x="24795" y="341"/>
                  </a:lnTo>
                  <a:lnTo>
                    <a:pt x="23953" y="218"/>
                  </a:lnTo>
                  <a:lnTo>
                    <a:pt x="23092" y="122"/>
                  </a:lnTo>
                  <a:lnTo>
                    <a:pt x="22212" y="54"/>
                  </a:lnTo>
                  <a:lnTo>
                    <a:pt x="21313" y="13"/>
                  </a:lnTo>
                  <a:lnTo>
                    <a:pt x="20395" y="0"/>
                  </a:lnTo>
                  <a:lnTo>
                    <a:pt x="19463" y="14"/>
                  </a:lnTo>
                  <a:lnTo>
                    <a:pt x="18548" y="57"/>
                  </a:lnTo>
                  <a:lnTo>
                    <a:pt x="17651" y="128"/>
                  </a:lnTo>
                  <a:lnTo>
                    <a:pt x="16772" y="229"/>
                  </a:lnTo>
                  <a:lnTo>
                    <a:pt x="15910" y="358"/>
                  </a:lnTo>
                  <a:lnTo>
                    <a:pt x="15066" y="515"/>
                  </a:lnTo>
                  <a:lnTo>
                    <a:pt x="14240" y="701"/>
                  </a:lnTo>
                  <a:lnTo>
                    <a:pt x="13432" y="916"/>
                  </a:lnTo>
                  <a:lnTo>
                    <a:pt x="12641" y="1160"/>
                  </a:lnTo>
                  <a:lnTo>
                    <a:pt x="11869" y="1432"/>
                  </a:lnTo>
                  <a:lnTo>
                    <a:pt x="11129" y="1725"/>
                  </a:lnTo>
                  <a:lnTo>
                    <a:pt x="10412" y="2060"/>
                  </a:lnTo>
                  <a:lnTo>
                    <a:pt x="9716" y="2435"/>
                  </a:lnTo>
                  <a:lnTo>
                    <a:pt x="9042" y="2851"/>
                  </a:lnTo>
                  <a:lnTo>
                    <a:pt x="8390" y="3308"/>
                  </a:lnTo>
                  <a:lnTo>
                    <a:pt x="7759" y="3806"/>
                  </a:lnTo>
                  <a:lnTo>
                    <a:pt x="7151" y="4345"/>
                  </a:lnTo>
                  <a:lnTo>
                    <a:pt x="6564" y="4924"/>
                  </a:lnTo>
                  <a:lnTo>
                    <a:pt x="6000" y="5545"/>
                  </a:lnTo>
                  <a:lnTo>
                    <a:pt x="5457" y="6207"/>
                  </a:lnTo>
                  <a:lnTo>
                    <a:pt x="4937" y="6898"/>
                  </a:lnTo>
                  <a:lnTo>
                    <a:pt x="4442" y="7634"/>
                  </a:lnTo>
                  <a:lnTo>
                    <a:pt x="3971" y="8415"/>
                  </a:lnTo>
                  <a:lnTo>
                    <a:pt x="3525" y="9241"/>
                  </a:lnTo>
                  <a:lnTo>
                    <a:pt x="3103" y="10112"/>
                  </a:lnTo>
                  <a:lnTo>
                    <a:pt x="2706" y="11028"/>
                  </a:lnTo>
                  <a:lnTo>
                    <a:pt x="2334" y="11989"/>
                  </a:lnTo>
                  <a:lnTo>
                    <a:pt x="1986" y="12995"/>
                  </a:lnTo>
                  <a:lnTo>
                    <a:pt x="1663" y="14047"/>
                  </a:lnTo>
                  <a:lnTo>
                    <a:pt x="1364" y="15143"/>
                  </a:lnTo>
                  <a:lnTo>
                    <a:pt x="1105" y="16289"/>
                  </a:lnTo>
                  <a:lnTo>
                    <a:pt x="873" y="17492"/>
                  </a:lnTo>
                  <a:lnTo>
                    <a:pt x="668" y="18751"/>
                  </a:lnTo>
                  <a:lnTo>
                    <a:pt x="491" y="20065"/>
                  </a:lnTo>
                  <a:lnTo>
                    <a:pt x="341" y="21435"/>
                  </a:lnTo>
                  <a:lnTo>
                    <a:pt x="218" y="22862"/>
                  </a:lnTo>
                  <a:lnTo>
                    <a:pt x="122" y="24344"/>
                  </a:lnTo>
                  <a:lnTo>
                    <a:pt x="54" y="25882"/>
                  </a:lnTo>
                  <a:lnTo>
                    <a:pt x="13" y="27476"/>
                  </a:lnTo>
                  <a:lnTo>
                    <a:pt x="0" y="29126"/>
                  </a:lnTo>
                  <a:lnTo>
                    <a:pt x="15" y="30816"/>
                  </a:lnTo>
                  <a:lnTo>
                    <a:pt x="60" y="32447"/>
                  </a:lnTo>
                  <a:lnTo>
                    <a:pt x="135" y="34019"/>
                  </a:lnTo>
                  <a:lnTo>
                    <a:pt x="240" y="35533"/>
                  </a:lnTo>
                  <a:lnTo>
                    <a:pt x="375" y="36988"/>
                  </a:lnTo>
                  <a:lnTo>
                    <a:pt x="540" y="38384"/>
                  </a:lnTo>
                  <a:lnTo>
                    <a:pt x="735" y="39722"/>
                  </a:lnTo>
                  <a:lnTo>
                    <a:pt x="960" y="41001"/>
                  </a:lnTo>
                  <a:lnTo>
                    <a:pt x="1215" y="42221"/>
                  </a:lnTo>
                  <a:lnTo>
                    <a:pt x="1500" y="43383"/>
                  </a:lnTo>
                  <a:lnTo>
                    <a:pt x="1811" y="44479"/>
                  </a:lnTo>
                  <a:lnTo>
                    <a:pt x="2144" y="45530"/>
                  </a:lnTo>
                  <a:lnTo>
                    <a:pt x="2499" y="46536"/>
                  </a:lnTo>
                  <a:lnTo>
                    <a:pt x="2875" y="47498"/>
                  </a:lnTo>
                  <a:lnTo>
                    <a:pt x="3274" y="48414"/>
                  </a:lnTo>
                  <a:lnTo>
                    <a:pt x="3694" y="49285"/>
                  </a:lnTo>
                  <a:lnTo>
                    <a:pt x="4136" y="50111"/>
                  </a:lnTo>
                  <a:lnTo>
                    <a:pt x="4600" y="50892"/>
                  </a:lnTo>
                  <a:lnTo>
                    <a:pt x="5085" y="51628"/>
                  </a:lnTo>
                  <a:lnTo>
                    <a:pt x="5593" y="52319"/>
                  </a:lnTo>
                  <a:lnTo>
                    <a:pt x="6134" y="52967"/>
                  </a:lnTo>
                  <a:lnTo>
                    <a:pt x="6693" y="53577"/>
                  </a:lnTo>
                  <a:lnTo>
                    <a:pt x="7269" y="54146"/>
                  </a:lnTo>
                  <a:lnTo>
                    <a:pt x="7863" y="54676"/>
                  </a:lnTo>
                  <a:lnTo>
                    <a:pt x="8475" y="55167"/>
                  </a:lnTo>
                  <a:lnTo>
                    <a:pt x="9105" y="55618"/>
                  </a:lnTo>
                  <a:lnTo>
                    <a:pt x="9752" y="56029"/>
                  </a:lnTo>
                  <a:lnTo>
                    <a:pt x="10417" y="56401"/>
                  </a:lnTo>
                  <a:lnTo>
                    <a:pt x="11100" y="56733"/>
                  </a:lnTo>
                  <a:lnTo>
                    <a:pt x="11800" y="57025"/>
                  </a:lnTo>
                  <a:lnTo>
                    <a:pt x="12530" y="57285"/>
                  </a:lnTo>
                  <a:lnTo>
                    <a:pt x="13271" y="57517"/>
                  </a:lnTo>
                  <a:lnTo>
                    <a:pt x="14025" y="57721"/>
                  </a:lnTo>
                  <a:lnTo>
                    <a:pt x="14791" y="57899"/>
                  </a:lnTo>
                  <a:lnTo>
                    <a:pt x="15569" y="58049"/>
                  </a:lnTo>
                  <a:lnTo>
                    <a:pt x="16360" y="58171"/>
                  </a:lnTo>
                  <a:lnTo>
                    <a:pt x="17163" y="58267"/>
                  </a:lnTo>
                  <a:lnTo>
                    <a:pt x="17978" y="58335"/>
                  </a:lnTo>
                  <a:lnTo>
                    <a:pt x="18805" y="58376"/>
                  </a:lnTo>
                  <a:lnTo>
                    <a:pt x="19645" y="58390"/>
                  </a:lnTo>
                  <a:lnTo>
                    <a:pt x="20577" y="58377"/>
                  </a:lnTo>
                  <a:lnTo>
                    <a:pt x="21492" y="58338"/>
                  </a:lnTo>
                  <a:lnTo>
                    <a:pt x="22389" y="58273"/>
                  </a:lnTo>
                  <a:lnTo>
                    <a:pt x="23268" y="58182"/>
                  </a:lnTo>
                  <a:lnTo>
                    <a:pt x="24130" y="58066"/>
                  </a:lnTo>
                  <a:lnTo>
                    <a:pt x="24974" y="57923"/>
                  </a:lnTo>
                  <a:lnTo>
                    <a:pt x="25800" y="57755"/>
                  </a:lnTo>
                  <a:lnTo>
                    <a:pt x="26608" y="57560"/>
                  </a:lnTo>
                  <a:lnTo>
                    <a:pt x="27399" y="57340"/>
                  </a:lnTo>
                  <a:lnTo>
                    <a:pt x="28171" y="57094"/>
                  </a:lnTo>
                  <a:lnTo>
                    <a:pt x="28924" y="56801"/>
                  </a:lnTo>
                  <a:lnTo>
                    <a:pt x="29653" y="56469"/>
                  </a:lnTo>
                  <a:lnTo>
                    <a:pt x="30359" y="56097"/>
                  </a:lnTo>
                  <a:lnTo>
                    <a:pt x="31042" y="55686"/>
                  </a:lnTo>
                  <a:lnTo>
                    <a:pt x="31701" y="55235"/>
                  </a:lnTo>
                  <a:lnTo>
                    <a:pt x="32338" y="54744"/>
                  </a:lnTo>
                  <a:lnTo>
                    <a:pt x="32951" y="54214"/>
                  </a:lnTo>
                  <a:lnTo>
                    <a:pt x="33541" y="53645"/>
                  </a:lnTo>
                  <a:lnTo>
                    <a:pt x="34108" y="53036"/>
                  </a:lnTo>
                  <a:lnTo>
                    <a:pt x="34652" y="52387"/>
                  </a:lnTo>
                  <a:lnTo>
                    <a:pt x="35171" y="51695"/>
                  </a:lnTo>
                  <a:lnTo>
                    <a:pt x="35667" y="50957"/>
                  </a:lnTo>
                  <a:lnTo>
                    <a:pt x="36137" y="50173"/>
                  </a:lnTo>
                  <a:lnTo>
                    <a:pt x="36583" y="49342"/>
                  </a:lnTo>
                  <a:lnTo>
                    <a:pt x="37005" y="48465"/>
                  </a:lnTo>
                  <a:lnTo>
                    <a:pt x="37402" y="47541"/>
                  </a:lnTo>
                  <a:lnTo>
                    <a:pt x="37774" y="46571"/>
                  </a:lnTo>
                  <a:lnTo>
                    <a:pt x="38122" y="45555"/>
                  </a:lnTo>
                  <a:lnTo>
                    <a:pt x="38446" y="44492"/>
                  </a:lnTo>
                  <a:lnTo>
                    <a:pt x="38744" y="43383"/>
                  </a:lnTo>
                  <a:lnTo>
                    <a:pt x="39017" y="42221"/>
                  </a:lnTo>
                  <a:lnTo>
                    <a:pt x="39260" y="41001"/>
                  </a:lnTo>
                  <a:lnTo>
                    <a:pt x="39475" y="39722"/>
                  </a:lnTo>
                  <a:lnTo>
                    <a:pt x="39661" y="38384"/>
                  </a:lnTo>
                  <a:lnTo>
                    <a:pt x="39819" y="36988"/>
                  </a:lnTo>
                  <a:lnTo>
                    <a:pt x="39948" y="35533"/>
                  </a:lnTo>
                  <a:lnTo>
                    <a:pt x="40048" y="34019"/>
                  </a:lnTo>
                  <a:lnTo>
                    <a:pt x="40120" y="32447"/>
                  </a:lnTo>
                  <a:lnTo>
                    <a:pt x="40163" y="3081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8" name="pg958"/>
            <p:cNvSpPr/>
            <p:nvPr/>
          </p:nvSpPr>
          <p:spPr>
            <a:xfrm>
              <a:off x="7813533" y="8832931"/>
              <a:ext cx="34925" cy="75170"/>
            </a:xfrm>
            <a:custGeom>
              <a:avLst/>
              <a:pathLst>
                <a:path w="34925" h="75170">
                  <a:moveTo>
                    <a:pt x="409" y="75170"/>
                  </a:moveTo>
                  <a:lnTo>
                    <a:pt x="409" y="18553"/>
                  </a:lnTo>
                  <a:lnTo>
                    <a:pt x="408" y="18089"/>
                  </a:lnTo>
                  <a:lnTo>
                    <a:pt x="406" y="17623"/>
                  </a:lnTo>
                  <a:lnTo>
                    <a:pt x="403" y="17156"/>
                  </a:lnTo>
                  <a:lnTo>
                    <a:pt x="398" y="16687"/>
                  </a:lnTo>
                  <a:lnTo>
                    <a:pt x="392" y="16217"/>
                  </a:lnTo>
                  <a:lnTo>
                    <a:pt x="384" y="15746"/>
                  </a:lnTo>
                  <a:lnTo>
                    <a:pt x="375" y="15273"/>
                  </a:lnTo>
                  <a:lnTo>
                    <a:pt x="365" y="14799"/>
                  </a:lnTo>
                  <a:lnTo>
                    <a:pt x="354" y="14324"/>
                  </a:lnTo>
                  <a:lnTo>
                    <a:pt x="341" y="13847"/>
                  </a:lnTo>
                  <a:lnTo>
                    <a:pt x="340" y="13358"/>
                  </a:lnTo>
                  <a:lnTo>
                    <a:pt x="338" y="12873"/>
                  </a:lnTo>
                  <a:lnTo>
                    <a:pt x="334" y="12392"/>
                  </a:lnTo>
                  <a:lnTo>
                    <a:pt x="330" y="11915"/>
                  </a:lnTo>
                  <a:lnTo>
                    <a:pt x="324" y="11442"/>
                  </a:lnTo>
                  <a:lnTo>
                    <a:pt x="316" y="10974"/>
                  </a:lnTo>
                  <a:lnTo>
                    <a:pt x="307" y="10509"/>
                  </a:lnTo>
                  <a:lnTo>
                    <a:pt x="297" y="10049"/>
                  </a:lnTo>
                  <a:lnTo>
                    <a:pt x="285" y="9592"/>
                  </a:lnTo>
                  <a:lnTo>
                    <a:pt x="272" y="9140"/>
                  </a:lnTo>
                  <a:lnTo>
                    <a:pt x="259" y="8693"/>
                  </a:lnTo>
                  <a:lnTo>
                    <a:pt x="245" y="8251"/>
                  </a:lnTo>
                  <a:lnTo>
                    <a:pt x="231" y="7814"/>
                  </a:lnTo>
                  <a:lnTo>
                    <a:pt x="218" y="7383"/>
                  </a:lnTo>
                  <a:lnTo>
                    <a:pt x="204" y="6957"/>
                  </a:lnTo>
                  <a:lnTo>
                    <a:pt x="190" y="6537"/>
                  </a:lnTo>
                  <a:lnTo>
                    <a:pt x="177" y="6122"/>
                  </a:lnTo>
                  <a:lnTo>
                    <a:pt x="163" y="5713"/>
                  </a:lnTo>
                  <a:lnTo>
                    <a:pt x="150" y="5309"/>
                  </a:lnTo>
                  <a:lnTo>
                    <a:pt x="136" y="4911"/>
                  </a:lnTo>
                  <a:lnTo>
                    <a:pt x="122" y="4519"/>
                  </a:lnTo>
                  <a:lnTo>
                    <a:pt x="109" y="4136"/>
                  </a:lnTo>
                  <a:lnTo>
                    <a:pt x="95" y="3761"/>
                  </a:lnTo>
                  <a:lnTo>
                    <a:pt x="81" y="3394"/>
                  </a:lnTo>
                  <a:lnTo>
                    <a:pt x="68" y="3035"/>
                  </a:lnTo>
                  <a:lnTo>
                    <a:pt x="54" y="2684"/>
                  </a:lnTo>
                  <a:lnTo>
                    <a:pt x="40" y="2342"/>
                  </a:lnTo>
                  <a:lnTo>
                    <a:pt x="27" y="2008"/>
                  </a:lnTo>
                  <a:lnTo>
                    <a:pt x="13" y="1682"/>
                  </a:lnTo>
                  <a:lnTo>
                    <a:pt x="0" y="1364"/>
                  </a:lnTo>
                  <a:lnTo>
                    <a:pt x="11596" y="1364"/>
                  </a:lnTo>
                  <a:lnTo>
                    <a:pt x="11609" y="1682"/>
                  </a:lnTo>
                  <a:lnTo>
                    <a:pt x="11623" y="2010"/>
                  </a:lnTo>
                  <a:lnTo>
                    <a:pt x="11637" y="2348"/>
                  </a:lnTo>
                  <a:lnTo>
                    <a:pt x="11650" y="2695"/>
                  </a:lnTo>
                  <a:lnTo>
                    <a:pt x="11664" y="3052"/>
                  </a:lnTo>
                  <a:lnTo>
                    <a:pt x="11678" y="3418"/>
                  </a:lnTo>
                  <a:lnTo>
                    <a:pt x="11691" y="3794"/>
                  </a:lnTo>
                  <a:lnTo>
                    <a:pt x="11705" y="4180"/>
                  </a:lnTo>
                  <a:lnTo>
                    <a:pt x="11718" y="4575"/>
                  </a:lnTo>
                  <a:lnTo>
                    <a:pt x="11732" y="4979"/>
                  </a:lnTo>
                  <a:lnTo>
                    <a:pt x="11759" y="5376"/>
                  </a:lnTo>
                  <a:lnTo>
                    <a:pt x="11784" y="5776"/>
                  </a:lnTo>
                  <a:lnTo>
                    <a:pt x="11808" y="6178"/>
                  </a:lnTo>
                  <a:lnTo>
                    <a:pt x="11830" y="6583"/>
                  </a:lnTo>
                  <a:lnTo>
                    <a:pt x="11851" y="6991"/>
                  </a:lnTo>
                  <a:lnTo>
                    <a:pt x="11871" y="7402"/>
                  </a:lnTo>
                  <a:lnTo>
                    <a:pt x="11890" y="7815"/>
                  </a:lnTo>
                  <a:lnTo>
                    <a:pt x="11907" y="8231"/>
                  </a:lnTo>
                  <a:lnTo>
                    <a:pt x="11922" y="8650"/>
                  </a:lnTo>
                  <a:lnTo>
                    <a:pt x="11937" y="9072"/>
                  </a:lnTo>
                  <a:lnTo>
                    <a:pt x="11963" y="9493"/>
                  </a:lnTo>
                  <a:lnTo>
                    <a:pt x="11986" y="9912"/>
                  </a:lnTo>
                  <a:lnTo>
                    <a:pt x="12006" y="10328"/>
                  </a:lnTo>
                  <a:lnTo>
                    <a:pt x="12024" y="10742"/>
                  </a:lnTo>
                  <a:lnTo>
                    <a:pt x="12039" y="11152"/>
                  </a:lnTo>
                  <a:lnTo>
                    <a:pt x="12051" y="11560"/>
                  </a:lnTo>
                  <a:lnTo>
                    <a:pt x="12061" y="11965"/>
                  </a:lnTo>
                  <a:lnTo>
                    <a:pt x="12068" y="12368"/>
                  </a:lnTo>
                  <a:lnTo>
                    <a:pt x="12072" y="12768"/>
                  </a:lnTo>
                  <a:lnTo>
                    <a:pt x="12073" y="13165"/>
                  </a:lnTo>
                  <a:lnTo>
                    <a:pt x="12086" y="13541"/>
                  </a:lnTo>
                  <a:lnTo>
                    <a:pt x="12098" y="13907"/>
                  </a:lnTo>
                  <a:lnTo>
                    <a:pt x="12108" y="14261"/>
                  </a:lnTo>
                  <a:lnTo>
                    <a:pt x="12117" y="14605"/>
                  </a:lnTo>
                  <a:lnTo>
                    <a:pt x="12124" y="14938"/>
                  </a:lnTo>
                  <a:lnTo>
                    <a:pt x="12130" y="15260"/>
                  </a:lnTo>
                  <a:lnTo>
                    <a:pt x="12135" y="15571"/>
                  </a:lnTo>
                  <a:lnTo>
                    <a:pt x="12139" y="15871"/>
                  </a:lnTo>
                  <a:lnTo>
                    <a:pt x="12141" y="16160"/>
                  </a:lnTo>
                  <a:lnTo>
                    <a:pt x="12141" y="16439"/>
                  </a:lnTo>
                  <a:lnTo>
                    <a:pt x="12414" y="16439"/>
                  </a:lnTo>
                  <a:lnTo>
                    <a:pt x="12675" y="15605"/>
                  </a:lnTo>
                  <a:lnTo>
                    <a:pt x="12938" y="14794"/>
                  </a:lnTo>
                  <a:lnTo>
                    <a:pt x="13204" y="14006"/>
                  </a:lnTo>
                  <a:lnTo>
                    <a:pt x="13473" y="13241"/>
                  </a:lnTo>
                  <a:lnTo>
                    <a:pt x="13744" y="12500"/>
                  </a:lnTo>
                  <a:lnTo>
                    <a:pt x="14019" y="11781"/>
                  </a:lnTo>
                  <a:lnTo>
                    <a:pt x="14296" y="11086"/>
                  </a:lnTo>
                  <a:lnTo>
                    <a:pt x="14575" y="10414"/>
                  </a:lnTo>
                  <a:lnTo>
                    <a:pt x="14858" y="9766"/>
                  </a:lnTo>
                  <a:lnTo>
                    <a:pt x="15143" y="9140"/>
                  </a:lnTo>
                  <a:lnTo>
                    <a:pt x="15448" y="8524"/>
                  </a:lnTo>
                  <a:lnTo>
                    <a:pt x="15762" y="7931"/>
                  </a:lnTo>
                  <a:lnTo>
                    <a:pt x="16086" y="7362"/>
                  </a:lnTo>
                  <a:lnTo>
                    <a:pt x="16420" y="6815"/>
                  </a:lnTo>
                  <a:lnTo>
                    <a:pt x="16763" y="6292"/>
                  </a:lnTo>
                  <a:lnTo>
                    <a:pt x="17115" y="5792"/>
                  </a:lnTo>
                  <a:lnTo>
                    <a:pt x="17478" y="5315"/>
                  </a:lnTo>
                  <a:lnTo>
                    <a:pt x="17849" y="4862"/>
                  </a:lnTo>
                  <a:lnTo>
                    <a:pt x="18231" y="4431"/>
                  </a:lnTo>
                  <a:lnTo>
                    <a:pt x="18622" y="4024"/>
                  </a:lnTo>
                  <a:lnTo>
                    <a:pt x="19025" y="3626"/>
                  </a:lnTo>
                  <a:lnTo>
                    <a:pt x="19443" y="3249"/>
                  </a:lnTo>
                  <a:lnTo>
                    <a:pt x="19876" y="2894"/>
                  </a:lnTo>
                  <a:lnTo>
                    <a:pt x="20324" y="2562"/>
                  </a:lnTo>
                  <a:lnTo>
                    <a:pt x="20787" y="2251"/>
                  </a:lnTo>
                  <a:lnTo>
                    <a:pt x="21266" y="1961"/>
                  </a:lnTo>
                  <a:lnTo>
                    <a:pt x="21759" y="1694"/>
                  </a:lnTo>
                  <a:lnTo>
                    <a:pt x="22267" y="1448"/>
                  </a:lnTo>
                  <a:lnTo>
                    <a:pt x="22790" y="1225"/>
                  </a:lnTo>
                  <a:lnTo>
                    <a:pt x="23328" y="1023"/>
                  </a:lnTo>
                  <a:lnTo>
                    <a:pt x="23886" y="828"/>
                  </a:lnTo>
                  <a:lnTo>
                    <a:pt x="24466" y="654"/>
                  </a:lnTo>
                  <a:lnTo>
                    <a:pt x="25070" y="501"/>
                  </a:lnTo>
                  <a:lnTo>
                    <a:pt x="25697" y="368"/>
                  </a:lnTo>
                  <a:lnTo>
                    <a:pt x="26347" y="255"/>
                  </a:lnTo>
                  <a:lnTo>
                    <a:pt x="27020" y="163"/>
                  </a:lnTo>
                  <a:lnTo>
                    <a:pt x="27716" y="92"/>
                  </a:lnTo>
                  <a:lnTo>
                    <a:pt x="28436" y="40"/>
                  </a:lnTo>
                  <a:lnTo>
                    <a:pt x="29179" y="10"/>
                  </a:lnTo>
                  <a:lnTo>
                    <a:pt x="29945" y="0"/>
                  </a:lnTo>
                  <a:lnTo>
                    <a:pt x="30244" y="2"/>
                  </a:lnTo>
                  <a:lnTo>
                    <a:pt x="30540" y="10"/>
                  </a:lnTo>
                  <a:lnTo>
                    <a:pt x="30833" y="24"/>
                  </a:lnTo>
                  <a:lnTo>
                    <a:pt x="31124" y="43"/>
                  </a:lnTo>
                  <a:lnTo>
                    <a:pt x="31412" y="68"/>
                  </a:lnTo>
                  <a:lnTo>
                    <a:pt x="31697" y="98"/>
                  </a:lnTo>
                  <a:lnTo>
                    <a:pt x="31979" y="133"/>
                  </a:lnTo>
                  <a:lnTo>
                    <a:pt x="32259" y="174"/>
                  </a:lnTo>
                  <a:lnTo>
                    <a:pt x="32536" y="221"/>
                  </a:lnTo>
                  <a:lnTo>
                    <a:pt x="32810" y="272"/>
                  </a:lnTo>
                  <a:lnTo>
                    <a:pt x="33077" y="313"/>
                  </a:lnTo>
                  <a:lnTo>
                    <a:pt x="33331" y="354"/>
                  </a:lnTo>
                  <a:lnTo>
                    <a:pt x="33573" y="395"/>
                  </a:lnTo>
                  <a:lnTo>
                    <a:pt x="33803" y="436"/>
                  </a:lnTo>
                  <a:lnTo>
                    <a:pt x="34021" y="477"/>
                  </a:lnTo>
                  <a:lnTo>
                    <a:pt x="34226" y="518"/>
                  </a:lnTo>
                  <a:lnTo>
                    <a:pt x="34419" y="559"/>
                  </a:lnTo>
                  <a:lnTo>
                    <a:pt x="34600" y="600"/>
                  </a:lnTo>
                  <a:lnTo>
                    <a:pt x="34768" y="641"/>
                  </a:lnTo>
                  <a:lnTo>
                    <a:pt x="34925" y="682"/>
                  </a:lnTo>
                  <a:lnTo>
                    <a:pt x="34925" y="11937"/>
                  </a:lnTo>
                  <a:lnTo>
                    <a:pt x="34675" y="11871"/>
                  </a:lnTo>
                  <a:lnTo>
                    <a:pt x="34417" y="11809"/>
                  </a:lnTo>
                  <a:lnTo>
                    <a:pt x="34151" y="11751"/>
                  </a:lnTo>
                  <a:lnTo>
                    <a:pt x="33877" y="11697"/>
                  </a:lnTo>
                  <a:lnTo>
                    <a:pt x="33594" y="11647"/>
                  </a:lnTo>
                  <a:lnTo>
                    <a:pt x="33304" y="11601"/>
                  </a:lnTo>
                  <a:lnTo>
                    <a:pt x="33005" y="11560"/>
                  </a:lnTo>
                  <a:lnTo>
                    <a:pt x="32698" y="11522"/>
                  </a:lnTo>
                  <a:lnTo>
                    <a:pt x="32383" y="11489"/>
                  </a:lnTo>
                  <a:lnTo>
                    <a:pt x="32060" y="11459"/>
                  </a:lnTo>
                  <a:lnTo>
                    <a:pt x="31728" y="11420"/>
                  </a:lnTo>
                  <a:lnTo>
                    <a:pt x="31388" y="11386"/>
                  </a:lnTo>
                  <a:lnTo>
                    <a:pt x="31040" y="11355"/>
                  </a:lnTo>
                  <a:lnTo>
                    <a:pt x="30684" y="11328"/>
                  </a:lnTo>
                  <a:lnTo>
                    <a:pt x="30320" y="11306"/>
                  </a:lnTo>
                  <a:lnTo>
                    <a:pt x="29948" y="11287"/>
                  </a:lnTo>
                  <a:lnTo>
                    <a:pt x="29567" y="11273"/>
                  </a:lnTo>
                  <a:lnTo>
                    <a:pt x="29178" y="11263"/>
                  </a:lnTo>
                  <a:lnTo>
                    <a:pt x="28781" y="11257"/>
                  </a:lnTo>
                  <a:lnTo>
                    <a:pt x="28376" y="11255"/>
                  </a:lnTo>
                  <a:lnTo>
                    <a:pt x="27543" y="11274"/>
                  </a:lnTo>
                  <a:lnTo>
                    <a:pt x="26733" y="11331"/>
                  </a:lnTo>
                  <a:lnTo>
                    <a:pt x="25949" y="11427"/>
                  </a:lnTo>
                  <a:lnTo>
                    <a:pt x="25189" y="11560"/>
                  </a:lnTo>
                  <a:lnTo>
                    <a:pt x="24454" y="11732"/>
                  </a:lnTo>
                  <a:lnTo>
                    <a:pt x="23743" y="11942"/>
                  </a:lnTo>
                  <a:lnTo>
                    <a:pt x="23057" y="12191"/>
                  </a:lnTo>
                  <a:lnTo>
                    <a:pt x="22395" y="12477"/>
                  </a:lnTo>
                  <a:lnTo>
                    <a:pt x="21758" y="12802"/>
                  </a:lnTo>
                  <a:lnTo>
                    <a:pt x="21145" y="13165"/>
                  </a:lnTo>
                  <a:lnTo>
                    <a:pt x="20569" y="13562"/>
                  </a:lnTo>
                  <a:lnTo>
                    <a:pt x="20013" y="13989"/>
                  </a:lnTo>
                  <a:lnTo>
                    <a:pt x="19478" y="14446"/>
                  </a:lnTo>
                  <a:lnTo>
                    <a:pt x="18963" y="14933"/>
                  </a:lnTo>
                  <a:lnTo>
                    <a:pt x="18468" y="15450"/>
                  </a:lnTo>
                  <a:lnTo>
                    <a:pt x="17994" y="15997"/>
                  </a:lnTo>
                  <a:lnTo>
                    <a:pt x="17540" y="16574"/>
                  </a:lnTo>
                  <a:lnTo>
                    <a:pt x="17107" y="17181"/>
                  </a:lnTo>
                  <a:lnTo>
                    <a:pt x="16695" y="17818"/>
                  </a:lnTo>
                  <a:lnTo>
                    <a:pt x="16302" y="18485"/>
                  </a:lnTo>
                  <a:lnTo>
                    <a:pt x="15944" y="19167"/>
                  </a:lnTo>
                  <a:lnTo>
                    <a:pt x="15604" y="19877"/>
                  </a:lnTo>
                  <a:lnTo>
                    <a:pt x="15283" y="20613"/>
                  </a:lnTo>
                  <a:lnTo>
                    <a:pt x="14982" y="21377"/>
                  </a:lnTo>
                  <a:lnTo>
                    <a:pt x="14699" y="22169"/>
                  </a:lnTo>
                  <a:lnTo>
                    <a:pt x="14436" y="22987"/>
                  </a:lnTo>
                  <a:lnTo>
                    <a:pt x="14192" y="23833"/>
                  </a:lnTo>
                  <a:lnTo>
                    <a:pt x="13967" y="24706"/>
                  </a:lnTo>
                  <a:lnTo>
                    <a:pt x="13761" y="25607"/>
                  </a:lnTo>
                  <a:lnTo>
                    <a:pt x="13574" y="26534"/>
                  </a:lnTo>
                  <a:lnTo>
                    <a:pt x="13405" y="27471"/>
                  </a:lnTo>
                  <a:lnTo>
                    <a:pt x="13255" y="28425"/>
                  </a:lnTo>
                  <a:lnTo>
                    <a:pt x="13122" y="29397"/>
                  </a:lnTo>
                  <a:lnTo>
                    <a:pt x="13006" y="30387"/>
                  </a:lnTo>
                  <a:lnTo>
                    <a:pt x="12909" y="31394"/>
                  </a:lnTo>
                  <a:lnTo>
                    <a:pt x="12829" y="32420"/>
                  </a:lnTo>
                  <a:lnTo>
                    <a:pt x="12767" y="33463"/>
                  </a:lnTo>
                  <a:lnTo>
                    <a:pt x="12723" y="34523"/>
                  </a:lnTo>
                  <a:lnTo>
                    <a:pt x="12696" y="35602"/>
                  </a:lnTo>
                  <a:lnTo>
                    <a:pt x="12687" y="36698"/>
                  </a:lnTo>
                  <a:lnTo>
                    <a:pt x="12687" y="7517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9" name="pg959"/>
            <p:cNvSpPr/>
            <p:nvPr/>
          </p:nvSpPr>
          <p:spPr>
            <a:xfrm>
              <a:off x="7856643" y="8806874"/>
              <a:ext cx="62824" cy="102592"/>
            </a:xfrm>
            <a:custGeom>
              <a:avLst/>
              <a:pathLst>
                <a:path w="62824" h="102592">
                  <a:moveTo>
                    <a:pt x="50136" y="89358"/>
                  </a:moveTo>
                  <a:lnTo>
                    <a:pt x="49431" y="90737"/>
                  </a:lnTo>
                  <a:lnTo>
                    <a:pt x="48682" y="92035"/>
                  </a:lnTo>
                  <a:lnTo>
                    <a:pt x="47887" y="93253"/>
                  </a:lnTo>
                  <a:lnTo>
                    <a:pt x="47047" y="94390"/>
                  </a:lnTo>
                  <a:lnTo>
                    <a:pt x="46163" y="95446"/>
                  </a:lnTo>
                  <a:lnTo>
                    <a:pt x="45233" y="96423"/>
                  </a:lnTo>
                  <a:lnTo>
                    <a:pt x="44258" y="97318"/>
                  </a:lnTo>
                  <a:lnTo>
                    <a:pt x="43238" y="98133"/>
                  </a:lnTo>
                  <a:lnTo>
                    <a:pt x="42173" y="98868"/>
                  </a:lnTo>
                  <a:lnTo>
                    <a:pt x="41064" y="99522"/>
                  </a:lnTo>
                  <a:lnTo>
                    <a:pt x="39918" y="100105"/>
                  </a:lnTo>
                  <a:lnTo>
                    <a:pt x="38717" y="100627"/>
                  </a:lnTo>
                  <a:lnTo>
                    <a:pt x="37462" y="101088"/>
                  </a:lnTo>
                  <a:lnTo>
                    <a:pt x="36152" y="101487"/>
                  </a:lnTo>
                  <a:lnTo>
                    <a:pt x="34788" y="101824"/>
                  </a:lnTo>
                  <a:lnTo>
                    <a:pt x="33369" y="102101"/>
                  </a:lnTo>
                  <a:lnTo>
                    <a:pt x="31896" y="102315"/>
                  </a:lnTo>
                  <a:lnTo>
                    <a:pt x="30368" y="102469"/>
                  </a:lnTo>
                  <a:lnTo>
                    <a:pt x="28785" y="102561"/>
                  </a:lnTo>
                  <a:lnTo>
                    <a:pt x="27148" y="102592"/>
                  </a:lnTo>
                  <a:lnTo>
                    <a:pt x="24425" y="102498"/>
                  </a:lnTo>
                  <a:lnTo>
                    <a:pt x="21849" y="102215"/>
                  </a:lnTo>
                  <a:lnTo>
                    <a:pt x="19421" y="101744"/>
                  </a:lnTo>
                  <a:lnTo>
                    <a:pt x="17140" y="101086"/>
                  </a:lnTo>
                  <a:lnTo>
                    <a:pt x="15006" y="100238"/>
                  </a:lnTo>
                  <a:lnTo>
                    <a:pt x="13020" y="99203"/>
                  </a:lnTo>
                  <a:lnTo>
                    <a:pt x="11181" y="97979"/>
                  </a:lnTo>
                  <a:lnTo>
                    <a:pt x="9489" y="96567"/>
                  </a:lnTo>
                  <a:lnTo>
                    <a:pt x="7945" y="94967"/>
                  </a:lnTo>
                  <a:lnTo>
                    <a:pt x="6548" y="93178"/>
                  </a:lnTo>
                  <a:lnTo>
                    <a:pt x="5304" y="91199"/>
                  </a:lnTo>
                  <a:lnTo>
                    <a:pt x="4190" y="89026"/>
                  </a:lnTo>
                  <a:lnTo>
                    <a:pt x="3208" y="86659"/>
                  </a:lnTo>
                  <a:lnTo>
                    <a:pt x="2357" y="84098"/>
                  </a:lnTo>
                  <a:lnTo>
                    <a:pt x="1637" y="81343"/>
                  </a:lnTo>
                  <a:lnTo>
                    <a:pt x="1047" y="78395"/>
                  </a:lnTo>
                  <a:lnTo>
                    <a:pt x="589" y="75253"/>
                  </a:lnTo>
                  <a:lnTo>
                    <a:pt x="261" y="71918"/>
                  </a:lnTo>
                  <a:lnTo>
                    <a:pt x="65" y="68388"/>
                  </a:lnTo>
                  <a:lnTo>
                    <a:pt x="0" y="64665"/>
                  </a:lnTo>
                  <a:lnTo>
                    <a:pt x="271" y="57330"/>
                  </a:lnTo>
                  <a:lnTo>
                    <a:pt x="1085" y="50766"/>
                  </a:lnTo>
                  <a:lnTo>
                    <a:pt x="2443" y="44975"/>
                  </a:lnTo>
                  <a:lnTo>
                    <a:pt x="4343" y="39956"/>
                  </a:lnTo>
                  <a:lnTo>
                    <a:pt x="6787" y="35709"/>
                  </a:lnTo>
                  <a:lnTo>
                    <a:pt x="9773" y="32234"/>
                  </a:lnTo>
                  <a:lnTo>
                    <a:pt x="13302" y="29532"/>
                  </a:lnTo>
                  <a:lnTo>
                    <a:pt x="17375" y="27601"/>
                  </a:lnTo>
                  <a:lnTo>
                    <a:pt x="21990" y="26443"/>
                  </a:lnTo>
                  <a:lnTo>
                    <a:pt x="27148" y="26057"/>
                  </a:lnTo>
                  <a:lnTo>
                    <a:pt x="28798" y="26088"/>
                  </a:lnTo>
                  <a:lnTo>
                    <a:pt x="30392" y="26180"/>
                  </a:lnTo>
                  <a:lnTo>
                    <a:pt x="31931" y="26333"/>
                  </a:lnTo>
                  <a:lnTo>
                    <a:pt x="33413" y="26548"/>
                  </a:lnTo>
                  <a:lnTo>
                    <a:pt x="34839" y="26824"/>
                  </a:lnTo>
                  <a:lnTo>
                    <a:pt x="36210" y="27162"/>
                  </a:lnTo>
                  <a:lnTo>
                    <a:pt x="37524" y="27561"/>
                  </a:lnTo>
                  <a:lnTo>
                    <a:pt x="38783" y="28021"/>
                  </a:lnTo>
                  <a:lnTo>
                    <a:pt x="39985" y="28543"/>
                  </a:lnTo>
                  <a:lnTo>
                    <a:pt x="41132" y="29126"/>
                  </a:lnTo>
                  <a:lnTo>
                    <a:pt x="42229" y="29776"/>
                  </a:lnTo>
                  <a:lnTo>
                    <a:pt x="43282" y="30499"/>
                  </a:lnTo>
                  <a:lnTo>
                    <a:pt x="44291" y="31294"/>
                  </a:lnTo>
                  <a:lnTo>
                    <a:pt x="45257" y="32161"/>
                  </a:lnTo>
                  <a:lnTo>
                    <a:pt x="46180" y="33100"/>
                  </a:lnTo>
                  <a:lnTo>
                    <a:pt x="47058" y="34111"/>
                  </a:lnTo>
                  <a:lnTo>
                    <a:pt x="47893" y="35195"/>
                  </a:lnTo>
                  <a:lnTo>
                    <a:pt x="48684" y="36352"/>
                  </a:lnTo>
                  <a:lnTo>
                    <a:pt x="49432" y="37580"/>
                  </a:lnTo>
                  <a:lnTo>
                    <a:pt x="50136" y="38881"/>
                  </a:lnTo>
                  <a:lnTo>
                    <a:pt x="50272" y="38881"/>
                  </a:lnTo>
                  <a:lnTo>
                    <a:pt x="50272" y="38737"/>
                  </a:lnTo>
                  <a:lnTo>
                    <a:pt x="50270" y="38578"/>
                  </a:lnTo>
                  <a:lnTo>
                    <a:pt x="50266" y="38404"/>
                  </a:lnTo>
                  <a:lnTo>
                    <a:pt x="50261" y="38215"/>
                  </a:lnTo>
                  <a:lnTo>
                    <a:pt x="50255" y="38011"/>
                  </a:lnTo>
                  <a:lnTo>
                    <a:pt x="50248" y="37792"/>
                  </a:lnTo>
                  <a:lnTo>
                    <a:pt x="50239" y="37558"/>
                  </a:lnTo>
                  <a:lnTo>
                    <a:pt x="50229" y="37309"/>
                  </a:lnTo>
                  <a:lnTo>
                    <a:pt x="50217" y="37045"/>
                  </a:lnTo>
                  <a:lnTo>
                    <a:pt x="50204" y="36766"/>
                  </a:lnTo>
                  <a:lnTo>
                    <a:pt x="50204" y="36465"/>
                  </a:lnTo>
                  <a:lnTo>
                    <a:pt x="50201" y="36163"/>
                  </a:lnTo>
                  <a:lnTo>
                    <a:pt x="50198" y="35860"/>
                  </a:lnTo>
                  <a:lnTo>
                    <a:pt x="50193" y="35555"/>
                  </a:lnTo>
                  <a:lnTo>
                    <a:pt x="50187" y="35249"/>
                  </a:lnTo>
                  <a:lnTo>
                    <a:pt x="50180" y="34941"/>
                  </a:lnTo>
                  <a:lnTo>
                    <a:pt x="50171" y="34632"/>
                  </a:lnTo>
                  <a:lnTo>
                    <a:pt x="50161" y="34321"/>
                  </a:lnTo>
                  <a:lnTo>
                    <a:pt x="50149" y="34010"/>
                  </a:lnTo>
                  <a:lnTo>
                    <a:pt x="50136" y="33697"/>
                  </a:lnTo>
                  <a:lnTo>
                    <a:pt x="50136" y="33371"/>
                  </a:lnTo>
                  <a:lnTo>
                    <a:pt x="50136" y="33050"/>
                  </a:lnTo>
                  <a:lnTo>
                    <a:pt x="50136" y="32733"/>
                  </a:lnTo>
                  <a:lnTo>
                    <a:pt x="50136" y="32420"/>
                  </a:lnTo>
                  <a:lnTo>
                    <a:pt x="50136" y="32111"/>
                  </a:lnTo>
                  <a:lnTo>
                    <a:pt x="50136" y="31806"/>
                  </a:lnTo>
                  <a:lnTo>
                    <a:pt x="50136" y="31505"/>
                  </a:lnTo>
                  <a:lnTo>
                    <a:pt x="50136" y="31208"/>
                  </a:lnTo>
                  <a:lnTo>
                    <a:pt x="50136" y="30916"/>
                  </a:lnTo>
                  <a:lnTo>
                    <a:pt x="50136" y="30627"/>
                  </a:lnTo>
                  <a:lnTo>
                    <a:pt x="50136" y="30349"/>
                  </a:lnTo>
                  <a:lnTo>
                    <a:pt x="50136" y="30087"/>
                  </a:lnTo>
                  <a:lnTo>
                    <a:pt x="50136" y="29841"/>
                  </a:lnTo>
                  <a:lnTo>
                    <a:pt x="50136" y="29612"/>
                  </a:lnTo>
                  <a:lnTo>
                    <a:pt x="50136" y="29399"/>
                  </a:lnTo>
                  <a:lnTo>
                    <a:pt x="50136" y="29203"/>
                  </a:lnTo>
                  <a:lnTo>
                    <a:pt x="50136" y="29023"/>
                  </a:lnTo>
                  <a:lnTo>
                    <a:pt x="50136" y="28859"/>
                  </a:lnTo>
                  <a:lnTo>
                    <a:pt x="50136" y="28712"/>
                  </a:lnTo>
                  <a:lnTo>
                    <a:pt x="50136" y="28581"/>
                  </a:lnTo>
                  <a:lnTo>
                    <a:pt x="50136" y="0"/>
                  </a:lnTo>
                  <a:lnTo>
                    <a:pt x="62414" y="0"/>
                  </a:lnTo>
                  <a:lnTo>
                    <a:pt x="62414" y="86016"/>
                  </a:lnTo>
                  <a:lnTo>
                    <a:pt x="62414" y="86546"/>
                  </a:lnTo>
                  <a:lnTo>
                    <a:pt x="62414" y="87072"/>
                  </a:lnTo>
                  <a:lnTo>
                    <a:pt x="62414" y="87594"/>
                  </a:lnTo>
                  <a:lnTo>
                    <a:pt x="62414" y="88111"/>
                  </a:lnTo>
                  <a:lnTo>
                    <a:pt x="62414" y="88625"/>
                  </a:lnTo>
                  <a:lnTo>
                    <a:pt x="62414" y="89135"/>
                  </a:lnTo>
                  <a:lnTo>
                    <a:pt x="62414" y="89640"/>
                  </a:lnTo>
                  <a:lnTo>
                    <a:pt x="62414" y="90141"/>
                  </a:lnTo>
                  <a:lnTo>
                    <a:pt x="62414" y="90639"/>
                  </a:lnTo>
                  <a:lnTo>
                    <a:pt x="62414" y="91132"/>
                  </a:lnTo>
                  <a:lnTo>
                    <a:pt x="62428" y="91619"/>
                  </a:lnTo>
                  <a:lnTo>
                    <a:pt x="62442" y="92098"/>
                  </a:lnTo>
                  <a:lnTo>
                    <a:pt x="62455" y="92568"/>
                  </a:lnTo>
                  <a:lnTo>
                    <a:pt x="62469" y="93031"/>
                  </a:lnTo>
                  <a:lnTo>
                    <a:pt x="62483" y="93485"/>
                  </a:lnTo>
                  <a:lnTo>
                    <a:pt x="62496" y="93931"/>
                  </a:lnTo>
                  <a:lnTo>
                    <a:pt x="62510" y="94369"/>
                  </a:lnTo>
                  <a:lnTo>
                    <a:pt x="62523" y="94799"/>
                  </a:lnTo>
                  <a:lnTo>
                    <a:pt x="62537" y="95221"/>
                  </a:lnTo>
                  <a:lnTo>
                    <a:pt x="62551" y="95634"/>
                  </a:lnTo>
                  <a:lnTo>
                    <a:pt x="62564" y="96038"/>
                  </a:lnTo>
                  <a:lnTo>
                    <a:pt x="62578" y="96431"/>
                  </a:lnTo>
                  <a:lnTo>
                    <a:pt x="62592" y="96813"/>
                  </a:lnTo>
                  <a:lnTo>
                    <a:pt x="62605" y="97184"/>
                  </a:lnTo>
                  <a:lnTo>
                    <a:pt x="62619" y="97544"/>
                  </a:lnTo>
                  <a:lnTo>
                    <a:pt x="62633" y="97893"/>
                  </a:lnTo>
                  <a:lnTo>
                    <a:pt x="62646" y="98232"/>
                  </a:lnTo>
                  <a:lnTo>
                    <a:pt x="62660" y="98559"/>
                  </a:lnTo>
                  <a:lnTo>
                    <a:pt x="62674" y="98875"/>
                  </a:lnTo>
                  <a:lnTo>
                    <a:pt x="62687" y="99181"/>
                  </a:lnTo>
                  <a:lnTo>
                    <a:pt x="62701" y="99459"/>
                  </a:lnTo>
                  <a:lnTo>
                    <a:pt x="62714" y="99721"/>
                  </a:lnTo>
                  <a:lnTo>
                    <a:pt x="62728" y="99967"/>
                  </a:lnTo>
                  <a:lnTo>
                    <a:pt x="62742" y="100196"/>
                  </a:lnTo>
                  <a:lnTo>
                    <a:pt x="62755" y="100409"/>
                  </a:lnTo>
                  <a:lnTo>
                    <a:pt x="62769" y="100605"/>
                  </a:lnTo>
                  <a:lnTo>
                    <a:pt x="62783" y="100785"/>
                  </a:lnTo>
                  <a:lnTo>
                    <a:pt x="62796" y="100949"/>
                  </a:lnTo>
                  <a:lnTo>
                    <a:pt x="62810" y="101096"/>
                  </a:lnTo>
                  <a:lnTo>
                    <a:pt x="62824" y="101227"/>
                  </a:lnTo>
                  <a:lnTo>
                    <a:pt x="51091" y="101227"/>
                  </a:lnTo>
                  <a:lnTo>
                    <a:pt x="51064" y="101086"/>
                  </a:lnTo>
                  <a:lnTo>
                    <a:pt x="51036" y="100933"/>
                  </a:lnTo>
                  <a:lnTo>
                    <a:pt x="51009" y="100769"/>
                  </a:lnTo>
                  <a:lnTo>
                    <a:pt x="50982" y="100594"/>
                  </a:lnTo>
                  <a:lnTo>
                    <a:pt x="50955" y="100409"/>
                  </a:lnTo>
                  <a:lnTo>
                    <a:pt x="50927" y="100212"/>
                  </a:lnTo>
                  <a:lnTo>
                    <a:pt x="50900" y="100005"/>
                  </a:lnTo>
                  <a:lnTo>
                    <a:pt x="50873" y="99787"/>
                  </a:lnTo>
                  <a:lnTo>
                    <a:pt x="50845" y="99558"/>
                  </a:lnTo>
                  <a:lnTo>
                    <a:pt x="50818" y="99317"/>
                  </a:lnTo>
                  <a:lnTo>
                    <a:pt x="50804" y="99055"/>
                  </a:lnTo>
                  <a:lnTo>
                    <a:pt x="50788" y="98785"/>
                  </a:lnTo>
                  <a:lnTo>
                    <a:pt x="50771" y="98509"/>
                  </a:lnTo>
                  <a:lnTo>
                    <a:pt x="50753" y="98226"/>
                  </a:lnTo>
                  <a:lnTo>
                    <a:pt x="50733" y="97936"/>
                  </a:lnTo>
                  <a:lnTo>
                    <a:pt x="50712" y="97639"/>
                  </a:lnTo>
                  <a:lnTo>
                    <a:pt x="50689" y="97336"/>
                  </a:lnTo>
                  <a:lnTo>
                    <a:pt x="50665" y="97026"/>
                  </a:lnTo>
                  <a:lnTo>
                    <a:pt x="50640" y="96708"/>
                  </a:lnTo>
                  <a:lnTo>
                    <a:pt x="50613" y="96384"/>
                  </a:lnTo>
                  <a:lnTo>
                    <a:pt x="50600" y="96056"/>
                  </a:lnTo>
                  <a:lnTo>
                    <a:pt x="50586" y="95724"/>
                  </a:lnTo>
                  <a:lnTo>
                    <a:pt x="50573" y="95390"/>
                  </a:lnTo>
                  <a:lnTo>
                    <a:pt x="50559" y="95053"/>
                  </a:lnTo>
                  <a:lnTo>
                    <a:pt x="50545" y="94713"/>
                  </a:lnTo>
                  <a:lnTo>
                    <a:pt x="50532" y="94371"/>
                  </a:lnTo>
                  <a:lnTo>
                    <a:pt x="50518" y="94026"/>
                  </a:lnTo>
                  <a:lnTo>
                    <a:pt x="50504" y="93678"/>
                  </a:lnTo>
                  <a:lnTo>
                    <a:pt x="50491" y="93327"/>
                  </a:lnTo>
                  <a:lnTo>
                    <a:pt x="50477" y="92974"/>
                  </a:lnTo>
                  <a:lnTo>
                    <a:pt x="50464" y="92606"/>
                  </a:lnTo>
                  <a:lnTo>
                    <a:pt x="50452" y="92240"/>
                  </a:lnTo>
                  <a:lnTo>
                    <a:pt x="50442" y="91875"/>
                  </a:lnTo>
                  <a:lnTo>
                    <a:pt x="50433" y="91511"/>
                  </a:lnTo>
                  <a:lnTo>
                    <a:pt x="50426" y="91149"/>
                  </a:lnTo>
                  <a:lnTo>
                    <a:pt x="50420" y="90788"/>
                  </a:lnTo>
                  <a:lnTo>
                    <a:pt x="50415" y="90429"/>
                  </a:lnTo>
                  <a:lnTo>
                    <a:pt x="50412" y="90071"/>
                  </a:lnTo>
                  <a:lnTo>
                    <a:pt x="50410" y="89714"/>
                  </a:lnTo>
                  <a:lnTo>
                    <a:pt x="50409" y="8935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0" name="pg960"/>
            <p:cNvSpPr/>
            <p:nvPr/>
          </p:nvSpPr>
          <p:spPr>
            <a:xfrm>
              <a:off x="7869536" y="8842003"/>
              <a:ext cx="37244" cy="57980"/>
            </a:xfrm>
            <a:custGeom>
              <a:avLst/>
              <a:pathLst>
                <a:path w="37244" h="57980">
                  <a:moveTo>
                    <a:pt x="0" y="29126"/>
                  </a:moveTo>
                  <a:lnTo>
                    <a:pt x="9" y="30633"/>
                  </a:lnTo>
                  <a:lnTo>
                    <a:pt x="38" y="32095"/>
                  </a:lnTo>
                  <a:lnTo>
                    <a:pt x="85" y="33514"/>
                  </a:lnTo>
                  <a:lnTo>
                    <a:pt x="152" y="34889"/>
                  </a:lnTo>
                  <a:lnTo>
                    <a:pt x="238" y="36221"/>
                  </a:lnTo>
                  <a:lnTo>
                    <a:pt x="343" y="37508"/>
                  </a:lnTo>
                  <a:lnTo>
                    <a:pt x="467" y="38753"/>
                  </a:lnTo>
                  <a:lnTo>
                    <a:pt x="611" y="39953"/>
                  </a:lnTo>
                  <a:lnTo>
                    <a:pt x="773" y="41110"/>
                  </a:lnTo>
                  <a:lnTo>
                    <a:pt x="954" y="42223"/>
                  </a:lnTo>
                  <a:lnTo>
                    <a:pt x="1157" y="43296"/>
                  </a:lnTo>
                  <a:lnTo>
                    <a:pt x="1383" y="44330"/>
                  </a:lnTo>
                  <a:lnTo>
                    <a:pt x="1632" y="45326"/>
                  </a:lnTo>
                  <a:lnTo>
                    <a:pt x="1904" y="46283"/>
                  </a:lnTo>
                  <a:lnTo>
                    <a:pt x="2199" y="47203"/>
                  </a:lnTo>
                  <a:lnTo>
                    <a:pt x="2518" y="48084"/>
                  </a:lnTo>
                  <a:lnTo>
                    <a:pt x="2860" y="48927"/>
                  </a:lnTo>
                  <a:lnTo>
                    <a:pt x="3225" y="49732"/>
                  </a:lnTo>
                  <a:lnTo>
                    <a:pt x="3613" y="50499"/>
                  </a:lnTo>
                  <a:lnTo>
                    <a:pt x="4024" y="51227"/>
                  </a:lnTo>
                  <a:lnTo>
                    <a:pt x="4459" y="51905"/>
                  </a:lnTo>
                  <a:lnTo>
                    <a:pt x="4916" y="52545"/>
                  </a:lnTo>
                  <a:lnTo>
                    <a:pt x="5397" y="53149"/>
                  </a:lnTo>
                  <a:lnTo>
                    <a:pt x="5901" y="53716"/>
                  </a:lnTo>
                  <a:lnTo>
                    <a:pt x="6429" y="54246"/>
                  </a:lnTo>
                  <a:lnTo>
                    <a:pt x="6979" y="54739"/>
                  </a:lnTo>
                  <a:lnTo>
                    <a:pt x="7553" y="55195"/>
                  </a:lnTo>
                  <a:lnTo>
                    <a:pt x="8150" y="55615"/>
                  </a:lnTo>
                  <a:lnTo>
                    <a:pt x="8770" y="55998"/>
                  </a:lnTo>
                  <a:lnTo>
                    <a:pt x="9413" y="56343"/>
                  </a:lnTo>
                  <a:lnTo>
                    <a:pt x="10082" y="56654"/>
                  </a:lnTo>
                  <a:lnTo>
                    <a:pt x="10780" y="56933"/>
                  </a:lnTo>
                  <a:lnTo>
                    <a:pt x="11506" y="57178"/>
                  </a:lnTo>
                  <a:lnTo>
                    <a:pt x="12261" y="57391"/>
                  </a:lnTo>
                  <a:lnTo>
                    <a:pt x="13045" y="57571"/>
                  </a:lnTo>
                  <a:lnTo>
                    <a:pt x="13858" y="57719"/>
                  </a:lnTo>
                  <a:lnTo>
                    <a:pt x="14699" y="57833"/>
                  </a:lnTo>
                  <a:lnTo>
                    <a:pt x="15568" y="57915"/>
                  </a:lnTo>
                  <a:lnTo>
                    <a:pt x="16467" y="57964"/>
                  </a:lnTo>
                  <a:lnTo>
                    <a:pt x="17394" y="57980"/>
                  </a:lnTo>
                  <a:lnTo>
                    <a:pt x="18351" y="57965"/>
                  </a:lnTo>
                  <a:lnTo>
                    <a:pt x="19285" y="57918"/>
                  </a:lnTo>
                  <a:lnTo>
                    <a:pt x="20195" y="57839"/>
                  </a:lnTo>
                  <a:lnTo>
                    <a:pt x="21083" y="57729"/>
                  </a:lnTo>
                  <a:lnTo>
                    <a:pt x="21947" y="57588"/>
                  </a:lnTo>
                  <a:lnTo>
                    <a:pt x="22788" y="57416"/>
                  </a:lnTo>
                  <a:lnTo>
                    <a:pt x="23606" y="57212"/>
                  </a:lnTo>
                  <a:lnTo>
                    <a:pt x="24401" y="56976"/>
                  </a:lnTo>
                  <a:lnTo>
                    <a:pt x="25172" y="56710"/>
                  </a:lnTo>
                  <a:lnTo>
                    <a:pt x="25920" y="56412"/>
                  </a:lnTo>
                  <a:lnTo>
                    <a:pt x="26658" y="56079"/>
                  </a:lnTo>
                  <a:lnTo>
                    <a:pt x="27369" y="55708"/>
                  </a:lnTo>
                  <a:lnTo>
                    <a:pt x="28055" y="55298"/>
                  </a:lnTo>
                  <a:lnTo>
                    <a:pt x="28714" y="54851"/>
                  </a:lnTo>
                  <a:lnTo>
                    <a:pt x="29348" y="54365"/>
                  </a:lnTo>
                  <a:lnTo>
                    <a:pt x="29956" y="53841"/>
                  </a:lnTo>
                  <a:lnTo>
                    <a:pt x="30538" y="53279"/>
                  </a:lnTo>
                  <a:lnTo>
                    <a:pt x="31094" y="52679"/>
                  </a:lnTo>
                  <a:lnTo>
                    <a:pt x="31624" y="52040"/>
                  </a:lnTo>
                  <a:lnTo>
                    <a:pt x="32128" y="51364"/>
                  </a:lnTo>
                  <a:lnTo>
                    <a:pt x="32620" y="50633"/>
                  </a:lnTo>
                  <a:lnTo>
                    <a:pt x="33088" y="49860"/>
                  </a:lnTo>
                  <a:lnTo>
                    <a:pt x="33532" y="49045"/>
                  </a:lnTo>
                  <a:lnTo>
                    <a:pt x="33950" y="48188"/>
                  </a:lnTo>
                  <a:lnTo>
                    <a:pt x="34345" y="47288"/>
                  </a:lnTo>
                  <a:lnTo>
                    <a:pt x="34714" y="46346"/>
                  </a:lnTo>
                  <a:lnTo>
                    <a:pt x="35060" y="45362"/>
                  </a:lnTo>
                  <a:lnTo>
                    <a:pt x="35380" y="44335"/>
                  </a:lnTo>
                  <a:lnTo>
                    <a:pt x="35676" y="43266"/>
                  </a:lnTo>
                  <a:lnTo>
                    <a:pt x="35948" y="42155"/>
                  </a:lnTo>
                  <a:lnTo>
                    <a:pt x="36194" y="40997"/>
                  </a:lnTo>
                  <a:lnTo>
                    <a:pt x="36414" y="39789"/>
                  </a:lnTo>
                  <a:lnTo>
                    <a:pt x="36609" y="38531"/>
                  </a:lnTo>
                  <a:lnTo>
                    <a:pt x="36777" y="37222"/>
                  </a:lnTo>
                  <a:lnTo>
                    <a:pt x="36920" y="35862"/>
                  </a:lnTo>
                  <a:lnTo>
                    <a:pt x="37036" y="34452"/>
                  </a:lnTo>
                  <a:lnTo>
                    <a:pt x="37127" y="32992"/>
                  </a:lnTo>
                  <a:lnTo>
                    <a:pt x="37192" y="31481"/>
                  </a:lnTo>
                  <a:lnTo>
                    <a:pt x="37231" y="29920"/>
                  </a:lnTo>
                  <a:lnTo>
                    <a:pt x="37244" y="28308"/>
                  </a:lnTo>
                  <a:lnTo>
                    <a:pt x="37231" y="26764"/>
                  </a:lnTo>
                  <a:lnTo>
                    <a:pt x="37192" y="25268"/>
                  </a:lnTo>
                  <a:lnTo>
                    <a:pt x="37127" y="23822"/>
                  </a:lnTo>
                  <a:lnTo>
                    <a:pt x="37036" y="22425"/>
                  </a:lnTo>
                  <a:lnTo>
                    <a:pt x="36920" y="21077"/>
                  </a:lnTo>
                  <a:lnTo>
                    <a:pt x="36777" y="19779"/>
                  </a:lnTo>
                  <a:lnTo>
                    <a:pt x="36609" y="18529"/>
                  </a:lnTo>
                  <a:lnTo>
                    <a:pt x="36414" y="17328"/>
                  </a:lnTo>
                  <a:lnTo>
                    <a:pt x="36194" y="16177"/>
                  </a:lnTo>
                  <a:lnTo>
                    <a:pt x="35948" y="15075"/>
                  </a:lnTo>
                  <a:lnTo>
                    <a:pt x="35676" y="14004"/>
                  </a:lnTo>
                  <a:lnTo>
                    <a:pt x="35380" y="12976"/>
                  </a:lnTo>
                  <a:lnTo>
                    <a:pt x="35060" y="11991"/>
                  </a:lnTo>
                  <a:lnTo>
                    <a:pt x="34714" y="11047"/>
                  </a:lnTo>
                  <a:lnTo>
                    <a:pt x="34345" y="10146"/>
                  </a:lnTo>
                  <a:lnTo>
                    <a:pt x="33950" y="9287"/>
                  </a:lnTo>
                  <a:lnTo>
                    <a:pt x="33532" y="8471"/>
                  </a:lnTo>
                  <a:lnTo>
                    <a:pt x="33088" y="7697"/>
                  </a:lnTo>
                  <a:lnTo>
                    <a:pt x="32620" y="6965"/>
                  </a:lnTo>
                  <a:lnTo>
                    <a:pt x="32128" y="6275"/>
                  </a:lnTo>
                  <a:lnTo>
                    <a:pt x="31611" y="5626"/>
                  </a:lnTo>
                  <a:lnTo>
                    <a:pt x="31072" y="5015"/>
                  </a:lnTo>
                  <a:lnTo>
                    <a:pt x="30509" y="4442"/>
                  </a:lnTo>
                  <a:lnTo>
                    <a:pt x="29923" y="3907"/>
                  </a:lnTo>
                  <a:lnTo>
                    <a:pt x="29314" y="3410"/>
                  </a:lnTo>
                  <a:lnTo>
                    <a:pt x="28682" y="2952"/>
                  </a:lnTo>
                  <a:lnTo>
                    <a:pt x="28026" y="2532"/>
                  </a:lnTo>
                  <a:lnTo>
                    <a:pt x="27347" y="2150"/>
                  </a:lnTo>
                  <a:lnTo>
                    <a:pt x="26646" y="1806"/>
                  </a:lnTo>
                  <a:lnTo>
                    <a:pt x="25920" y="1500"/>
                  </a:lnTo>
                  <a:lnTo>
                    <a:pt x="25186" y="1215"/>
                  </a:lnTo>
                  <a:lnTo>
                    <a:pt x="24428" y="960"/>
                  </a:lnTo>
                  <a:lnTo>
                    <a:pt x="23647" y="735"/>
                  </a:lnTo>
                  <a:lnTo>
                    <a:pt x="22843" y="540"/>
                  </a:lnTo>
                  <a:lnTo>
                    <a:pt x="22015" y="375"/>
                  </a:lnTo>
                  <a:lnTo>
                    <a:pt x="21165" y="240"/>
                  </a:lnTo>
                  <a:lnTo>
                    <a:pt x="20291" y="135"/>
                  </a:lnTo>
                  <a:lnTo>
                    <a:pt x="19394" y="60"/>
                  </a:lnTo>
                  <a:lnTo>
                    <a:pt x="18474" y="15"/>
                  </a:lnTo>
                  <a:lnTo>
                    <a:pt x="17530" y="0"/>
                  </a:lnTo>
                  <a:lnTo>
                    <a:pt x="16642" y="15"/>
                  </a:lnTo>
                  <a:lnTo>
                    <a:pt x="15779" y="62"/>
                  </a:lnTo>
                  <a:lnTo>
                    <a:pt x="14939" y="141"/>
                  </a:lnTo>
                  <a:lnTo>
                    <a:pt x="14125" y="251"/>
                  </a:lnTo>
                  <a:lnTo>
                    <a:pt x="13335" y="392"/>
                  </a:lnTo>
                  <a:lnTo>
                    <a:pt x="12570" y="564"/>
                  </a:lnTo>
                  <a:lnTo>
                    <a:pt x="11829" y="768"/>
                  </a:lnTo>
                  <a:lnTo>
                    <a:pt x="11113" y="1004"/>
                  </a:lnTo>
                  <a:lnTo>
                    <a:pt x="10421" y="1270"/>
                  </a:lnTo>
                  <a:lnTo>
                    <a:pt x="9754" y="1568"/>
                  </a:lnTo>
                  <a:lnTo>
                    <a:pt x="9110" y="1901"/>
                  </a:lnTo>
                  <a:lnTo>
                    <a:pt x="8488" y="2272"/>
                  </a:lnTo>
                  <a:lnTo>
                    <a:pt x="7888" y="2682"/>
                  </a:lnTo>
                  <a:lnTo>
                    <a:pt x="7309" y="3129"/>
                  </a:lnTo>
                  <a:lnTo>
                    <a:pt x="6753" y="3615"/>
                  </a:lnTo>
                  <a:lnTo>
                    <a:pt x="6218" y="4139"/>
                  </a:lnTo>
                  <a:lnTo>
                    <a:pt x="5705" y="4701"/>
                  </a:lnTo>
                  <a:lnTo>
                    <a:pt x="5214" y="5301"/>
                  </a:lnTo>
                  <a:lnTo>
                    <a:pt x="4744" y="5939"/>
                  </a:lnTo>
                  <a:lnTo>
                    <a:pt x="4297" y="6616"/>
                  </a:lnTo>
                  <a:lnTo>
                    <a:pt x="3871" y="7333"/>
                  </a:lnTo>
                  <a:lnTo>
                    <a:pt x="3467" y="8092"/>
                  </a:lnTo>
                  <a:lnTo>
                    <a:pt x="3085" y="8894"/>
                  </a:lnTo>
                  <a:lnTo>
                    <a:pt x="2725" y="9738"/>
                  </a:lnTo>
                  <a:lnTo>
                    <a:pt x="2387" y="10624"/>
                  </a:lnTo>
                  <a:lnTo>
                    <a:pt x="2070" y="11552"/>
                  </a:lnTo>
                  <a:lnTo>
                    <a:pt x="1776" y="12523"/>
                  </a:lnTo>
                  <a:lnTo>
                    <a:pt x="1503" y="13536"/>
                  </a:lnTo>
                  <a:lnTo>
                    <a:pt x="1252" y="14591"/>
                  </a:lnTo>
                  <a:lnTo>
                    <a:pt x="1023" y="15688"/>
                  </a:lnTo>
                  <a:lnTo>
                    <a:pt x="828" y="16817"/>
                  </a:lnTo>
                  <a:lnTo>
                    <a:pt x="654" y="17994"/>
                  </a:lnTo>
                  <a:lnTo>
                    <a:pt x="501" y="19218"/>
                  </a:lnTo>
                  <a:lnTo>
                    <a:pt x="368" y="20491"/>
                  </a:lnTo>
                  <a:lnTo>
                    <a:pt x="255" y="21811"/>
                  </a:lnTo>
                  <a:lnTo>
                    <a:pt x="163" y="23178"/>
                  </a:lnTo>
                  <a:lnTo>
                    <a:pt x="92" y="24594"/>
                  </a:lnTo>
                  <a:lnTo>
                    <a:pt x="40" y="26057"/>
                  </a:lnTo>
                  <a:lnTo>
                    <a:pt x="10" y="2756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1" name="pg961"/>
            <p:cNvSpPr/>
            <p:nvPr/>
          </p:nvSpPr>
          <p:spPr>
            <a:xfrm>
              <a:off x="4282404" y="1759351"/>
              <a:ext cx="96507" cy="118690"/>
            </a:xfrm>
            <a:custGeom>
              <a:avLst/>
              <a:pathLst>
                <a:path w="96507" h="118690">
                  <a:moveTo>
                    <a:pt x="96507" y="85211"/>
                  </a:moveTo>
                  <a:lnTo>
                    <a:pt x="96478" y="86657"/>
                  </a:lnTo>
                  <a:lnTo>
                    <a:pt x="96393" y="88079"/>
                  </a:lnTo>
                  <a:lnTo>
                    <a:pt x="96249" y="89479"/>
                  </a:lnTo>
                  <a:lnTo>
                    <a:pt x="96049" y="90856"/>
                  </a:lnTo>
                  <a:lnTo>
                    <a:pt x="95791" y="92210"/>
                  </a:lnTo>
                  <a:lnTo>
                    <a:pt x="95476" y="93541"/>
                  </a:lnTo>
                  <a:lnTo>
                    <a:pt x="95103" y="94849"/>
                  </a:lnTo>
                  <a:lnTo>
                    <a:pt x="94674" y="96134"/>
                  </a:lnTo>
                  <a:lnTo>
                    <a:pt x="94186" y="97396"/>
                  </a:lnTo>
                  <a:lnTo>
                    <a:pt x="93642" y="98635"/>
                  </a:lnTo>
                  <a:lnTo>
                    <a:pt x="93054" y="99847"/>
                  </a:lnTo>
                  <a:lnTo>
                    <a:pt x="92405" y="101026"/>
                  </a:lnTo>
                  <a:lnTo>
                    <a:pt x="91692" y="102171"/>
                  </a:lnTo>
                  <a:lnTo>
                    <a:pt x="90918" y="103285"/>
                  </a:lnTo>
                  <a:lnTo>
                    <a:pt x="90081" y="104365"/>
                  </a:lnTo>
                  <a:lnTo>
                    <a:pt x="89183" y="105413"/>
                  </a:lnTo>
                  <a:lnTo>
                    <a:pt x="88222" y="106428"/>
                  </a:lnTo>
                  <a:lnTo>
                    <a:pt x="87198" y="107410"/>
                  </a:lnTo>
                  <a:lnTo>
                    <a:pt x="86113" y="108360"/>
                  </a:lnTo>
                  <a:lnTo>
                    <a:pt x="84965" y="109277"/>
                  </a:lnTo>
                  <a:lnTo>
                    <a:pt x="83756" y="110142"/>
                  </a:lnTo>
                  <a:lnTo>
                    <a:pt x="82484" y="110969"/>
                  </a:lnTo>
                  <a:lnTo>
                    <a:pt x="81149" y="111759"/>
                  </a:lnTo>
                  <a:lnTo>
                    <a:pt x="79753" y="112511"/>
                  </a:lnTo>
                  <a:lnTo>
                    <a:pt x="78294" y="113226"/>
                  </a:lnTo>
                  <a:lnTo>
                    <a:pt x="76773" y="113903"/>
                  </a:lnTo>
                  <a:lnTo>
                    <a:pt x="75190" y="114542"/>
                  </a:lnTo>
                  <a:lnTo>
                    <a:pt x="73545" y="115144"/>
                  </a:lnTo>
                  <a:lnTo>
                    <a:pt x="71837" y="115708"/>
                  </a:lnTo>
                  <a:lnTo>
                    <a:pt x="70068" y="116234"/>
                  </a:lnTo>
                  <a:lnTo>
                    <a:pt x="68250" y="116701"/>
                  </a:lnTo>
                  <a:lnTo>
                    <a:pt x="66365" y="117118"/>
                  </a:lnTo>
                  <a:lnTo>
                    <a:pt x="64412" y="117487"/>
                  </a:lnTo>
                  <a:lnTo>
                    <a:pt x="62393" y="117806"/>
                  </a:lnTo>
                  <a:lnTo>
                    <a:pt x="60307" y="118076"/>
                  </a:lnTo>
                  <a:lnTo>
                    <a:pt x="58153" y="118297"/>
                  </a:lnTo>
                  <a:lnTo>
                    <a:pt x="55932" y="118469"/>
                  </a:lnTo>
                  <a:lnTo>
                    <a:pt x="53644" y="118592"/>
                  </a:lnTo>
                  <a:lnTo>
                    <a:pt x="51289" y="118665"/>
                  </a:lnTo>
                  <a:lnTo>
                    <a:pt x="48867" y="118690"/>
                  </a:lnTo>
                  <a:lnTo>
                    <a:pt x="44657" y="118615"/>
                  </a:lnTo>
                  <a:lnTo>
                    <a:pt x="40636" y="118389"/>
                  </a:lnTo>
                  <a:lnTo>
                    <a:pt x="36805" y="118012"/>
                  </a:lnTo>
                  <a:lnTo>
                    <a:pt x="33164" y="117485"/>
                  </a:lnTo>
                  <a:lnTo>
                    <a:pt x="29713" y="116807"/>
                  </a:lnTo>
                  <a:lnTo>
                    <a:pt x="26452" y="115979"/>
                  </a:lnTo>
                  <a:lnTo>
                    <a:pt x="23381" y="115000"/>
                  </a:lnTo>
                  <a:lnTo>
                    <a:pt x="20499" y="113870"/>
                  </a:lnTo>
                  <a:lnTo>
                    <a:pt x="17808" y="112590"/>
                  </a:lnTo>
                  <a:lnTo>
                    <a:pt x="15306" y="111159"/>
                  </a:lnTo>
                  <a:lnTo>
                    <a:pt x="12988" y="109586"/>
                  </a:lnTo>
                  <a:lnTo>
                    <a:pt x="10844" y="107878"/>
                  </a:lnTo>
                  <a:lnTo>
                    <a:pt x="8875" y="106037"/>
                  </a:lnTo>
                  <a:lnTo>
                    <a:pt x="7082" y="104061"/>
                  </a:lnTo>
                  <a:lnTo>
                    <a:pt x="5463" y="101950"/>
                  </a:lnTo>
                  <a:lnTo>
                    <a:pt x="4020" y="99706"/>
                  </a:lnTo>
                  <a:lnTo>
                    <a:pt x="2752" y="97327"/>
                  </a:lnTo>
                  <a:lnTo>
                    <a:pt x="1660" y="94814"/>
                  </a:lnTo>
                  <a:lnTo>
                    <a:pt x="742" y="92167"/>
                  </a:lnTo>
                  <a:lnTo>
                    <a:pt x="0" y="89386"/>
                  </a:lnTo>
                  <a:lnTo>
                    <a:pt x="15143" y="86357"/>
                  </a:lnTo>
                  <a:lnTo>
                    <a:pt x="15384" y="87249"/>
                  </a:lnTo>
                  <a:lnTo>
                    <a:pt x="15650" y="88125"/>
                  </a:lnTo>
                  <a:lnTo>
                    <a:pt x="15941" y="88985"/>
                  </a:lnTo>
                  <a:lnTo>
                    <a:pt x="16256" y="89828"/>
                  </a:lnTo>
                  <a:lnTo>
                    <a:pt x="16596" y="90654"/>
                  </a:lnTo>
                  <a:lnTo>
                    <a:pt x="16960" y="91465"/>
                  </a:lnTo>
                  <a:lnTo>
                    <a:pt x="17349" y="92259"/>
                  </a:lnTo>
                  <a:lnTo>
                    <a:pt x="17762" y="93036"/>
                  </a:lnTo>
                  <a:lnTo>
                    <a:pt x="18200" y="93798"/>
                  </a:lnTo>
                  <a:lnTo>
                    <a:pt x="18663" y="94543"/>
                  </a:lnTo>
                  <a:lnTo>
                    <a:pt x="19154" y="95269"/>
                  </a:lnTo>
                  <a:lnTo>
                    <a:pt x="19678" y="95977"/>
                  </a:lnTo>
                  <a:lnTo>
                    <a:pt x="20234" y="96664"/>
                  </a:lnTo>
                  <a:lnTo>
                    <a:pt x="20824" y="97332"/>
                  </a:lnTo>
                  <a:lnTo>
                    <a:pt x="21446" y="97980"/>
                  </a:lnTo>
                  <a:lnTo>
                    <a:pt x="22100" y="98609"/>
                  </a:lnTo>
                  <a:lnTo>
                    <a:pt x="22788" y="99218"/>
                  </a:lnTo>
                  <a:lnTo>
                    <a:pt x="23508" y="99808"/>
                  </a:lnTo>
                  <a:lnTo>
                    <a:pt x="24261" y="100377"/>
                  </a:lnTo>
                  <a:lnTo>
                    <a:pt x="25047" y="100927"/>
                  </a:lnTo>
                  <a:lnTo>
                    <a:pt x="25885" y="101440"/>
                  </a:lnTo>
                  <a:lnTo>
                    <a:pt x="26760" y="101929"/>
                  </a:lnTo>
                  <a:lnTo>
                    <a:pt x="27672" y="102396"/>
                  </a:lnTo>
                  <a:lnTo>
                    <a:pt x="28623" y="102839"/>
                  </a:lnTo>
                  <a:lnTo>
                    <a:pt x="29611" y="103260"/>
                  </a:lnTo>
                  <a:lnTo>
                    <a:pt x="30636" y="103658"/>
                  </a:lnTo>
                  <a:lnTo>
                    <a:pt x="31700" y="104033"/>
                  </a:lnTo>
                  <a:lnTo>
                    <a:pt x="32801" y="104385"/>
                  </a:lnTo>
                  <a:lnTo>
                    <a:pt x="33939" y="104714"/>
                  </a:lnTo>
                  <a:lnTo>
                    <a:pt x="35115" y="105020"/>
                  </a:lnTo>
                  <a:lnTo>
                    <a:pt x="36334" y="105300"/>
                  </a:lnTo>
                  <a:lnTo>
                    <a:pt x="37601" y="105550"/>
                  </a:lnTo>
                  <a:lnTo>
                    <a:pt x="38914" y="105771"/>
                  </a:lnTo>
                  <a:lnTo>
                    <a:pt x="40276" y="105963"/>
                  </a:lnTo>
                  <a:lnTo>
                    <a:pt x="41684" y="106125"/>
                  </a:lnTo>
                  <a:lnTo>
                    <a:pt x="43141" y="106258"/>
                  </a:lnTo>
                  <a:lnTo>
                    <a:pt x="44644" y="106361"/>
                  </a:lnTo>
                  <a:lnTo>
                    <a:pt x="46195" y="106435"/>
                  </a:lnTo>
                  <a:lnTo>
                    <a:pt x="47794" y="106479"/>
                  </a:lnTo>
                  <a:lnTo>
                    <a:pt x="49440" y="106493"/>
                  </a:lnTo>
                  <a:lnTo>
                    <a:pt x="50820" y="106482"/>
                  </a:lnTo>
                  <a:lnTo>
                    <a:pt x="52177" y="106448"/>
                  </a:lnTo>
                  <a:lnTo>
                    <a:pt x="53512" y="106390"/>
                  </a:lnTo>
                  <a:lnTo>
                    <a:pt x="54823" y="106310"/>
                  </a:lnTo>
                  <a:lnTo>
                    <a:pt x="56111" y="106207"/>
                  </a:lnTo>
                  <a:lnTo>
                    <a:pt x="57377" y="106081"/>
                  </a:lnTo>
                  <a:lnTo>
                    <a:pt x="58619" y="105932"/>
                  </a:lnTo>
                  <a:lnTo>
                    <a:pt x="59839" y="105760"/>
                  </a:lnTo>
                  <a:lnTo>
                    <a:pt x="61036" y="105565"/>
                  </a:lnTo>
                  <a:lnTo>
                    <a:pt x="62210" y="105347"/>
                  </a:lnTo>
                  <a:lnTo>
                    <a:pt x="63356" y="105090"/>
                  </a:lnTo>
                  <a:lnTo>
                    <a:pt x="64469" y="104807"/>
                  </a:lnTo>
                  <a:lnTo>
                    <a:pt x="65549" y="104500"/>
                  </a:lnTo>
                  <a:lnTo>
                    <a:pt x="66597" y="104169"/>
                  </a:lnTo>
                  <a:lnTo>
                    <a:pt x="67612" y="103813"/>
                  </a:lnTo>
                  <a:lnTo>
                    <a:pt x="68594" y="103432"/>
                  </a:lnTo>
                  <a:lnTo>
                    <a:pt x="69544" y="103027"/>
                  </a:lnTo>
                  <a:lnTo>
                    <a:pt x="70461" y="102597"/>
                  </a:lnTo>
                  <a:lnTo>
                    <a:pt x="71345" y="102143"/>
                  </a:lnTo>
                  <a:lnTo>
                    <a:pt x="72196" y="101664"/>
                  </a:lnTo>
                  <a:lnTo>
                    <a:pt x="73012" y="101159"/>
                  </a:lnTo>
                  <a:lnTo>
                    <a:pt x="73791" y="100626"/>
                  </a:lnTo>
                  <a:lnTo>
                    <a:pt x="74531" y="100065"/>
                  </a:lnTo>
                  <a:lnTo>
                    <a:pt x="75234" y="99477"/>
                  </a:lnTo>
                  <a:lnTo>
                    <a:pt x="75900" y="98860"/>
                  </a:lnTo>
                  <a:lnTo>
                    <a:pt x="76528" y="98216"/>
                  </a:lnTo>
                  <a:lnTo>
                    <a:pt x="77118" y="97544"/>
                  </a:lnTo>
                  <a:lnTo>
                    <a:pt x="77671" y="96844"/>
                  </a:lnTo>
                  <a:lnTo>
                    <a:pt x="78185" y="96117"/>
                  </a:lnTo>
                  <a:lnTo>
                    <a:pt x="78663" y="95361"/>
                  </a:lnTo>
                  <a:lnTo>
                    <a:pt x="79114" y="94561"/>
                  </a:lnTo>
                  <a:lnTo>
                    <a:pt x="79517" y="93731"/>
                  </a:lnTo>
                  <a:lnTo>
                    <a:pt x="79873" y="92871"/>
                  </a:lnTo>
                  <a:lnTo>
                    <a:pt x="80182" y="91982"/>
                  </a:lnTo>
                  <a:lnTo>
                    <a:pt x="80443" y="91064"/>
                  </a:lnTo>
                  <a:lnTo>
                    <a:pt x="80657" y="90116"/>
                  </a:lnTo>
                  <a:lnTo>
                    <a:pt x="80823" y="89138"/>
                  </a:lnTo>
                  <a:lnTo>
                    <a:pt x="80941" y="88132"/>
                  </a:lnTo>
                  <a:lnTo>
                    <a:pt x="81013" y="87095"/>
                  </a:lnTo>
                  <a:lnTo>
                    <a:pt x="81036" y="86030"/>
                  </a:lnTo>
                  <a:lnTo>
                    <a:pt x="81010" y="84921"/>
                  </a:lnTo>
                  <a:lnTo>
                    <a:pt x="80932" y="83856"/>
                  </a:lnTo>
                  <a:lnTo>
                    <a:pt x="80801" y="82832"/>
                  </a:lnTo>
                  <a:lnTo>
                    <a:pt x="80617" y="81852"/>
                  </a:lnTo>
                  <a:lnTo>
                    <a:pt x="80382" y="80914"/>
                  </a:lnTo>
                  <a:lnTo>
                    <a:pt x="80093" y="80018"/>
                  </a:lnTo>
                  <a:lnTo>
                    <a:pt x="79753" y="79165"/>
                  </a:lnTo>
                  <a:lnTo>
                    <a:pt x="79360" y="78355"/>
                  </a:lnTo>
                  <a:lnTo>
                    <a:pt x="78915" y="77587"/>
                  </a:lnTo>
                  <a:lnTo>
                    <a:pt x="78417" y="76862"/>
                  </a:lnTo>
                  <a:lnTo>
                    <a:pt x="77888" y="76170"/>
                  </a:lnTo>
                  <a:lnTo>
                    <a:pt x="77317" y="75503"/>
                  </a:lnTo>
                  <a:lnTo>
                    <a:pt x="76703" y="74860"/>
                  </a:lnTo>
                  <a:lnTo>
                    <a:pt x="76047" y="74242"/>
                  </a:lnTo>
                  <a:lnTo>
                    <a:pt x="75347" y="73649"/>
                  </a:lnTo>
                  <a:lnTo>
                    <a:pt x="74606" y="73080"/>
                  </a:lnTo>
                  <a:lnTo>
                    <a:pt x="73822" y="72536"/>
                  </a:lnTo>
                  <a:lnTo>
                    <a:pt x="72995" y="72016"/>
                  </a:lnTo>
                  <a:lnTo>
                    <a:pt x="72126" y="71521"/>
                  </a:lnTo>
                  <a:lnTo>
                    <a:pt x="71214" y="71050"/>
                  </a:lnTo>
                  <a:lnTo>
                    <a:pt x="70263" y="70599"/>
                  </a:lnTo>
                  <a:lnTo>
                    <a:pt x="69275" y="70163"/>
                  </a:lnTo>
                  <a:lnTo>
                    <a:pt x="68252" y="69741"/>
                  </a:lnTo>
                  <a:lnTo>
                    <a:pt x="67193" y="69334"/>
                  </a:lnTo>
                  <a:lnTo>
                    <a:pt x="66098" y="68942"/>
                  </a:lnTo>
                  <a:lnTo>
                    <a:pt x="64967" y="68565"/>
                  </a:lnTo>
                  <a:lnTo>
                    <a:pt x="63799" y="68202"/>
                  </a:lnTo>
                  <a:lnTo>
                    <a:pt x="62596" y="67854"/>
                  </a:lnTo>
                  <a:lnTo>
                    <a:pt x="61357" y="67521"/>
                  </a:lnTo>
                  <a:lnTo>
                    <a:pt x="60081" y="67203"/>
                  </a:lnTo>
                  <a:lnTo>
                    <a:pt x="58774" y="66889"/>
                  </a:lnTo>
                  <a:lnTo>
                    <a:pt x="57439" y="66571"/>
                  </a:lnTo>
                  <a:lnTo>
                    <a:pt x="56076" y="66248"/>
                  </a:lnTo>
                  <a:lnTo>
                    <a:pt x="54686" y="65919"/>
                  </a:lnTo>
                  <a:lnTo>
                    <a:pt x="53267" y="65586"/>
                  </a:lnTo>
                  <a:lnTo>
                    <a:pt x="51821" y="65248"/>
                  </a:lnTo>
                  <a:lnTo>
                    <a:pt x="50346" y="64905"/>
                  </a:lnTo>
                  <a:lnTo>
                    <a:pt x="48844" y="64557"/>
                  </a:lnTo>
                  <a:lnTo>
                    <a:pt x="47314" y="64204"/>
                  </a:lnTo>
                  <a:lnTo>
                    <a:pt x="45757" y="63847"/>
                  </a:lnTo>
                  <a:lnTo>
                    <a:pt x="44790" y="63632"/>
                  </a:lnTo>
                  <a:lnTo>
                    <a:pt x="43822" y="63415"/>
                  </a:lnTo>
                  <a:lnTo>
                    <a:pt x="42852" y="63194"/>
                  </a:lnTo>
                  <a:lnTo>
                    <a:pt x="41880" y="62969"/>
                  </a:lnTo>
                  <a:lnTo>
                    <a:pt x="40907" y="62742"/>
                  </a:lnTo>
                  <a:lnTo>
                    <a:pt x="39932" y="62511"/>
                  </a:lnTo>
                  <a:lnTo>
                    <a:pt x="38955" y="62277"/>
                  </a:lnTo>
                  <a:lnTo>
                    <a:pt x="37977" y="62039"/>
                  </a:lnTo>
                  <a:lnTo>
                    <a:pt x="36997" y="61799"/>
                  </a:lnTo>
                  <a:lnTo>
                    <a:pt x="36016" y="61555"/>
                  </a:lnTo>
                  <a:lnTo>
                    <a:pt x="35053" y="61289"/>
                  </a:lnTo>
                  <a:lnTo>
                    <a:pt x="34097" y="61015"/>
                  </a:lnTo>
                  <a:lnTo>
                    <a:pt x="33148" y="60732"/>
                  </a:lnTo>
                  <a:lnTo>
                    <a:pt x="32205" y="60442"/>
                  </a:lnTo>
                  <a:lnTo>
                    <a:pt x="31268" y="60143"/>
                  </a:lnTo>
                  <a:lnTo>
                    <a:pt x="30338" y="59836"/>
                  </a:lnTo>
                  <a:lnTo>
                    <a:pt x="29415" y="59521"/>
                  </a:lnTo>
                  <a:lnTo>
                    <a:pt x="28498" y="59197"/>
                  </a:lnTo>
                  <a:lnTo>
                    <a:pt x="27588" y="58866"/>
                  </a:lnTo>
                  <a:lnTo>
                    <a:pt x="26684" y="58526"/>
                  </a:lnTo>
                  <a:lnTo>
                    <a:pt x="25805" y="58160"/>
                  </a:lnTo>
                  <a:lnTo>
                    <a:pt x="24936" y="57783"/>
                  </a:lnTo>
                  <a:lnTo>
                    <a:pt x="24076" y="57394"/>
                  </a:lnTo>
                  <a:lnTo>
                    <a:pt x="23227" y="56994"/>
                  </a:lnTo>
                  <a:lnTo>
                    <a:pt x="22387" y="56582"/>
                  </a:lnTo>
                  <a:lnTo>
                    <a:pt x="21557" y="56159"/>
                  </a:lnTo>
                  <a:lnTo>
                    <a:pt x="20737" y="55724"/>
                  </a:lnTo>
                  <a:lnTo>
                    <a:pt x="19926" y="55278"/>
                  </a:lnTo>
                  <a:lnTo>
                    <a:pt x="19126" y="54821"/>
                  </a:lnTo>
                  <a:lnTo>
                    <a:pt x="18335" y="54352"/>
                  </a:lnTo>
                  <a:lnTo>
                    <a:pt x="17560" y="53868"/>
                  </a:lnTo>
                  <a:lnTo>
                    <a:pt x="16806" y="53366"/>
                  </a:lnTo>
                  <a:lnTo>
                    <a:pt x="16073" y="52846"/>
                  </a:lnTo>
                  <a:lnTo>
                    <a:pt x="15362" y="52308"/>
                  </a:lnTo>
                  <a:lnTo>
                    <a:pt x="14672" y="51753"/>
                  </a:lnTo>
                  <a:lnTo>
                    <a:pt x="14003" y="51179"/>
                  </a:lnTo>
                  <a:lnTo>
                    <a:pt x="13356" y="50587"/>
                  </a:lnTo>
                  <a:lnTo>
                    <a:pt x="12730" y="49977"/>
                  </a:lnTo>
                  <a:lnTo>
                    <a:pt x="12125" y="49349"/>
                  </a:lnTo>
                  <a:lnTo>
                    <a:pt x="11541" y="48704"/>
                  </a:lnTo>
                  <a:lnTo>
                    <a:pt x="10980" y="48022"/>
                  </a:lnTo>
                  <a:lnTo>
                    <a:pt x="10444" y="47322"/>
                  </a:lnTo>
                  <a:lnTo>
                    <a:pt x="9933" y="46601"/>
                  </a:lnTo>
                  <a:lnTo>
                    <a:pt x="9446" y="45861"/>
                  </a:lnTo>
                  <a:lnTo>
                    <a:pt x="8983" y="45102"/>
                  </a:lnTo>
                  <a:lnTo>
                    <a:pt x="8545" y="44323"/>
                  </a:lnTo>
                  <a:lnTo>
                    <a:pt x="8132" y="43524"/>
                  </a:lnTo>
                  <a:lnTo>
                    <a:pt x="7743" y="42705"/>
                  </a:lnTo>
                  <a:lnTo>
                    <a:pt x="7379" y="41867"/>
                  </a:lnTo>
                  <a:lnTo>
                    <a:pt x="7039" y="41009"/>
                  </a:lnTo>
                  <a:lnTo>
                    <a:pt x="6728" y="40112"/>
                  </a:lnTo>
                  <a:lnTo>
                    <a:pt x="6450" y="39189"/>
                  </a:lnTo>
                  <a:lnTo>
                    <a:pt x="6204" y="38239"/>
                  </a:lnTo>
                  <a:lnTo>
                    <a:pt x="5991" y="37263"/>
                  </a:lnTo>
                  <a:lnTo>
                    <a:pt x="5811" y="36261"/>
                  </a:lnTo>
                  <a:lnTo>
                    <a:pt x="5664" y="35233"/>
                  </a:lnTo>
                  <a:lnTo>
                    <a:pt x="5549" y="34179"/>
                  </a:lnTo>
                  <a:lnTo>
                    <a:pt x="5467" y="33099"/>
                  </a:lnTo>
                  <a:lnTo>
                    <a:pt x="5418" y="31992"/>
                  </a:lnTo>
                  <a:lnTo>
                    <a:pt x="5402" y="30859"/>
                  </a:lnTo>
                  <a:lnTo>
                    <a:pt x="5435" y="29246"/>
                  </a:lnTo>
                  <a:lnTo>
                    <a:pt x="5533" y="27680"/>
                  </a:lnTo>
                  <a:lnTo>
                    <a:pt x="5697" y="26161"/>
                  </a:lnTo>
                  <a:lnTo>
                    <a:pt x="5926" y="24690"/>
                  </a:lnTo>
                  <a:lnTo>
                    <a:pt x="6221" y="23267"/>
                  </a:lnTo>
                  <a:lnTo>
                    <a:pt x="6581" y="21891"/>
                  </a:lnTo>
                  <a:lnTo>
                    <a:pt x="7006" y="20562"/>
                  </a:lnTo>
                  <a:lnTo>
                    <a:pt x="7497" y="19281"/>
                  </a:lnTo>
                  <a:lnTo>
                    <a:pt x="8054" y="18048"/>
                  </a:lnTo>
                  <a:lnTo>
                    <a:pt x="8676" y="16862"/>
                  </a:lnTo>
                  <a:lnTo>
                    <a:pt x="9373" y="15704"/>
                  </a:lnTo>
                  <a:lnTo>
                    <a:pt x="10120" y="14589"/>
                  </a:lnTo>
                  <a:lnTo>
                    <a:pt x="10918" y="13517"/>
                  </a:lnTo>
                  <a:lnTo>
                    <a:pt x="11767" y="12487"/>
                  </a:lnTo>
                  <a:lnTo>
                    <a:pt x="12667" y="11500"/>
                  </a:lnTo>
                  <a:lnTo>
                    <a:pt x="13617" y="10556"/>
                  </a:lnTo>
                  <a:lnTo>
                    <a:pt x="14618" y="9654"/>
                  </a:lnTo>
                  <a:lnTo>
                    <a:pt x="15670" y="8794"/>
                  </a:lnTo>
                  <a:lnTo>
                    <a:pt x="16773" y="7977"/>
                  </a:lnTo>
                  <a:lnTo>
                    <a:pt x="17926" y="7203"/>
                  </a:lnTo>
                  <a:lnTo>
                    <a:pt x="19126" y="6470"/>
                  </a:lnTo>
                  <a:lnTo>
                    <a:pt x="20368" y="5778"/>
                  </a:lnTo>
                  <a:lnTo>
                    <a:pt x="21654" y="5128"/>
                  </a:lnTo>
                  <a:lnTo>
                    <a:pt x="22981" y="4518"/>
                  </a:lnTo>
                  <a:lnTo>
                    <a:pt x="24352" y="3949"/>
                  </a:lnTo>
                  <a:lnTo>
                    <a:pt x="25764" y="3421"/>
                  </a:lnTo>
                  <a:lnTo>
                    <a:pt x="27220" y="2934"/>
                  </a:lnTo>
                  <a:lnTo>
                    <a:pt x="28718" y="2488"/>
                  </a:lnTo>
                  <a:lnTo>
                    <a:pt x="30258" y="2083"/>
                  </a:lnTo>
                  <a:lnTo>
                    <a:pt x="31841" y="1718"/>
                  </a:lnTo>
                  <a:lnTo>
                    <a:pt x="33459" y="1392"/>
                  </a:lnTo>
                  <a:lnTo>
                    <a:pt x="35102" y="1100"/>
                  </a:lnTo>
                  <a:lnTo>
                    <a:pt x="36772" y="842"/>
                  </a:lnTo>
                  <a:lnTo>
                    <a:pt x="38468" y="618"/>
                  </a:lnTo>
                  <a:lnTo>
                    <a:pt x="40191" y="429"/>
                  </a:lnTo>
                  <a:lnTo>
                    <a:pt x="41939" y="275"/>
                  </a:lnTo>
                  <a:lnTo>
                    <a:pt x="43714" y="154"/>
                  </a:lnTo>
                  <a:lnTo>
                    <a:pt x="45514" y="68"/>
                  </a:lnTo>
                  <a:lnTo>
                    <a:pt x="47341" y="17"/>
                  </a:lnTo>
                  <a:lnTo>
                    <a:pt x="49195" y="0"/>
                  </a:lnTo>
                  <a:lnTo>
                    <a:pt x="51308" y="17"/>
                  </a:lnTo>
                  <a:lnTo>
                    <a:pt x="53359" y="68"/>
                  </a:lnTo>
                  <a:lnTo>
                    <a:pt x="55349" y="154"/>
                  </a:lnTo>
                  <a:lnTo>
                    <a:pt x="57275" y="275"/>
                  </a:lnTo>
                  <a:lnTo>
                    <a:pt x="59140" y="429"/>
                  </a:lnTo>
                  <a:lnTo>
                    <a:pt x="60943" y="618"/>
                  </a:lnTo>
                  <a:lnTo>
                    <a:pt x="62683" y="842"/>
                  </a:lnTo>
                  <a:lnTo>
                    <a:pt x="64361" y="1100"/>
                  </a:lnTo>
                  <a:lnTo>
                    <a:pt x="65977" y="1392"/>
                  </a:lnTo>
                  <a:lnTo>
                    <a:pt x="67530" y="1718"/>
                  </a:lnTo>
                  <a:lnTo>
                    <a:pt x="69029" y="2063"/>
                  </a:lnTo>
                  <a:lnTo>
                    <a:pt x="70480" y="2442"/>
                  </a:lnTo>
                  <a:lnTo>
                    <a:pt x="71884" y="2855"/>
                  </a:lnTo>
                  <a:lnTo>
                    <a:pt x="73240" y="3303"/>
                  </a:lnTo>
                  <a:lnTo>
                    <a:pt x="74549" y="3785"/>
                  </a:lnTo>
                  <a:lnTo>
                    <a:pt x="75811" y="4302"/>
                  </a:lnTo>
                  <a:lnTo>
                    <a:pt x="77025" y="4853"/>
                  </a:lnTo>
                  <a:lnTo>
                    <a:pt x="78191" y="5438"/>
                  </a:lnTo>
                  <a:lnTo>
                    <a:pt x="79310" y="6058"/>
                  </a:lnTo>
                  <a:lnTo>
                    <a:pt x="80382" y="6712"/>
                  </a:lnTo>
                  <a:lnTo>
                    <a:pt x="81408" y="7399"/>
                  </a:lnTo>
                  <a:lnTo>
                    <a:pt x="82392" y="8120"/>
                  </a:lnTo>
                  <a:lnTo>
                    <a:pt x="83333" y="8873"/>
                  </a:lnTo>
                  <a:lnTo>
                    <a:pt x="84232" y="9658"/>
                  </a:lnTo>
                  <a:lnTo>
                    <a:pt x="85088" y="10477"/>
                  </a:lnTo>
                  <a:lnTo>
                    <a:pt x="85902" y="11328"/>
                  </a:lnTo>
                  <a:lnTo>
                    <a:pt x="86673" y="12212"/>
                  </a:lnTo>
                  <a:lnTo>
                    <a:pt x="87401" y="13129"/>
                  </a:lnTo>
                  <a:lnTo>
                    <a:pt x="88087" y="14079"/>
                  </a:lnTo>
                  <a:lnTo>
                    <a:pt x="88731" y="15061"/>
                  </a:lnTo>
                  <a:lnTo>
                    <a:pt x="89356" y="16060"/>
                  </a:lnTo>
                  <a:lnTo>
                    <a:pt x="89955" y="17091"/>
                  </a:lnTo>
                  <a:lnTo>
                    <a:pt x="90528" y="18155"/>
                  </a:lnTo>
                  <a:lnTo>
                    <a:pt x="91075" y="19252"/>
                  </a:lnTo>
                  <a:lnTo>
                    <a:pt x="91596" y="20382"/>
                  </a:lnTo>
                  <a:lnTo>
                    <a:pt x="92090" y="21544"/>
                  </a:lnTo>
                  <a:lnTo>
                    <a:pt x="92558" y="22739"/>
                  </a:lnTo>
                  <a:lnTo>
                    <a:pt x="93000" y="23967"/>
                  </a:lnTo>
                  <a:lnTo>
                    <a:pt x="93416" y="25227"/>
                  </a:lnTo>
                  <a:lnTo>
                    <a:pt x="93806" y="26521"/>
                  </a:lnTo>
                  <a:lnTo>
                    <a:pt x="78417" y="29222"/>
                  </a:lnTo>
                  <a:lnTo>
                    <a:pt x="78177" y="28396"/>
                  </a:lnTo>
                  <a:lnTo>
                    <a:pt x="77916" y="27588"/>
                  </a:lnTo>
                  <a:lnTo>
                    <a:pt x="77634" y="26798"/>
                  </a:lnTo>
                  <a:lnTo>
                    <a:pt x="77330" y="26026"/>
                  </a:lnTo>
                  <a:lnTo>
                    <a:pt x="77005" y="25272"/>
                  </a:lnTo>
                  <a:lnTo>
                    <a:pt x="76659" y="24536"/>
                  </a:lnTo>
                  <a:lnTo>
                    <a:pt x="76291" y="23819"/>
                  </a:lnTo>
                  <a:lnTo>
                    <a:pt x="75902" y="23119"/>
                  </a:lnTo>
                  <a:lnTo>
                    <a:pt x="75492" y="22437"/>
                  </a:lnTo>
                  <a:lnTo>
                    <a:pt x="75061" y="21773"/>
                  </a:lnTo>
                  <a:lnTo>
                    <a:pt x="74621" y="21129"/>
                  </a:lnTo>
                  <a:lnTo>
                    <a:pt x="74154" y="20506"/>
                  </a:lnTo>
                  <a:lnTo>
                    <a:pt x="73659" y="19904"/>
                  </a:lnTo>
                  <a:lnTo>
                    <a:pt x="73136" y="19324"/>
                  </a:lnTo>
                  <a:lnTo>
                    <a:pt x="72585" y="18765"/>
                  </a:lnTo>
                  <a:lnTo>
                    <a:pt x="72006" y="18227"/>
                  </a:lnTo>
                  <a:lnTo>
                    <a:pt x="71400" y="17711"/>
                  </a:lnTo>
                  <a:lnTo>
                    <a:pt x="70765" y="17215"/>
                  </a:lnTo>
                  <a:lnTo>
                    <a:pt x="70103" y="16741"/>
                  </a:lnTo>
                  <a:lnTo>
                    <a:pt x="69413" y="16289"/>
                  </a:lnTo>
                  <a:lnTo>
                    <a:pt x="68693" y="15857"/>
                  </a:lnTo>
                  <a:lnTo>
                    <a:pt x="67943" y="15447"/>
                  </a:lnTo>
                  <a:lnTo>
                    <a:pt x="67161" y="15058"/>
                  </a:lnTo>
                  <a:lnTo>
                    <a:pt x="66348" y="14691"/>
                  </a:lnTo>
                  <a:lnTo>
                    <a:pt x="65504" y="14345"/>
                  </a:lnTo>
                  <a:lnTo>
                    <a:pt x="64629" y="14020"/>
                  </a:lnTo>
                  <a:lnTo>
                    <a:pt x="63723" y="13716"/>
                  </a:lnTo>
                  <a:lnTo>
                    <a:pt x="62786" y="13434"/>
                  </a:lnTo>
                  <a:lnTo>
                    <a:pt x="61818" y="13173"/>
                  </a:lnTo>
                  <a:lnTo>
                    <a:pt x="60818" y="12933"/>
                  </a:lnTo>
                  <a:lnTo>
                    <a:pt x="59801" y="12715"/>
                  </a:lnTo>
                  <a:lnTo>
                    <a:pt x="58749" y="12520"/>
                  </a:lnTo>
                  <a:lnTo>
                    <a:pt x="57660" y="12348"/>
                  </a:lnTo>
                  <a:lnTo>
                    <a:pt x="56535" y="12199"/>
                  </a:lnTo>
                  <a:lnTo>
                    <a:pt x="55375" y="12073"/>
                  </a:lnTo>
                  <a:lnTo>
                    <a:pt x="54178" y="11970"/>
                  </a:lnTo>
                  <a:lnTo>
                    <a:pt x="52945" y="11890"/>
                  </a:lnTo>
                  <a:lnTo>
                    <a:pt x="51676" y="11833"/>
                  </a:lnTo>
                  <a:lnTo>
                    <a:pt x="50372" y="11798"/>
                  </a:lnTo>
                  <a:lnTo>
                    <a:pt x="49031" y="11787"/>
                  </a:lnTo>
                  <a:lnTo>
                    <a:pt x="47452" y="11801"/>
                  </a:lnTo>
                  <a:lnTo>
                    <a:pt x="45924" y="11846"/>
                  </a:lnTo>
                  <a:lnTo>
                    <a:pt x="44446" y="11919"/>
                  </a:lnTo>
                  <a:lnTo>
                    <a:pt x="43019" y="12022"/>
                  </a:lnTo>
                  <a:lnTo>
                    <a:pt x="41643" y="12155"/>
                  </a:lnTo>
                  <a:lnTo>
                    <a:pt x="40318" y="12317"/>
                  </a:lnTo>
                  <a:lnTo>
                    <a:pt x="39044" y="12509"/>
                  </a:lnTo>
                  <a:lnTo>
                    <a:pt x="37820" y="12730"/>
                  </a:lnTo>
                  <a:lnTo>
                    <a:pt x="36647" y="12980"/>
                  </a:lnTo>
                  <a:lnTo>
                    <a:pt x="35525" y="13260"/>
                  </a:lnTo>
                  <a:lnTo>
                    <a:pt x="34465" y="13549"/>
                  </a:lnTo>
                  <a:lnTo>
                    <a:pt x="33446" y="13859"/>
                  </a:lnTo>
                  <a:lnTo>
                    <a:pt x="32467" y="14191"/>
                  </a:lnTo>
                  <a:lnTo>
                    <a:pt x="31530" y="14544"/>
                  </a:lnTo>
                  <a:lnTo>
                    <a:pt x="30634" y="14918"/>
                  </a:lnTo>
                  <a:lnTo>
                    <a:pt x="29779" y="15313"/>
                  </a:lnTo>
                  <a:lnTo>
                    <a:pt x="28964" y="15730"/>
                  </a:lnTo>
                  <a:lnTo>
                    <a:pt x="28191" y="16168"/>
                  </a:lnTo>
                  <a:lnTo>
                    <a:pt x="27458" y="16627"/>
                  </a:lnTo>
                  <a:lnTo>
                    <a:pt x="26766" y="17107"/>
                  </a:lnTo>
                  <a:lnTo>
                    <a:pt x="26129" y="17607"/>
                  </a:lnTo>
                  <a:lnTo>
                    <a:pt x="25529" y="18126"/>
                  </a:lnTo>
                  <a:lnTo>
                    <a:pt x="24964" y="18662"/>
                  </a:lnTo>
                  <a:lnTo>
                    <a:pt x="24435" y="19216"/>
                  </a:lnTo>
                  <a:lnTo>
                    <a:pt x="23942" y="19788"/>
                  </a:lnTo>
                  <a:lnTo>
                    <a:pt x="23485" y="20378"/>
                  </a:lnTo>
                  <a:lnTo>
                    <a:pt x="23065" y="20986"/>
                  </a:lnTo>
                  <a:lnTo>
                    <a:pt x="22680" y="21613"/>
                  </a:lnTo>
                  <a:lnTo>
                    <a:pt x="22331" y="22257"/>
                  </a:lnTo>
                  <a:lnTo>
                    <a:pt x="22019" y="22919"/>
                  </a:lnTo>
                  <a:lnTo>
                    <a:pt x="21754" y="23580"/>
                  </a:lnTo>
                  <a:lnTo>
                    <a:pt x="21518" y="24252"/>
                  </a:lnTo>
                  <a:lnTo>
                    <a:pt x="21309" y="24935"/>
                  </a:lnTo>
                  <a:lnTo>
                    <a:pt x="21128" y="25630"/>
                  </a:lnTo>
                  <a:lnTo>
                    <a:pt x="20975" y="26336"/>
                  </a:lnTo>
                  <a:lnTo>
                    <a:pt x="20850" y="27054"/>
                  </a:lnTo>
                  <a:lnTo>
                    <a:pt x="20752" y="27784"/>
                  </a:lnTo>
                  <a:lnTo>
                    <a:pt x="20683" y="28524"/>
                  </a:lnTo>
                  <a:lnTo>
                    <a:pt x="20641" y="29277"/>
                  </a:lnTo>
                  <a:lnTo>
                    <a:pt x="20627" y="30040"/>
                  </a:lnTo>
                  <a:lnTo>
                    <a:pt x="20652" y="31054"/>
                  </a:lnTo>
                  <a:lnTo>
                    <a:pt x="20729" y="32031"/>
                  </a:lnTo>
                  <a:lnTo>
                    <a:pt x="20855" y="32973"/>
                  </a:lnTo>
                  <a:lnTo>
                    <a:pt x="21033" y="33878"/>
                  </a:lnTo>
                  <a:lnTo>
                    <a:pt x="21261" y="34747"/>
                  </a:lnTo>
                  <a:lnTo>
                    <a:pt x="21541" y="35580"/>
                  </a:lnTo>
                  <a:lnTo>
                    <a:pt x="21870" y="36378"/>
                  </a:lnTo>
                  <a:lnTo>
                    <a:pt x="22251" y="37139"/>
                  </a:lnTo>
                  <a:lnTo>
                    <a:pt x="22682" y="37864"/>
                  </a:lnTo>
                  <a:lnTo>
                    <a:pt x="23165" y="38553"/>
                  </a:lnTo>
                  <a:lnTo>
                    <a:pt x="23706" y="39198"/>
                  </a:lnTo>
                  <a:lnTo>
                    <a:pt x="24284" y="39821"/>
                  </a:lnTo>
                  <a:lnTo>
                    <a:pt x="24898" y="40422"/>
                  </a:lnTo>
                  <a:lnTo>
                    <a:pt x="25548" y="41003"/>
                  </a:lnTo>
                  <a:lnTo>
                    <a:pt x="26234" y="41562"/>
                  </a:lnTo>
                  <a:lnTo>
                    <a:pt x="26956" y="42099"/>
                  </a:lnTo>
                  <a:lnTo>
                    <a:pt x="27714" y="42616"/>
                  </a:lnTo>
                  <a:lnTo>
                    <a:pt x="28508" y="43111"/>
                  </a:lnTo>
                  <a:lnTo>
                    <a:pt x="29338" y="43585"/>
                  </a:lnTo>
                  <a:lnTo>
                    <a:pt x="30204" y="44038"/>
                  </a:lnTo>
                  <a:lnTo>
                    <a:pt x="31102" y="44472"/>
                  </a:lnTo>
                  <a:lnTo>
                    <a:pt x="32028" y="44892"/>
                  </a:lnTo>
                  <a:lnTo>
                    <a:pt x="32982" y="45297"/>
                  </a:lnTo>
                  <a:lnTo>
                    <a:pt x="33963" y="45688"/>
                  </a:lnTo>
                  <a:lnTo>
                    <a:pt x="34972" y="46064"/>
                  </a:lnTo>
                  <a:lnTo>
                    <a:pt x="36009" y="46425"/>
                  </a:lnTo>
                  <a:lnTo>
                    <a:pt x="37074" y="46771"/>
                  </a:lnTo>
                  <a:lnTo>
                    <a:pt x="38167" y="47102"/>
                  </a:lnTo>
                  <a:lnTo>
                    <a:pt x="39288" y="47419"/>
                  </a:lnTo>
                  <a:lnTo>
                    <a:pt x="40436" y="47721"/>
                  </a:lnTo>
                  <a:lnTo>
                    <a:pt x="41606" y="48016"/>
                  </a:lnTo>
                  <a:lnTo>
                    <a:pt x="42790" y="48311"/>
                  </a:lnTo>
                  <a:lnTo>
                    <a:pt x="43989" y="48605"/>
                  </a:lnTo>
                  <a:lnTo>
                    <a:pt x="45203" y="48900"/>
                  </a:lnTo>
                  <a:lnTo>
                    <a:pt x="46432" y="49195"/>
                  </a:lnTo>
                  <a:lnTo>
                    <a:pt x="47675" y="49489"/>
                  </a:lnTo>
                  <a:lnTo>
                    <a:pt x="48934" y="49784"/>
                  </a:lnTo>
                  <a:lnTo>
                    <a:pt x="50206" y="50079"/>
                  </a:lnTo>
                  <a:lnTo>
                    <a:pt x="51494" y="50373"/>
                  </a:lnTo>
                  <a:lnTo>
                    <a:pt x="52796" y="50668"/>
                  </a:lnTo>
                  <a:lnTo>
                    <a:pt x="53860" y="50914"/>
                  </a:lnTo>
                  <a:lnTo>
                    <a:pt x="54921" y="51162"/>
                  </a:lnTo>
                  <a:lnTo>
                    <a:pt x="55981" y="51412"/>
                  </a:lnTo>
                  <a:lnTo>
                    <a:pt x="57040" y="51663"/>
                  </a:lnTo>
                  <a:lnTo>
                    <a:pt x="58096" y="51916"/>
                  </a:lnTo>
                  <a:lnTo>
                    <a:pt x="59152" y="52171"/>
                  </a:lnTo>
                  <a:lnTo>
                    <a:pt x="60205" y="52427"/>
                  </a:lnTo>
                  <a:lnTo>
                    <a:pt x="61257" y="52685"/>
                  </a:lnTo>
                  <a:lnTo>
                    <a:pt x="62307" y="52944"/>
                  </a:lnTo>
                  <a:lnTo>
                    <a:pt x="63356" y="53206"/>
                  </a:lnTo>
                  <a:lnTo>
                    <a:pt x="64415" y="53457"/>
                  </a:lnTo>
                  <a:lnTo>
                    <a:pt x="65464" y="53720"/>
                  </a:lnTo>
                  <a:lnTo>
                    <a:pt x="66504" y="53994"/>
                  </a:lnTo>
                  <a:lnTo>
                    <a:pt x="67534" y="54279"/>
                  </a:lnTo>
                  <a:lnTo>
                    <a:pt x="68553" y="54577"/>
                  </a:lnTo>
                  <a:lnTo>
                    <a:pt x="69564" y="54885"/>
                  </a:lnTo>
                  <a:lnTo>
                    <a:pt x="70564" y="55205"/>
                  </a:lnTo>
                  <a:lnTo>
                    <a:pt x="71554" y="55537"/>
                  </a:lnTo>
                  <a:lnTo>
                    <a:pt x="72535" y="55880"/>
                  </a:lnTo>
                  <a:lnTo>
                    <a:pt x="73506" y="56234"/>
                  </a:lnTo>
                  <a:lnTo>
                    <a:pt x="74465" y="56585"/>
                  </a:lnTo>
                  <a:lnTo>
                    <a:pt x="75411" y="56948"/>
                  </a:lnTo>
                  <a:lnTo>
                    <a:pt x="76344" y="57325"/>
                  </a:lnTo>
                  <a:lnTo>
                    <a:pt x="77265" y="57714"/>
                  </a:lnTo>
                  <a:lnTo>
                    <a:pt x="78171" y="58117"/>
                  </a:lnTo>
                  <a:lnTo>
                    <a:pt x="79065" y="58533"/>
                  </a:lnTo>
                  <a:lnTo>
                    <a:pt x="79946" y="58962"/>
                  </a:lnTo>
                  <a:lnTo>
                    <a:pt x="80814" y="59404"/>
                  </a:lnTo>
                  <a:lnTo>
                    <a:pt x="81668" y="59859"/>
                  </a:lnTo>
                  <a:lnTo>
                    <a:pt x="82510" y="60327"/>
                  </a:lnTo>
                  <a:lnTo>
                    <a:pt x="83350" y="60812"/>
                  </a:lnTo>
                  <a:lnTo>
                    <a:pt x="84167" y="61319"/>
                  </a:lnTo>
                  <a:lnTo>
                    <a:pt x="84961" y="61847"/>
                  </a:lnTo>
                  <a:lnTo>
                    <a:pt x="85732" y="62396"/>
                  </a:lnTo>
                  <a:lnTo>
                    <a:pt x="86480" y="62967"/>
                  </a:lnTo>
                  <a:lnTo>
                    <a:pt x="87205" y="63559"/>
                  </a:lnTo>
                  <a:lnTo>
                    <a:pt x="87907" y="64172"/>
                  </a:lnTo>
                  <a:lnTo>
                    <a:pt x="88587" y="64806"/>
                  </a:lnTo>
                  <a:lnTo>
                    <a:pt x="89243" y="65462"/>
                  </a:lnTo>
                  <a:lnTo>
                    <a:pt x="89877" y="66139"/>
                  </a:lnTo>
                  <a:lnTo>
                    <a:pt x="90485" y="66839"/>
                  </a:lnTo>
                  <a:lnTo>
                    <a:pt x="91065" y="67563"/>
                  </a:lnTo>
                  <a:lnTo>
                    <a:pt x="91618" y="68312"/>
                  </a:lnTo>
                  <a:lnTo>
                    <a:pt x="92143" y="69086"/>
                  </a:lnTo>
                  <a:lnTo>
                    <a:pt x="92639" y="69884"/>
                  </a:lnTo>
                  <a:lnTo>
                    <a:pt x="93108" y="70706"/>
                  </a:lnTo>
                  <a:lnTo>
                    <a:pt x="93550" y="71553"/>
                  </a:lnTo>
                  <a:lnTo>
                    <a:pt x="93963" y="72425"/>
                  </a:lnTo>
                  <a:lnTo>
                    <a:pt x="94349" y="73322"/>
                  </a:lnTo>
                  <a:lnTo>
                    <a:pt x="94706" y="74242"/>
                  </a:lnTo>
                  <a:lnTo>
                    <a:pt x="95048" y="75192"/>
                  </a:lnTo>
                  <a:lnTo>
                    <a:pt x="95355" y="76174"/>
                  </a:lnTo>
                  <a:lnTo>
                    <a:pt x="95625" y="77189"/>
                  </a:lnTo>
                  <a:lnTo>
                    <a:pt x="95859" y="78237"/>
                  </a:lnTo>
                  <a:lnTo>
                    <a:pt x="96057" y="79317"/>
                  </a:lnTo>
                  <a:lnTo>
                    <a:pt x="96219" y="80431"/>
                  </a:lnTo>
                  <a:lnTo>
                    <a:pt x="96345" y="81577"/>
                  </a:lnTo>
                  <a:lnTo>
                    <a:pt x="96435" y="82755"/>
                  </a:lnTo>
                  <a:lnTo>
                    <a:pt x="96489" y="839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2" name="pg962"/>
            <p:cNvSpPr/>
            <p:nvPr/>
          </p:nvSpPr>
          <p:spPr>
            <a:xfrm>
              <a:off x="4393645" y="1786200"/>
              <a:ext cx="79154" cy="91841"/>
            </a:xfrm>
            <a:custGeom>
              <a:avLst/>
              <a:pathLst>
                <a:path w="79154" h="91841">
                  <a:moveTo>
                    <a:pt x="79154" y="45839"/>
                  </a:moveTo>
                  <a:lnTo>
                    <a:pt x="79051" y="50369"/>
                  </a:lnTo>
                  <a:lnTo>
                    <a:pt x="78744" y="54663"/>
                  </a:lnTo>
                  <a:lnTo>
                    <a:pt x="78233" y="58719"/>
                  </a:lnTo>
                  <a:lnTo>
                    <a:pt x="77517" y="62537"/>
                  </a:lnTo>
                  <a:lnTo>
                    <a:pt x="76596" y="66118"/>
                  </a:lnTo>
                  <a:lnTo>
                    <a:pt x="75470" y="69462"/>
                  </a:lnTo>
                  <a:lnTo>
                    <a:pt x="74140" y="72568"/>
                  </a:lnTo>
                  <a:lnTo>
                    <a:pt x="72605" y="75438"/>
                  </a:lnTo>
                  <a:lnTo>
                    <a:pt x="70866" y="78069"/>
                  </a:lnTo>
                  <a:lnTo>
                    <a:pt x="68922" y="80463"/>
                  </a:lnTo>
                  <a:lnTo>
                    <a:pt x="66783" y="82625"/>
                  </a:lnTo>
                  <a:lnTo>
                    <a:pt x="64459" y="84559"/>
                  </a:lnTo>
                  <a:lnTo>
                    <a:pt x="61950" y="86266"/>
                  </a:lnTo>
                  <a:lnTo>
                    <a:pt x="59256" y="87745"/>
                  </a:lnTo>
                  <a:lnTo>
                    <a:pt x="56377" y="88997"/>
                  </a:lnTo>
                  <a:lnTo>
                    <a:pt x="53314" y="90021"/>
                  </a:lnTo>
                  <a:lnTo>
                    <a:pt x="50065" y="90817"/>
                  </a:lnTo>
                  <a:lnTo>
                    <a:pt x="46631" y="91386"/>
                  </a:lnTo>
                  <a:lnTo>
                    <a:pt x="43012" y="91728"/>
                  </a:lnTo>
                  <a:lnTo>
                    <a:pt x="39208" y="91841"/>
                  </a:lnTo>
                  <a:lnTo>
                    <a:pt x="37378" y="91814"/>
                  </a:lnTo>
                  <a:lnTo>
                    <a:pt x="35587" y="91730"/>
                  </a:lnTo>
                  <a:lnTo>
                    <a:pt x="33835" y="91591"/>
                  </a:lnTo>
                  <a:lnTo>
                    <a:pt x="32123" y="91396"/>
                  </a:lnTo>
                  <a:lnTo>
                    <a:pt x="30450" y="91146"/>
                  </a:lnTo>
                  <a:lnTo>
                    <a:pt x="28816" y="90839"/>
                  </a:lnTo>
                  <a:lnTo>
                    <a:pt x="27221" y="90478"/>
                  </a:lnTo>
                  <a:lnTo>
                    <a:pt x="25666" y="90060"/>
                  </a:lnTo>
                  <a:lnTo>
                    <a:pt x="24150" y="89587"/>
                  </a:lnTo>
                  <a:lnTo>
                    <a:pt x="22673" y="89058"/>
                  </a:lnTo>
                  <a:lnTo>
                    <a:pt x="21239" y="88472"/>
                  </a:lnTo>
                  <a:lnTo>
                    <a:pt x="19848" y="87827"/>
                  </a:lnTo>
                  <a:lnTo>
                    <a:pt x="18501" y="87123"/>
                  </a:lnTo>
                  <a:lnTo>
                    <a:pt x="17199" y="86360"/>
                  </a:lnTo>
                  <a:lnTo>
                    <a:pt x="15941" y="85538"/>
                  </a:lnTo>
                  <a:lnTo>
                    <a:pt x="14727" y="84658"/>
                  </a:lnTo>
                  <a:lnTo>
                    <a:pt x="13557" y="83718"/>
                  </a:lnTo>
                  <a:lnTo>
                    <a:pt x="12432" y="82719"/>
                  </a:lnTo>
                  <a:lnTo>
                    <a:pt x="11350" y="81662"/>
                  </a:lnTo>
                  <a:lnTo>
                    <a:pt x="10313" y="80545"/>
                  </a:lnTo>
                  <a:lnTo>
                    <a:pt x="9338" y="79371"/>
                  </a:lnTo>
                  <a:lnTo>
                    <a:pt x="8408" y="78139"/>
                  </a:lnTo>
                  <a:lnTo>
                    <a:pt x="7524" y="76850"/>
                  </a:lnTo>
                  <a:lnTo>
                    <a:pt x="6685" y="75503"/>
                  </a:lnTo>
                  <a:lnTo>
                    <a:pt x="5893" y="74099"/>
                  </a:lnTo>
                  <a:lnTo>
                    <a:pt x="5147" y="72638"/>
                  </a:lnTo>
                  <a:lnTo>
                    <a:pt x="4446" y="71120"/>
                  </a:lnTo>
                  <a:lnTo>
                    <a:pt x="3791" y="69544"/>
                  </a:lnTo>
                  <a:lnTo>
                    <a:pt x="3182" y="67911"/>
                  </a:lnTo>
                  <a:lnTo>
                    <a:pt x="2619" y="66221"/>
                  </a:lnTo>
                  <a:lnTo>
                    <a:pt x="2121" y="64455"/>
                  </a:lnTo>
                  <a:lnTo>
                    <a:pt x="1676" y="62629"/>
                  </a:lnTo>
                  <a:lnTo>
                    <a:pt x="1283" y="60742"/>
                  </a:lnTo>
                  <a:lnTo>
                    <a:pt x="942" y="58795"/>
                  </a:lnTo>
                  <a:lnTo>
                    <a:pt x="654" y="56787"/>
                  </a:lnTo>
                  <a:lnTo>
                    <a:pt x="419" y="54718"/>
                  </a:lnTo>
                  <a:lnTo>
                    <a:pt x="235" y="52589"/>
                  </a:lnTo>
                  <a:lnTo>
                    <a:pt x="104" y="50400"/>
                  </a:lnTo>
                  <a:lnTo>
                    <a:pt x="26" y="48149"/>
                  </a:lnTo>
                  <a:lnTo>
                    <a:pt x="0" y="45839"/>
                  </a:lnTo>
                  <a:lnTo>
                    <a:pt x="396" y="37129"/>
                  </a:lnTo>
                  <a:lnTo>
                    <a:pt x="1587" y="29337"/>
                  </a:lnTo>
                  <a:lnTo>
                    <a:pt x="3572" y="22461"/>
                  </a:lnTo>
                  <a:lnTo>
                    <a:pt x="6351" y="16502"/>
                  </a:lnTo>
                  <a:lnTo>
                    <a:pt x="9924" y="11459"/>
                  </a:lnTo>
                  <a:lnTo>
                    <a:pt x="14291" y="7334"/>
                  </a:lnTo>
                  <a:lnTo>
                    <a:pt x="19452" y="4125"/>
                  </a:lnTo>
                  <a:lnTo>
                    <a:pt x="25407" y="1833"/>
                  </a:lnTo>
                  <a:lnTo>
                    <a:pt x="32156" y="458"/>
                  </a:lnTo>
                  <a:lnTo>
                    <a:pt x="39699" y="0"/>
                  </a:lnTo>
                  <a:lnTo>
                    <a:pt x="41734" y="28"/>
                  </a:lnTo>
                  <a:lnTo>
                    <a:pt x="43710" y="114"/>
                  </a:lnTo>
                  <a:lnTo>
                    <a:pt x="45630" y="257"/>
                  </a:lnTo>
                  <a:lnTo>
                    <a:pt x="47492" y="458"/>
                  </a:lnTo>
                  <a:lnTo>
                    <a:pt x="49297" y="716"/>
                  </a:lnTo>
                  <a:lnTo>
                    <a:pt x="51045" y="1031"/>
                  </a:lnTo>
                  <a:lnTo>
                    <a:pt x="52735" y="1403"/>
                  </a:lnTo>
                  <a:lnTo>
                    <a:pt x="54368" y="1833"/>
                  </a:lnTo>
                  <a:lnTo>
                    <a:pt x="55944" y="2320"/>
                  </a:lnTo>
                  <a:lnTo>
                    <a:pt x="57462" y="2864"/>
                  </a:lnTo>
                  <a:lnTo>
                    <a:pt x="58940" y="3466"/>
                  </a:lnTo>
                  <a:lnTo>
                    <a:pt x="60363" y="4125"/>
                  </a:lnTo>
                  <a:lnTo>
                    <a:pt x="61730" y="4841"/>
                  </a:lnTo>
                  <a:lnTo>
                    <a:pt x="63041" y="5615"/>
                  </a:lnTo>
                  <a:lnTo>
                    <a:pt x="64297" y="6446"/>
                  </a:lnTo>
                  <a:lnTo>
                    <a:pt x="65497" y="7334"/>
                  </a:lnTo>
                  <a:lnTo>
                    <a:pt x="66641" y="8279"/>
                  </a:lnTo>
                  <a:lnTo>
                    <a:pt x="67730" y="9282"/>
                  </a:lnTo>
                  <a:lnTo>
                    <a:pt x="68763" y="10342"/>
                  </a:lnTo>
                  <a:lnTo>
                    <a:pt x="69740" y="11459"/>
                  </a:lnTo>
                  <a:lnTo>
                    <a:pt x="70681" y="12634"/>
                  </a:lnTo>
                  <a:lnTo>
                    <a:pt x="71571" y="13866"/>
                  </a:lnTo>
                  <a:lnTo>
                    <a:pt x="72410" y="15155"/>
                  </a:lnTo>
                  <a:lnTo>
                    <a:pt x="73198" y="16502"/>
                  </a:lnTo>
                  <a:lnTo>
                    <a:pt x="73935" y="17905"/>
                  </a:lnTo>
                  <a:lnTo>
                    <a:pt x="74622" y="19367"/>
                  </a:lnTo>
                  <a:lnTo>
                    <a:pt x="75258" y="20885"/>
                  </a:lnTo>
                  <a:lnTo>
                    <a:pt x="75844" y="22461"/>
                  </a:lnTo>
                  <a:lnTo>
                    <a:pt x="76378" y="24094"/>
                  </a:lnTo>
                  <a:lnTo>
                    <a:pt x="76862" y="25784"/>
                  </a:lnTo>
                  <a:lnTo>
                    <a:pt x="77297" y="27532"/>
                  </a:lnTo>
                  <a:lnTo>
                    <a:pt x="77687" y="29337"/>
                  </a:lnTo>
                  <a:lnTo>
                    <a:pt x="78031" y="31199"/>
                  </a:lnTo>
                  <a:lnTo>
                    <a:pt x="78329" y="33118"/>
                  </a:lnTo>
                  <a:lnTo>
                    <a:pt x="78581" y="35095"/>
                  </a:lnTo>
                  <a:lnTo>
                    <a:pt x="78787" y="37129"/>
                  </a:lnTo>
                  <a:lnTo>
                    <a:pt x="78947" y="39221"/>
                  </a:lnTo>
                  <a:lnTo>
                    <a:pt x="79062" y="41369"/>
                  </a:lnTo>
                  <a:lnTo>
                    <a:pt x="79131" y="4357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3" name="pg963"/>
            <p:cNvSpPr/>
            <p:nvPr/>
          </p:nvSpPr>
          <p:spPr>
            <a:xfrm>
              <a:off x="4409116" y="1797086"/>
              <a:ext cx="48212" cy="70068"/>
            </a:xfrm>
            <a:custGeom>
              <a:avLst/>
              <a:pathLst>
                <a:path w="48212" h="70068">
                  <a:moveTo>
                    <a:pt x="48212" y="34952"/>
                  </a:moveTo>
                  <a:lnTo>
                    <a:pt x="48196" y="32925"/>
                  </a:lnTo>
                  <a:lnTo>
                    <a:pt x="48147" y="30970"/>
                  </a:lnTo>
                  <a:lnTo>
                    <a:pt x="48065" y="29088"/>
                  </a:lnTo>
                  <a:lnTo>
                    <a:pt x="47950" y="27277"/>
                  </a:lnTo>
                  <a:lnTo>
                    <a:pt x="47803" y="25538"/>
                  </a:lnTo>
                  <a:lnTo>
                    <a:pt x="47623" y="23872"/>
                  </a:lnTo>
                  <a:lnTo>
                    <a:pt x="47410" y="22277"/>
                  </a:lnTo>
                  <a:lnTo>
                    <a:pt x="47165" y="20755"/>
                  </a:lnTo>
                  <a:lnTo>
                    <a:pt x="46886" y="19304"/>
                  </a:lnTo>
                  <a:lnTo>
                    <a:pt x="46575" y="17926"/>
                  </a:lnTo>
                  <a:lnTo>
                    <a:pt x="46249" y="16610"/>
                  </a:lnTo>
                  <a:lnTo>
                    <a:pt x="45891" y="15349"/>
                  </a:lnTo>
                  <a:lnTo>
                    <a:pt x="45502" y="14142"/>
                  </a:lnTo>
                  <a:lnTo>
                    <a:pt x="45082" y="12988"/>
                  </a:lnTo>
                  <a:lnTo>
                    <a:pt x="44631" y="11889"/>
                  </a:lnTo>
                  <a:lnTo>
                    <a:pt x="44149" y="10844"/>
                  </a:lnTo>
                  <a:lnTo>
                    <a:pt x="43636" y="9852"/>
                  </a:lnTo>
                  <a:lnTo>
                    <a:pt x="43091" y="8915"/>
                  </a:lnTo>
                  <a:lnTo>
                    <a:pt x="42516" y="8032"/>
                  </a:lnTo>
                  <a:lnTo>
                    <a:pt x="41909" y="7203"/>
                  </a:lnTo>
                  <a:lnTo>
                    <a:pt x="41290" y="6425"/>
                  </a:lnTo>
                  <a:lnTo>
                    <a:pt x="40642" y="5697"/>
                  </a:lnTo>
                  <a:lnTo>
                    <a:pt x="39967" y="5017"/>
                  </a:lnTo>
                  <a:lnTo>
                    <a:pt x="39264" y="4387"/>
                  </a:lnTo>
                  <a:lnTo>
                    <a:pt x="38533" y="3806"/>
                  </a:lnTo>
                  <a:lnTo>
                    <a:pt x="37774" y="3274"/>
                  </a:lnTo>
                  <a:lnTo>
                    <a:pt x="36988" y="2791"/>
                  </a:lnTo>
                  <a:lnTo>
                    <a:pt x="36173" y="2357"/>
                  </a:lnTo>
                  <a:lnTo>
                    <a:pt x="35331" y="1972"/>
                  </a:lnTo>
                  <a:lnTo>
                    <a:pt x="34461" y="1637"/>
                  </a:lnTo>
                  <a:lnTo>
                    <a:pt x="33565" y="1326"/>
                  </a:lnTo>
                  <a:lnTo>
                    <a:pt x="32647" y="1047"/>
                  </a:lnTo>
                  <a:lnTo>
                    <a:pt x="31705" y="802"/>
                  </a:lnTo>
                  <a:lnTo>
                    <a:pt x="30741" y="589"/>
                  </a:lnTo>
                  <a:lnTo>
                    <a:pt x="29754" y="409"/>
                  </a:lnTo>
                  <a:lnTo>
                    <a:pt x="28744" y="261"/>
                  </a:lnTo>
                  <a:lnTo>
                    <a:pt x="27711" y="147"/>
                  </a:lnTo>
                  <a:lnTo>
                    <a:pt x="26655" y="65"/>
                  </a:lnTo>
                  <a:lnTo>
                    <a:pt x="25576" y="16"/>
                  </a:lnTo>
                  <a:lnTo>
                    <a:pt x="24474" y="0"/>
                  </a:lnTo>
                  <a:lnTo>
                    <a:pt x="23355" y="17"/>
                  </a:lnTo>
                  <a:lnTo>
                    <a:pt x="22258" y="68"/>
                  </a:lnTo>
                  <a:lnTo>
                    <a:pt x="21181" y="154"/>
                  </a:lnTo>
                  <a:lnTo>
                    <a:pt x="20126" y="275"/>
                  </a:lnTo>
                  <a:lnTo>
                    <a:pt x="19092" y="429"/>
                  </a:lnTo>
                  <a:lnTo>
                    <a:pt x="18080" y="618"/>
                  </a:lnTo>
                  <a:lnTo>
                    <a:pt x="17088" y="842"/>
                  </a:lnTo>
                  <a:lnTo>
                    <a:pt x="16118" y="1100"/>
                  </a:lnTo>
                  <a:lnTo>
                    <a:pt x="15170" y="1392"/>
                  </a:lnTo>
                  <a:lnTo>
                    <a:pt x="14242" y="1718"/>
                  </a:lnTo>
                  <a:lnTo>
                    <a:pt x="13355" y="2070"/>
                  </a:lnTo>
                  <a:lnTo>
                    <a:pt x="12494" y="2472"/>
                  </a:lnTo>
                  <a:lnTo>
                    <a:pt x="11659" y="2922"/>
                  </a:lnTo>
                  <a:lnTo>
                    <a:pt x="10850" y="3421"/>
                  </a:lnTo>
                  <a:lnTo>
                    <a:pt x="10068" y="3969"/>
                  </a:lnTo>
                  <a:lnTo>
                    <a:pt x="9311" y="4567"/>
                  </a:lnTo>
                  <a:lnTo>
                    <a:pt x="8581" y="5214"/>
                  </a:lnTo>
                  <a:lnTo>
                    <a:pt x="7877" y="5909"/>
                  </a:lnTo>
                  <a:lnTo>
                    <a:pt x="7200" y="6654"/>
                  </a:lnTo>
                  <a:lnTo>
                    <a:pt x="6548" y="7448"/>
                  </a:lnTo>
                  <a:lnTo>
                    <a:pt x="5924" y="8278"/>
                  </a:lnTo>
                  <a:lnTo>
                    <a:pt x="5330" y="9161"/>
                  </a:lnTo>
                  <a:lnTo>
                    <a:pt x="4765" y="10098"/>
                  </a:lnTo>
                  <a:lnTo>
                    <a:pt x="4230" y="11089"/>
                  </a:lnTo>
                  <a:lnTo>
                    <a:pt x="3724" y="12135"/>
                  </a:lnTo>
                  <a:lnTo>
                    <a:pt x="3248" y="13234"/>
                  </a:lnTo>
                  <a:lnTo>
                    <a:pt x="2801" y="14387"/>
                  </a:lnTo>
                  <a:lnTo>
                    <a:pt x="2383" y="15595"/>
                  </a:lnTo>
                  <a:lnTo>
                    <a:pt x="1995" y="16856"/>
                  </a:lnTo>
                  <a:lnTo>
                    <a:pt x="1637" y="18171"/>
                  </a:lnTo>
                  <a:lnTo>
                    <a:pt x="1326" y="19547"/>
                  </a:lnTo>
                  <a:lnTo>
                    <a:pt x="1047" y="20991"/>
                  </a:lnTo>
                  <a:lnTo>
                    <a:pt x="802" y="22501"/>
                  </a:lnTo>
                  <a:lnTo>
                    <a:pt x="589" y="24078"/>
                  </a:lnTo>
                  <a:lnTo>
                    <a:pt x="409" y="25723"/>
                  </a:lnTo>
                  <a:lnTo>
                    <a:pt x="261" y="27434"/>
                  </a:lnTo>
                  <a:lnTo>
                    <a:pt x="147" y="29213"/>
                  </a:lnTo>
                  <a:lnTo>
                    <a:pt x="65" y="31059"/>
                  </a:lnTo>
                  <a:lnTo>
                    <a:pt x="16" y="32972"/>
                  </a:lnTo>
                  <a:lnTo>
                    <a:pt x="0" y="34952"/>
                  </a:lnTo>
                  <a:lnTo>
                    <a:pt x="18" y="36979"/>
                  </a:lnTo>
                  <a:lnTo>
                    <a:pt x="72" y="38937"/>
                  </a:lnTo>
                  <a:lnTo>
                    <a:pt x="162" y="40823"/>
                  </a:lnTo>
                  <a:lnTo>
                    <a:pt x="288" y="42640"/>
                  </a:lnTo>
                  <a:lnTo>
                    <a:pt x="450" y="44386"/>
                  </a:lnTo>
                  <a:lnTo>
                    <a:pt x="648" y="46061"/>
                  </a:lnTo>
                  <a:lnTo>
                    <a:pt x="882" y="47666"/>
                  </a:lnTo>
                  <a:lnTo>
                    <a:pt x="1152" y="49201"/>
                  </a:lnTo>
                  <a:lnTo>
                    <a:pt x="1458" y="50666"/>
                  </a:lnTo>
                  <a:lnTo>
                    <a:pt x="1800" y="52060"/>
                  </a:lnTo>
                  <a:lnTo>
                    <a:pt x="2174" y="53375"/>
                  </a:lnTo>
                  <a:lnTo>
                    <a:pt x="2573" y="54636"/>
                  </a:lnTo>
                  <a:lnTo>
                    <a:pt x="2999" y="55844"/>
                  </a:lnTo>
                  <a:lnTo>
                    <a:pt x="3451" y="56997"/>
                  </a:lnTo>
                  <a:lnTo>
                    <a:pt x="3929" y="58096"/>
                  </a:lnTo>
                  <a:lnTo>
                    <a:pt x="4433" y="59142"/>
                  </a:lnTo>
                  <a:lnTo>
                    <a:pt x="4963" y="60133"/>
                  </a:lnTo>
                  <a:lnTo>
                    <a:pt x="5520" y="61070"/>
                  </a:lnTo>
                  <a:lnTo>
                    <a:pt x="6103" y="61953"/>
                  </a:lnTo>
                  <a:lnTo>
                    <a:pt x="6712" y="62783"/>
                  </a:lnTo>
                  <a:lnTo>
                    <a:pt x="7361" y="63561"/>
                  </a:lnTo>
                  <a:lnTo>
                    <a:pt x="8031" y="64292"/>
                  </a:lnTo>
                  <a:lnTo>
                    <a:pt x="8723" y="64976"/>
                  </a:lnTo>
                  <a:lnTo>
                    <a:pt x="9436" y="65612"/>
                  </a:lnTo>
                  <a:lnTo>
                    <a:pt x="10170" y="66200"/>
                  </a:lnTo>
                  <a:lnTo>
                    <a:pt x="10926" y="66741"/>
                  </a:lnTo>
                  <a:lnTo>
                    <a:pt x="11702" y="67235"/>
                  </a:lnTo>
                  <a:lnTo>
                    <a:pt x="12500" y="67681"/>
                  </a:lnTo>
                  <a:lnTo>
                    <a:pt x="13320" y="68080"/>
                  </a:lnTo>
                  <a:lnTo>
                    <a:pt x="14160" y="68431"/>
                  </a:lnTo>
                  <a:lnTo>
                    <a:pt x="15036" y="68742"/>
                  </a:lnTo>
                  <a:lnTo>
                    <a:pt x="15925" y="69020"/>
                  </a:lnTo>
                  <a:lnTo>
                    <a:pt x="16830" y="69266"/>
                  </a:lnTo>
                  <a:lnTo>
                    <a:pt x="17749" y="69478"/>
                  </a:lnTo>
                  <a:lnTo>
                    <a:pt x="18683" y="69659"/>
                  </a:lnTo>
                  <a:lnTo>
                    <a:pt x="19632" y="69806"/>
                  </a:lnTo>
                  <a:lnTo>
                    <a:pt x="20595" y="69920"/>
                  </a:lnTo>
                  <a:lnTo>
                    <a:pt x="21573" y="70002"/>
                  </a:lnTo>
                  <a:lnTo>
                    <a:pt x="22566" y="70051"/>
                  </a:lnTo>
                  <a:lnTo>
                    <a:pt x="23574" y="70068"/>
                  </a:lnTo>
                  <a:lnTo>
                    <a:pt x="24693" y="70052"/>
                  </a:lnTo>
                  <a:lnTo>
                    <a:pt x="25791" y="70006"/>
                  </a:lnTo>
                  <a:lnTo>
                    <a:pt x="26867" y="69928"/>
                  </a:lnTo>
                  <a:lnTo>
                    <a:pt x="27922" y="69819"/>
                  </a:lnTo>
                  <a:lnTo>
                    <a:pt x="28956" y="69679"/>
                  </a:lnTo>
                  <a:lnTo>
                    <a:pt x="29968" y="69508"/>
                  </a:lnTo>
                  <a:lnTo>
                    <a:pt x="30960" y="69306"/>
                  </a:lnTo>
                  <a:lnTo>
                    <a:pt x="31930" y="69072"/>
                  </a:lnTo>
                  <a:lnTo>
                    <a:pt x="32878" y="68808"/>
                  </a:lnTo>
                  <a:lnTo>
                    <a:pt x="33806" y="68513"/>
                  </a:lnTo>
                  <a:lnTo>
                    <a:pt x="34709" y="68161"/>
                  </a:lnTo>
                  <a:lnTo>
                    <a:pt x="35584" y="67763"/>
                  </a:lnTo>
                  <a:lnTo>
                    <a:pt x="36431" y="67317"/>
                  </a:lnTo>
                  <a:lnTo>
                    <a:pt x="37250" y="66823"/>
                  </a:lnTo>
                  <a:lnTo>
                    <a:pt x="38042" y="66282"/>
                  </a:lnTo>
                  <a:lnTo>
                    <a:pt x="38806" y="65693"/>
                  </a:lnTo>
                  <a:lnTo>
                    <a:pt x="39541" y="65057"/>
                  </a:lnTo>
                  <a:lnTo>
                    <a:pt x="40249" y="64374"/>
                  </a:lnTo>
                  <a:lnTo>
                    <a:pt x="40930" y="63643"/>
                  </a:lnTo>
                  <a:lnTo>
                    <a:pt x="41582" y="62864"/>
                  </a:lnTo>
                  <a:lnTo>
                    <a:pt x="42206" y="62034"/>
                  </a:lnTo>
                  <a:lnTo>
                    <a:pt x="42800" y="61149"/>
                  </a:lnTo>
                  <a:lnTo>
                    <a:pt x="43365" y="60207"/>
                  </a:lnTo>
                  <a:lnTo>
                    <a:pt x="43900" y="59210"/>
                  </a:lnTo>
                  <a:lnTo>
                    <a:pt x="44406" y="58158"/>
                  </a:lnTo>
                  <a:lnTo>
                    <a:pt x="44882" y="57049"/>
                  </a:lnTo>
                  <a:lnTo>
                    <a:pt x="45329" y="55886"/>
                  </a:lnTo>
                  <a:lnTo>
                    <a:pt x="45747" y="54666"/>
                  </a:lnTo>
                  <a:lnTo>
                    <a:pt x="46135" y="53391"/>
                  </a:lnTo>
                  <a:lnTo>
                    <a:pt x="46493" y="52060"/>
                  </a:lnTo>
                  <a:lnTo>
                    <a:pt x="46820" y="50666"/>
                  </a:lnTo>
                  <a:lnTo>
                    <a:pt x="47112" y="49201"/>
                  </a:lnTo>
                  <a:lnTo>
                    <a:pt x="47370" y="47666"/>
                  </a:lnTo>
                  <a:lnTo>
                    <a:pt x="47594" y="46061"/>
                  </a:lnTo>
                  <a:lnTo>
                    <a:pt x="47783" y="44386"/>
                  </a:lnTo>
                  <a:lnTo>
                    <a:pt x="47937" y="42640"/>
                  </a:lnTo>
                  <a:lnTo>
                    <a:pt x="48058" y="40823"/>
                  </a:lnTo>
                  <a:lnTo>
                    <a:pt x="48144" y="38937"/>
                  </a:lnTo>
                  <a:lnTo>
                    <a:pt x="48195" y="369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4" name="pg964"/>
            <p:cNvSpPr/>
            <p:nvPr/>
          </p:nvSpPr>
          <p:spPr>
            <a:xfrm>
              <a:off x="4490726" y="1787837"/>
              <a:ext cx="71214" cy="90204"/>
            </a:xfrm>
            <a:custGeom>
              <a:avLst/>
              <a:pathLst>
                <a:path w="71214" h="90204">
                  <a:moveTo>
                    <a:pt x="14815" y="0"/>
                  </a:moveTo>
                  <a:lnTo>
                    <a:pt x="14815" y="56152"/>
                  </a:lnTo>
                  <a:lnTo>
                    <a:pt x="14824" y="57424"/>
                  </a:lnTo>
                  <a:lnTo>
                    <a:pt x="14851" y="58654"/>
                  </a:lnTo>
                  <a:lnTo>
                    <a:pt x="14896" y="59841"/>
                  </a:lnTo>
                  <a:lnTo>
                    <a:pt x="14959" y="60985"/>
                  </a:lnTo>
                  <a:lnTo>
                    <a:pt x="15040" y="62087"/>
                  </a:lnTo>
                  <a:lnTo>
                    <a:pt x="15139" y="63146"/>
                  </a:lnTo>
                  <a:lnTo>
                    <a:pt x="15257" y="64163"/>
                  </a:lnTo>
                  <a:lnTo>
                    <a:pt x="15392" y="65137"/>
                  </a:lnTo>
                  <a:lnTo>
                    <a:pt x="15545" y="66068"/>
                  </a:lnTo>
                  <a:lnTo>
                    <a:pt x="15716" y="66957"/>
                  </a:lnTo>
                  <a:lnTo>
                    <a:pt x="15924" y="67809"/>
                  </a:lnTo>
                  <a:lnTo>
                    <a:pt x="16154" y="68627"/>
                  </a:lnTo>
                  <a:lnTo>
                    <a:pt x="16408" y="69413"/>
                  </a:lnTo>
                  <a:lnTo>
                    <a:pt x="16685" y="70166"/>
                  </a:lnTo>
                  <a:lnTo>
                    <a:pt x="16985" y="70886"/>
                  </a:lnTo>
                  <a:lnTo>
                    <a:pt x="17307" y="71574"/>
                  </a:lnTo>
                  <a:lnTo>
                    <a:pt x="17652" y="72229"/>
                  </a:lnTo>
                  <a:lnTo>
                    <a:pt x="18021" y="72851"/>
                  </a:lnTo>
                  <a:lnTo>
                    <a:pt x="18412" y="73440"/>
                  </a:lnTo>
                  <a:lnTo>
                    <a:pt x="18826" y="73997"/>
                  </a:lnTo>
                  <a:lnTo>
                    <a:pt x="19265" y="74506"/>
                  </a:lnTo>
                  <a:lnTo>
                    <a:pt x="19730" y="74986"/>
                  </a:lnTo>
                  <a:lnTo>
                    <a:pt x="20221" y="75436"/>
                  </a:lnTo>
                  <a:lnTo>
                    <a:pt x="20738" y="75857"/>
                  </a:lnTo>
                  <a:lnTo>
                    <a:pt x="21282" y="76248"/>
                  </a:lnTo>
                  <a:lnTo>
                    <a:pt x="21852" y="76610"/>
                  </a:lnTo>
                  <a:lnTo>
                    <a:pt x="22448" y="76942"/>
                  </a:lnTo>
                  <a:lnTo>
                    <a:pt x="23070" y="77245"/>
                  </a:lnTo>
                  <a:lnTo>
                    <a:pt x="23718" y="77518"/>
                  </a:lnTo>
                  <a:lnTo>
                    <a:pt x="24392" y="77762"/>
                  </a:lnTo>
                  <a:lnTo>
                    <a:pt x="25113" y="77964"/>
                  </a:lnTo>
                  <a:lnTo>
                    <a:pt x="25866" y="78145"/>
                  </a:lnTo>
                  <a:lnTo>
                    <a:pt x="26652" y="78305"/>
                  </a:lnTo>
                  <a:lnTo>
                    <a:pt x="27470" y="78443"/>
                  </a:lnTo>
                  <a:lnTo>
                    <a:pt x="28321" y="78560"/>
                  </a:lnTo>
                  <a:lnTo>
                    <a:pt x="29206" y="78656"/>
                  </a:lnTo>
                  <a:lnTo>
                    <a:pt x="30122" y="78731"/>
                  </a:lnTo>
                  <a:lnTo>
                    <a:pt x="31072" y="78784"/>
                  </a:lnTo>
                  <a:lnTo>
                    <a:pt x="32054" y="78816"/>
                  </a:lnTo>
                  <a:lnTo>
                    <a:pt x="33069" y="78826"/>
                  </a:lnTo>
                  <a:lnTo>
                    <a:pt x="34106" y="78808"/>
                  </a:lnTo>
                  <a:lnTo>
                    <a:pt x="35122" y="78754"/>
                  </a:lnTo>
                  <a:lnTo>
                    <a:pt x="36117" y="78664"/>
                  </a:lnTo>
                  <a:lnTo>
                    <a:pt x="37090" y="78538"/>
                  </a:lnTo>
                  <a:lnTo>
                    <a:pt x="38042" y="78376"/>
                  </a:lnTo>
                  <a:lnTo>
                    <a:pt x="38973" y="78178"/>
                  </a:lnTo>
                  <a:lnTo>
                    <a:pt x="39882" y="77944"/>
                  </a:lnTo>
                  <a:lnTo>
                    <a:pt x="40770" y="77674"/>
                  </a:lnTo>
                  <a:lnTo>
                    <a:pt x="41637" y="77368"/>
                  </a:lnTo>
                  <a:lnTo>
                    <a:pt x="42482" y="77025"/>
                  </a:lnTo>
                  <a:lnTo>
                    <a:pt x="43321" y="76633"/>
                  </a:lnTo>
                  <a:lnTo>
                    <a:pt x="44133" y="76210"/>
                  </a:lnTo>
                  <a:lnTo>
                    <a:pt x="44919" y="75756"/>
                  </a:lnTo>
                  <a:lnTo>
                    <a:pt x="45678" y="75271"/>
                  </a:lnTo>
                  <a:lnTo>
                    <a:pt x="46412" y="74754"/>
                  </a:lnTo>
                  <a:lnTo>
                    <a:pt x="47119" y="74206"/>
                  </a:lnTo>
                  <a:lnTo>
                    <a:pt x="47800" y="73628"/>
                  </a:lnTo>
                  <a:lnTo>
                    <a:pt x="48455" y="73018"/>
                  </a:lnTo>
                  <a:lnTo>
                    <a:pt x="49083" y="72377"/>
                  </a:lnTo>
                  <a:lnTo>
                    <a:pt x="49686" y="71705"/>
                  </a:lnTo>
                  <a:lnTo>
                    <a:pt x="50278" y="70985"/>
                  </a:lnTo>
                  <a:lnTo>
                    <a:pt x="50842" y="70235"/>
                  </a:lnTo>
                  <a:lnTo>
                    <a:pt x="51378" y="69453"/>
                  </a:lnTo>
                  <a:lnTo>
                    <a:pt x="51886" y="68640"/>
                  </a:lnTo>
                  <a:lnTo>
                    <a:pt x="52367" y="67796"/>
                  </a:lnTo>
                  <a:lnTo>
                    <a:pt x="52819" y="66921"/>
                  </a:lnTo>
                  <a:lnTo>
                    <a:pt x="53244" y="66015"/>
                  </a:lnTo>
                  <a:lnTo>
                    <a:pt x="53641" y="65078"/>
                  </a:lnTo>
                  <a:lnTo>
                    <a:pt x="54010" y="64110"/>
                  </a:lnTo>
                  <a:lnTo>
                    <a:pt x="54352" y="63110"/>
                  </a:lnTo>
                  <a:lnTo>
                    <a:pt x="54663" y="62064"/>
                  </a:lnTo>
                  <a:lnTo>
                    <a:pt x="54941" y="60988"/>
                  </a:lnTo>
                  <a:lnTo>
                    <a:pt x="55186" y="59883"/>
                  </a:lnTo>
                  <a:lnTo>
                    <a:pt x="55399" y="58749"/>
                  </a:lnTo>
                  <a:lnTo>
                    <a:pt x="55579" y="57585"/>
                  </a:lnTo>
                  <a:lnTo>
                    <a:pt x="55727" y="56391"/>
                  </a:lnTo>
                  <a:lnTo>
                    <a:pt x="55841" y="55168"/>
                  </a:lnTo>
                  <a:lnTo>
                    <a:pt x="55923" y="53916"/>
                  </a:lnTo>
                  <a:lnTo>
                    <a:pt x="55972" y="52634"/>
                  </a:lnTo>
                  <a:lnTo>
                    <a:pt x="55989" y="51323"/>
                  </a:lnTo>
                  <a:lnTo>
                    <a:pt x="55989" y="0"/>
                  </a:lnTo>
                  <a:lnTo>
                    <a:pt x="70723" y="0"/>
                  </a:lnTo>
                  <a:lnTo>
                    <a:pt x="70723" y="69659"/>
                  </a:lnTo>
                  <a:lnTo>
                    <a:pt x="70723" y="70218"/>
                  </a:lnTo>
                  <a:lnTo>
                    <a:pt x="70723" y="70785"/>
                  </a:lnTo>
                  <a:lnTo>
                    <a:pt x="70723" y="71358"/>
                  </a:lnTo>
                  <a:lnTo>
                    <a:pt x="70723" y="71937"/>
                  </a:lnTo>
                  <a:lnTo>
                    <a:pt x="70723" y="72523"/>
                  </a:lnTo>
                  <a:lnTo>
                    <a:pt x="70723" y="73116"/>
                  </a:lnTo>
                  <a:lnTo>
                    <a:pt x="70723" y="73715"/>
                  </a:lnTo>
                  <a:lnTo>
                    <a:pt x="70723" y="74321"/>
                  </a:lnTo>
                  <a:lnTo>
                    <a:pt x="70723" y="74933"/>
                  </a:lnTo>
                  <a:lnTo>
                    <a:pt x="70723" y="75552"/>
                  </a:lnTo>
                  <a:lnTo>
                    <a:pt x="70739" y="76155"/>
                  </a:lnTo>
                  <a:lnTo>
                    <a:pt x="70755" y="76754"/>
                  </a:lnTo>
                  <a:lnTo>
                    <a:pt x="70772" y="77347"/>
                  </a:lnTo>
                  <a:lnTo>
                    <a:pt x="70788" y="77936"/>
                  </a:lnTo>
                  <a:lnTo>
                    <a:pt x="70804" y="78519"/>
                  </a:lnTo>
                  <a:lnTo>
                    <a:pt x="70821" y="79098"/>
                  </a:lnTo>
                  <a:lnTo>
                    <a:pt x="70837" y="79672"/>
                  </a:lnTo>
                  <a:lnTo>
                    <a:pt x="70854" y="80241"/>
                  </a:lnTo>
                  <a:lnTo>
                    <a:pt x="70870" y="80805"/>
                  </a:lnTo>
                  <a:lnTo>
                    <a:pt x="70886" y="81364"/>
                  </a:lnTo>
                  <a:lnTo>
                    <a:pt x="70903" y="81897"/>
                  </a:lnTo>
                  <a:lnTo>
                    <a:pt x="70919" y="82415"/>
                  </a:lnTo>
                  <a:lnTo>
                    <a:pt x="70935" y="82918"/>
                  </a:lnTo>
                  <a:lnTo>
                    <a:pt x="70952" y="83407"/>
                  </a:lnTo>
                  <a:lnTo>
                    <a:pt x="70968" y="83881"/>
                  </a:lnTo>
                  <a:lnTo>
                    <a:pt x="70985" y="84340"/>
                  </a:lnTo>
                  <a:lnTo>
                    <a:pt x="71001" y="84785"/>
                  </a:lnTo>
                  <a:lnTo>
                    <a:pt x="71017" y="85214"/>
                  </a:lnTo>
                  <a:lnTo>
                    <a:pt x="71034" y="85629"/>
                  </a:lnTo>
                  <a:lnTo>
                    <a:pt x="71050" y="86030"/>
                  </a:lnTo>
                  <a:lnTo>
                    <a:pt x="71066" y="86409"/>
                  </a:lnTo>
                  <a:lnTo>
                    <a:pt x="71083" y="86760"/>
                  </a:lnTo>
                  <a:lnTo>
                    <a:pt x="71099" y="87083"/>
                  </a:lnTo>
                  <a:lnTo>
                    <a:pt x="71116" y="87379"/>
                  </a:lnTo>
                  <a:lnTo>
                    <a:pt x="71132" y="87646"/>
                  </a:lnTo>
                  <a:lnTo>
                    <a:pt x="71148" y="87886"/>
                  </a:lnTo>
                  <a:lnTo>
                    <a:pt x="71165" y="88098"/>
                  </a:lnTo>
                  <a:lnTo>
                    <a:pt x="71181" y="88282"/>
                  </a:lnTo>
                  <a:lnTo>
                    <a:pt x="71197" y="88439"/>
                  </a:lnTo>
                  <a:lnTo>
                    <a:pt x="71214" y="88567"/>
                  </a:lnTo>
                  <a:lnTo>
                    <a:pt x="57266" y="88348"/>
                  </a:lnTo>
                  <a:lnTo>
                    <a:pt x="57249" y="88196"/>
                  </a:lnTo>
                  <a:lnTo>
                    <a:pt x="57233" y="88017"/>
                  </a:lnTo>
                  <a:lnTo>
                    <a:pt x="57216" y="87810"/>
                  </a:lnTo>
                  <a:lnTo>
                    <a:pt x="57200" y="87575"/>
                  </a:lnTo>
                  <a:lnTo>
                    <a:pt x="57184" y="87312"/>
                  </a:lnTo>
                  <a:lnTo>
                    <a:pt x="57167" y="87022"/>
                  </a:lnTo>
                  <a:lnTo>
                    <a:pt x="57151" y="86703"/>
                  </a:lnTo>
                  <a:lnTo>
                    <a:pt x="57135" y="86357"/>
                  </a:lnTo>
                  <a:lnTo>
                    <a:pt x="57117" y="85992"/>
                  </a:lnTo>
                  <a:lnTo>
                    <a:pt x="57099" y="85617"/>
                  </a:lnTo>
                  <a:lnTo>
                    <a:pt x="57078" y="85232"/>
                  </a:lnTo>
                  <a:lnTo>
                    <a:pt x="57056" y="84838"/>
                  </a:lnTo>
                  <a:lnTo>
                    <a:pt x="57032" y="84433"/>
                  </a:lnTo>
                  <a:lnTo>
                    <a:pt x="57007" y="84019"/>
                  </a:lnTo>
                  <a:lnTo>
                    <a:pt x="56980" y="83595"/>
                  </a:lnTo>
                  <a:lnTo>
                    <a:pt x="56951" y="83161"/>
                  </a:lnTo>
                  <a:lnTo>
                    <a:pt x="56921" y="82718"/>
                  </a:lnTo>
                  <a:lnTo>
                    <a:pt x="56889" y="82264"/>
                  </a:lnTo>
                  <a:lnTo>
                    <a:pt x="56873" y="81789"/>
                  </a:lnTo>
                  <a:lnTo>
                    <a:pt x="56856" y="81315"/>
                  </a:lnTo>
                  <a:lnTo>
                    <a:pt x="56840" y="80840"/>
                  </a:lnTo>
                  <a:lnTo>
                    <a:pt x="56824" y="80365"/>
                  </a:lnTo>
                  <a:lnTo>
                    <a:pt x="56807" y="79890"/>
                  </a:lnTo>
                  <a:lnTo>
                    <a:pt x="56791" y="79416"/>
                  </a:lnTo>
                  <a:lnTo>
                    <a:pt x="56774" y="78941"/>
                  </a:lnTo>
                  <a:lnTo>
                    <a:pt x="56758" y="78466"/>
                  </a:lnTo>
                  <a:lnTo>
                    <a:pt x="56742" y="77991"/>
                  </a:lnTo>
                  <a:lnTo>
                    <a:pt x="56725" y="77517"/>
                  </a:lnTo>
                  <a:lnTo>
                    <a:pt x="56710" y="77034"/>
                  </a:lnTo>
                  <a:lnTo>
                    <a:pt x="56696" y="76567"/>
                  </a:lnTo>
                  <a:lnTo>
                    <a:pt x="56684" y="76117"/>
                  </a:lnTo>
                  <a:lnTo>
                    <a:pt x="56673" y="75683"/>
                  </a:lnTo>
                  <a:lnTo>
                    <a:pt x="56664" y="75266"/>
                  </a:lnTo>
                  <a:lnTo>
                    <a:pt x="56657" y="74865"/>
                  </a:lnTo>
                  <a:lnTo>
                    <a:pt x="56651" y="74480"/>
                  </a:lnTo>
                  <a:lnTo>
                    <a:pt x="56647" y="74111"/>
                  </a:lnTo>
                  <a:lnTo>
                    <a:pt x="56644" y="73759"/>
                  </a:lnTo>
                  <a:lnTo>
                    <a:pt x="56643" y="73424"/>
                  </a:lnTo>
                  <a:lnTo>
                    <a:pt x="56398" y="73424"/>
                  </a:lnTo>
                  <a:lnTo>
                    <a:pt x="55968" y="74186"/>
                  </a:lnTo>
                  <a:lnTo>
                    <a:pt x="55530" y="74933"/>
                  </a:lnTo>
                  <a:lnTo>
                    <a:pt x="55084" y="75666"/>
                  </a:lnTo>
                  <a:lnTo>
                    <a:pt x="54630" y="76384"/>
                  </a:lnTo>
                  <a:lnTo>
                    <a:pt x="54167" y="77087"/>
                  </a:lnTo>
                  <a:lnTo>
                    <a:pt x="53697" y="77775"/>
                  </a:lnTo>
                  <a:lnTo>
                    <a:pt x="53218" y="78449"/>
                  </a:lnTo>
                  <a:lnTo>
                    <a:pt x="52731" y="79108"/>
                  </a:lnTo>
                  <a:lnTo>
                    <a:pt x="52236" y="79752"/>
                  </a:lnTo>
                  <a:lnTo>
                    <a:pt x="51732" y="80382"/>
                  </a:lnTo>
                  <a:lnTo>
                    <a:pt x="51216" y="80995"/>
                  </a:lnTo>
                  <a:lnTo>
                    <a:pt x="50684" y="81590"/>
                  </a:lnTo>
                  <a:lnTo>
                    <a:pt x="50136" y="82167"/>
                  </a:lnTo>
                  <a:lnTo>
                    <a:pt x="49571" y="82726"/>
                  </a:lnTo>
                  <a:lnTo>
                    <a:pt x="48990" y="83267"/>
                  </a:lnTo>
                  <a:lnTo>
                    <a:pt x="48392" y="83790"/>
                  </a:lnTo>
                  <a:lnTo>
                    <a:pt x="47779" y="84295"/>
                  </a:lnTo>
                  <a:lnTo>
                    <a:pt x="47148" y="84782"/>
                  </a:lnTo>
                  <a:lnTo>
                    <a:pt x="46502" y="85251"/>
                  </a:lnTo>
                  <a:lnTo>
                    <a:pt x="45839" y="85702"/>
                  </a:lnTo>
                  <a:lnTo>
                    <a:pt x="45158" y="86118"/>
                  </a:lnTo>
                  <a:lnTo>
                    <a:pt x="44457" y="86514"/>
                  </a:lnTo>
                  <a:lnTo>
                    <a:pt x="43737" y="86891"/>
                  </a:lnTo>
                  <a:lnTo>
                    <a:pt x="42997" y="87248"/>
                  </a:lnTo>
                  <a:lnTo>
                    <a:pt x="42237" y="87585"/>
                  </a:lnTo>
                  <a:lnTo>
                    <a:pt x="41458" y="87902"/>
                  </a:lnTo>
                  <a:lnTo>
                    <a:pt x="40659" y="88200"/>
                  </a:lnTo>
                  <a:lnTo>
                    <a:pt x="39840" y="88479"/>
                  </a:lnTo>
                  <a:lnTo>
                    <a:pt x="39002" y="88737"/>
                  </a:lnTo>
                  <a:lnTo>
                    <a:pt x="38144" y="88976"/>
                  </a:lnTo>
                  <a:lnTo>
                    <a:pt x="37263" y="89210"/>
                  </a:lnTo>
                  <a:lnTo>
                    <a:pt x="36353" y="89418"/>
                  </a:lnTo>
                  <a:lnTo>
                    <a:pt x="35416" y="89603"/>
                  </a:lnTo>
                  <a:lnTo>
                    <a:pt x="34451" y="89762"/>
                  </a:lnTo>
                  <a:lnTo>
                    <a:pt x="33458" y="89897"/>
                  </a:lnTo>
                  <a:lnTo>
                    <a:pt x="32437" y="90008"/>
                  </a:lnTo>
                  <a:lnTo>
                    <a:pt x="31389" y="90094"/>
                  </a:lnTo>
                  <a:lnTo>
                    <a:pt x="30312" y="90155"/>
                  </a:lnTo>
                  <a:lnTo>
                    <a:pt x="29208" y="90192"/>
                  </a:lnTo>
                  <a:lnTo>
                    <a:pt x="28076" y="90204"/>
                  </a:lnTo>
                  <a:lnTo>
                    <a:pt x="26623" y="90186"/>
                  </a:lnTo>
                  <a:lnTo>
                    <a:pt x="25211" y="90132"/>
                  </a:lnTo>
                  <a:lnTo>
                    <a:pt x="23840" y="90042"/>
                  </a:lnTo>
                  <a:lnTo>
                    <a:pt x="22510" y="89916"/>
                  </a:lnTo>
                  <a:lnTo>
                    <a:pt x="21221" y="89754"/>
                  </a:lnTo>
                  <a:lnTo>
                    <a:pt x="19972" y="89556"/>
                  </a:lnTo>
                  <a:lnTo>
                    <a:pt x="18765" y="89322"/>
                  </a:lnTo>
                  <a:lnTo>
                    <a:pt x="17598" y="89052"/>
                  </a:lnTo>
                  <a:lnTo>
                    <a:pt x="16473" y="88746"/>
                  </a:lnTo>
                  <a:lnTo>
                    <a:pt x="15388" y="88403"/>
                  </a:lnTo>
                  <a:lnTo>
                    <a:pt x="14343" y="88024"/>
                  </a:lnTo>
                  <a:lnTo>
                    <a:pt x="13335" y="87604"/>
                  </a:lnTo>
                  <a:lnTo>
                    <a:pt x="12365" y="87146"/>
                  </a:lnTo>
                  <a:lnTo>
                    <a:pt x="11433" y="86648"/>
                  </a:lnTo>
                  <a:lnTo>
                    <a:pt x="10538" y="86111"/>
                  </a:lnTo>
                  <a:lnTo>
                    <a:pt x="9681" y="85535"/>
                  </a:lnTo>
                  <a:lnTo>
                    <a:pt x="8862" y="84920"/>
                  </a:lnTo>
                  <a:lnTo>
                    <a:pt x="8080" y="84265"/>
                  </a:lnTo>
                  <a:lnTo>
                    <a:pt x="7336" y="83571"/>
                  </a:lnTo>
                  <a:lnTo>
                    <a:pt x="6630" y="82837"/>
                  </a:lnTo>
                  <a:lnTo>
                    <a:pt x="5960" y="82063"/>
                  </a:lnTo>
                  <a:lnTo>
                    <a:pt x="5327" y="81246"/>
                  </a:lnTo>
                  <a:lnTo>
                    <a:pt x="4729" y="80386"/>
                  </a:lnTo>
                  <a:lnTo>
                    <a:pt x="4168" y="79484"/>
                  </a:lnTo>
                  <a:lnTo>
                    <a:pt x="3642" y="78540"/>
                  </a:lnTo>
                  <a:lnTo>
                    <a:pt x="3153" y="77553"/>
                  </a:lnTo>
                  <a:lnTo>
                    <a:pt x="2699" y="76523"/>
                  </a:lnTo>
                  <a:lnTo>
                    <a:pt x="2282" y="75451"/>
                  </a:lnTo>
                  <a:lnTo>
                    <a:pt x="1900" y="74336"/>
                  </a:lnTo>
                  <a:lnTo>
                    <a:pt x="1555" y="73178"/>
                  </a:lnTo>
                  <a:lnTo>
                    <a:pt x="1259" y="71976"/>
                  </a:lnTo>
                  <a:lnTo>
                    <a:pt x="995" y="70726"/>
                  </a:lnTo>
                  <a:lnTo>
                    <a:pt x="762" y="69428"/>
                  </a:lnTo>
                  <a:lnTo>
                    <a:pt x="559" y="68084"/>
                  </a:lnTo>
                  <a:lnTo>
                    <a:pt x="388" y="66691"/>
                  </a:lnTo>
                  <a:lnTo>
                    <a:pt x="248" y="65251"/>
                  </a:lnTo>
                  <a:lnTo>
                    <a:pt x="139" y="63764"/>
                  </a:lnTo>
                  <a:lnTo>
                    <a:pt x="62" y="62229"/>
                  </a:lnTo>
                  <a:lnTo>
                    <a:pt x="15" y="60647"/>
                  </a:lnTo>
                  <a:lnTo>
                    <a:pt x="0" y="590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5" name="pg965"/>
            <p:cNvSpPr/>
            <p:nvPr/>
          </p:nvSpPr>
          <p:spPr>
            <a:xfrm>
              <a:off x="4584205" y="1786200"/>
              <a:ext cx="41910" cy="90204"/>
            </a:xfrm>
            <a:custGeom>
              <a:avLst/>
              <a:pathLst>
                <a:path w="41910" h="90204">
                  <a:moveTo>
                    <a:pt x="491" y="90204"/>
                  </a:moveTo>
                  <a:lnTo>
                    <a:pt x="491" y="22264"/>
                  </a:lnTo>
                  <a:lnTo>
                    <a:pt x="490" y="21707"/>
                  </a:lnTo>
                  <a:lnTo>
                    <a:pt x="487" y="21148"/>
                  </a:lnTo>
                  <a:lnTo>
                    <a:pt x="483" y="20587"/>
                  </a:lnTo>
                  <a:lnTo>
                    <a:pt x="478" y="20025"/>
                  </a:lnTo>
                  <a:lnTo>
                    <a:pt x="470" y="19461"/>
                  </a:lnTo>
                  <a:lnTo>
                    <a:pt x="461" y="18895"/>
                  </a:lnTo>
                  <a:lnTo>
                    <a:pt x="451" y="18328"/>
                  </a:lnTo>
                  <a:lnTo>
                    <a:pt x="438" y="17759"/>
                  </a:lnTo>
                  <a:lnTo>
                    <a:pt x="424" y="17188"/>
                  </a:lnTo>
                  <a:lnTo>
                    <a:pt x="409" y="16616"/>
                  </a:lnTo>
                  <a:lnTo>
                    <a:pt x="408" y="16029"/>
                  </a:lnTo>
                  <a:lnTo>
                    <a:pt x="406" y="15447"/>
                  </a:lnTo>
                  <a:lnTo>
                    <a:pt x="401" y="14870"/>
                  </a:lnTo>
                  <a:lnTo>
                    <a:pt x="396" y="14298"/>
                  </a:lnTo>
                  <a:lnTo>
                    <a:pt x="388" y="13731"/>
                  </a:lnTo>
                  <a:lnTo>
                    <a:pt x="379" y="13168"/>
                  </a:lnTo>
                  <a:lnTo>
                    <a:pt x="369" y="12611"/>
                  </a:lnTo>
                  <a:lnTo>
                    <a:pt x="356" y="12058"/>
                  </a:lnTo>
                  <a:lnTo>
                    <a:pt x="342" y="11511"/>
                  </a:lnTo>
                  <a:lnTo>
                    <a:pt x="327" y="10968"/>
                  </a:lnTo>
                  <a:lnTo>
                    <a:pt x="311" y="10431"/>
                  </a:lnTo>
                  <a:lnTo>
                    <a:pt x="294" y="9901"/>
                  </a:lnTo>
                  <a:lnTo>
                    <a:pt x="278" y="9377"/>
                  </a:lnTo>
                  <a:lnTo>
                    <a:pt x="261" y="8860"/>
                  </a:lnTo>
                  <a:lnTo>
                    <a:pt x="245" y="8349"/>
                  </a:lnTo>
                  <a:lnTo>
                    <a:pt x="229" y="7845"/>
                  </a:lnTo>
                  <a:lnTo>
                    <a:pt x="212" y="7347"/>
                  </a:lnTo>
                  <a:lnTo>
                    <a:pt x="196" y="6856"/>
                  </a:lnTo>
                  <a:lnTo>
                    <a:pt x="180" y="6371"/>
                  </a:lnTo>
                  <a:lnTo>
                    <a:pt x="163" y="5893"/>
                  </a:lnTo>
                  <a:lnTo>
                    <a:pt x="147" y="5423"/>
                  </a:lnTo>
                  <a:lnTo>
                    <a:pt x="130" y="4963"/>
                  </a:lnTo>
                  <a:lnTo>
                    <a:pt x="114" y="4513"/>
                  </a:lnTo>
                  <a:lnTo>
                    <a:pt x="98" y="4073"/>
                  </a:lnTo>
                  <a:lnTo>
                    <a:pt x="81" y="3642"/>
                  </a:lnTo>
                  <a:lnTo>
                    <a:pt x="65" y="3221"/>
                  </a:lnTo>
                  <a:lnTo>
                    <a:pt x="49" y="2810"/>
                  </a:lnTo>
                  <a:lnTo>
                    <a:pt x="32" y="2409"/>
                  </a:lnTo>
                  <a:lnTo>
                    <a:pt x="16" y="2018"/>
                  </a:lnTo>
                  <a:lnTo>
                    <a:pt x="0" y="1637"/>
                  </a:lnTo>
                  <a:lnTo>
                    <a:pt x="13915" y="1637"/>
                  </a:lnTo>
                  <a:lnTo>
                    <a:pt x="13931" y="2019"/>
                  </a:lnTo>
                  <a:lnTo>
                    <a:pt x="13948" y="2413"/>
                  </a:lnTo>
                  <a:lnTo>
                    <a:pt x="13964" y="2818"/>
                  </a:lnTo>
                  <a:lnTo>
                    <a:pt x="13980" y="3234"/>
                  </a:lnTo>
                  <a:lnTo>
                    <a:pt x="13997" y="3663"/>
                  </a:lnTo>
                  <a:lnTo>
                    <a:pt x="14013" y="4102"/>
                  </a:lnTo>
                  <a:lnTo>
                    <a:pt x="14030" y="4553"/>
                  </a:lnTo>
                  <a:lnTo>
                    <a:pt x="14046" y="5016"/>
                  </a:lnTo>
                  <a:lnTo>
                    <a:pt x="14062" y="5490"/>
                  </a:lnTo>
                  <a:lnTo>
                    <a:pt x="14079" y="5975"/>
                  </a:lnTo>
                  <a:lnTo>
                    <a:pt x="14111" y="6451"/>
                  </a:lnTo>
                  <a:lnTo>
                    <a:pt x="14141" y="6931"/>
                  </a:lnTo>
                  <a:lnTo>
                    <a:pt x="14170" y="7414"/>
                  </a:lnTo>
                  <a:lnTo>
                    <a:pt x="14197" y="7900"/>
                  </a:lnTo>
                  <a:lnTo>
                    <a:pt x="14222" y="8390"/>
                  </a:lnTo>
                  <a:lnTo>
                    <a:pt x="14246" y="8882"/>
                  </a:lnTo>
                  <a:lnTo>
                    <a:pt x="14268" y="9378"/>
                  </a:lnTo>
                  <a:lnTo>
                    <a:pt x="14288" y="9878"/>
                  </a:lnTo>
                  <a:lnTo>
                    <a:pt x="14307" y="10380"/>
                  </a:lnTo>
                  <a:lnTo>
                    <a:pt x="14324" y="10886"/>
                  </a:lnTo>
                  <a:lnTo>
                    <a:pt x="14355" y="11392"/>
                  </a:lnTo>
                  <a:lnTo>
                    <a:pt x="14383" y="11895"/>
                  </a:lnTo>
                  <a:lnTo>
                    <a:pt x="14408" y="12394"/>
                  </a:lnTo>
                  <a:lnTo>
                    <a:pt x="14429" y="12890"/>
                  </a:lnTo>
                  <a:lnTo>
                    <a:pt x="14447" y="13383"/>
                  </a:lnTo>
                  <a:lnTo>
                    <a:pt x="14462" y="13872"/>
                  </a:lnTo>
                  <a:lnTo>
                    <a:pt x="14473" y="14359"/>
                  </a:lnTo>
                  <a:lnTo>
                    <a:pt x="14481" y="14842"/>
                  </a:lnTo>
                  <a:lnTo>
                    <a:pt x="14486" y="15321"/>
                  </a:lnTo>
                  <a:lnTo>
                    <a:pt x="14488" y="15798"/>
                  </a:lnTo>
                  <a:lnTo>
                    <a:pt x="14503" y="16249"/>
                  </a:lnTo>
                  <a:lnTo>
                    <a:pt x="14517" y="16688"/>
                  </a:lnTo>
                  <a:lnTo>
                    <a:pt x="14530" y="17114"/>
                  </a:lnTo>
                  <a:lnTo>
                    <a:pt x="14540" y="17526"/>
                  </a:lnTo>
                  <a:lnTo>
                    <a:pt x="14549" y="17926"/>
                  </a:lnTo>
                  <a:lnTo>
                    <a:pt x="14557" y="18312"/>
                  </a:lnTo>
                  <a:lnTo>
                    <a:pt x="14562" y="18685"/>
                  </a:lnTo>
                  <a:lnTo>
                    <a:pt x="14566" y="19046"/>
                  </a:lnTo>
                  <a:lnTo>
                    <a:pt x="14569" y="19393"/>
                  </a:lnTo>
                  <a:lnTo>
                    <a:pt x="14570" y="19727"/>
                  </a:lnTo>
                  <a:lnTo>
                    <a:pt x="14897" y="19727"/>
                  </a:lnTo>
                  <a:lnTo>
                    <a:pt x="15210" y="18726"/>
                  </a:lnTo>
                  <a:lnTo>
                    <a:pt x="15526" y="17752"/>
                  </a:lnTo>
                  <a:lnTo>
                    <a:pt x="15845" y="16807"/>
                  </a:lnTo>
                  <a:lnTo>
                    <a:pt x="16168" y="15889"/>
                  </a:lnTo>
                  <a:lnTo>
                    <a:pt x="16493" y="15000"/>
                  </a:lnTo>
                  <a:lnTo>
                    <a:pt x="16822" y="14138"/>
                  </a:lnTo>
                  <a:lnTo>
                    <a:pt x="17155" y="13303"/>
                  </a:lnTo>
                  <a:lnTo>
                    <a:pt x="17490" y="12497"/>
                  </a:lnTo>
                  <a:lnTo>
                    <a:pt x="17829" y="11719"/>
                  </a:lnTo>
                  <a:lnTo>
                    <a:pt x="18171" y="10968"/>
                  </a:lnTo>
                  <a:lnTo>
                    <a:pt x="18537" y="10229"/>
                  </a:lnTo>
                  <a:lnTo>
                    <a:pt x="18915" y="9518"/>
                  </a:lnTo>
                  <a:lnTo>
                    <a:pt x="19303" y="8834"/>
                  </a:lnTo>
                  <a:lnTo>
                    <a:pt x="19704" y="8178"/>
                  </a:lnTo>
                  <a:lnTo>
                    <a:pt x="20115" y="7551"/>
                  </a:lnTo>
                  <a:lnTo>
                    <a:pt x="20539" y="6951"/>
                  </a:lnTo>
                  <a:lnTo>
                    <a:pt x="20973" y="6378"/>
                  </a:lnTo>
                  <a:lnTo>
                    <a:pt x="21419" y="5834"/>
                  </a:lnTo>
                  <a:lnTo>
                    <a:pt x="21877" y="5318"/>
                  </a:lnTo>
                  <a:lnTo>
                    <a:pt x="22346" y="4829"/>
                  </a:lnTo>
                  <a:lnTo>
                    <a:pt x="22830" y="4351"/>
                  </a:lnTo>
                  <a:lnTo>
                    <a:pt x="23332" y="3899"/>
                  </a:lnTo>
                  <a:lnTo>
                    <a:pt x="23851" y="3473"/>
                  </a:lnTo>
                  <a:lnTo>
                    <a:pt x="24389" y="3074"/>
                  </a:lnTo>
                  <a:lnTo>
                    <a:pt x="24945" y="2701"/>
                  </a:lnTo>
                  <a:lnTo>
                    <a:pt x="25519" y="2354"/>
                  </a:lnTo>
                  <a:lnTo>
                    <a:pt x="26111" y="2033"/>
                  </a:lnTo>
                  <a:lnTo>
                    <a:pt x="26720" y="1738"/>
                  </a:lnTo>
                  <a:lnTo>
                    <a:pt x="27348" y="1470"/>
                  </a:lnTo>
                  <a:lnTo>
                    <a:pt x="27994" y="1227"/>
                  </a:lnTo>
                  <a:lnTo>
                    <a:pt x="28663" y="994"/>
                  </a:lnTo>
                  <a:lnTo>
                    <a:pt x="29359" y="785"/>
                  </a:lnTo>
                  <a:lnTo>
                    <a:pt x="30084" y="601"/>
                  </a:lnTo>
                  <a:lnTo>
                    <a:pt x="30836" y="442"/>
                  </a:lnTo>
                  <a:lnTo>
                    <a:pt x="31616" y="306"/>
                  </a:lnTo>
                  <a:lnTo>
                    <a:pt x="32424" y="196"/>
                  </a:lnTo>
                  <a:lnTo>
                    <a:pt x="33260" y="110"/>
                  </a:lnTo>
                  <a:lnTo>
                    <a:pt x="34123" y="49"/>
                  </a:lnTo>
                  <a:lnTo>
                    <a:pt x="35015" y="12"/>
                  </a:lnTo>
                  <a:lnTo>
                    <a:pt x="35934" y="0"/>
                  </a:lnTo>
                  <a:lnTo>
                    <a:pt x="36293" y="3"/>
                  </a:lnTo>
                  <a:lnTo>
                    <a:pt x="36648" y="13"/>
                  </a:lnTo>
                  <a:lnTo>
                    <a:pt x="37000" y="29"/>
                  </a:lnTo>
                  <a:lnTo>
                    <a:pt x="37349" y="52"/>
                  </a:lnTo>
                  <a:lnTo>
                    <a:pt x="37694" y="81"/>
                  </a:lnTo>
                  <a:lnTo>
                    <a:pt x="38036" y="117"/>
                  </a:lnTo>
                  <a:lnTo>
                    <a:pt x="38375" y="160"/>
                  </a:lnTo>
                  <a:lnTo>
                    <a:pt x="38711" y="209"/>
                  </a:lnTo>
                  <a:lnTo>
                    <a:pt x="39043" y="265"/>
                  </a:lnTo>
                  <a:lnTo>
                    <a:pt x="39372" y="327"/>
                  </a:lnTo>
                  <a:lnTo>
                    <a:pt x="39692" y="376"/>
                  </a:lnTo>
                  <a:lnTo>
                    <a:pt x="39997" y="425"/>
                  </a:lnTo>
                  <a:lnTo>
                    <a:pt x="40288" y="474"/>
                  </a:lnTo>
                  <a:lnTo>
                    <a:pt x="40564" y="523"/>
                  </a:lnTo>
                  <a:lnTo>
                    <a:pt x="40825" y="572"/>
                  </a:lnTo>
                  <a:lnTo>
                    <a:pt x="41071" y="622"/>
                  </a:lnTo>
                  <a:lnTo>
                    <a:pt x="41303" y="671"/>
                  </a:lnTo>
                  <a:lnTo>
                    <a:pt x="41520" y="720"/>
                  </a:lnTo>
                  <a:lnTo>
                    <a:pt x="41722" y="769"/>
                  </a:lnTo>
                  <a:lnTo>
                    <a:pt x="41910" y="818"/>
                  </a:lnTo>
                  <a:lnTo>
                    <a:pt x="41910" y="14324"/>
                  </a:lnTo>
                  <a:lnTo>
                    <a:pt x="41610" y="14245"/>
                  </a:lnTo>
                  <a:lnTo>
                    <a:pt x="41300" y="14170"/>
                  </a:lnTo>
                  <a:lnTo>
                    <a:pt x="40981" y="14101"/>
                  </a:lnTo>
                  <a:lnTo>
                    <a:pt x="40652" y="14036"/>
                  </a:lnTo>
                  <a:lnTo>
                    <a:pt x="40313" y="13976"/>
                  </a:lnTo>
                  <a:lnTo>
                    <a:pt x="39965" y="13921"/>
                  </a:lnTo>
                  <a:lnTo>
                    <a:pt x="39606" y="13872"/>
                  </a:lnTo>
                  <a:lnTo>
                    <a:pt x="39238" y="13827"/>
                  </a:lnTo>
                  <a:lnTo>
                    <a:pt x="38860" y="13786"/>
                  </a:lnTo>
                  <a:lnTo>
                    <a:pt x="38472" y="13751"/>
                  </a:lnTo>
                  <a:lnTo>
                    <a:pt x="38074" y="13705"/>
                  </a:lnTo>
                  <a:lnTo>
                    <a:pt x="37666" y="13663"/>
                  </a:lnTo>
                  <a:lnTo>
                    <a:pt x="37249" y="13626"/>
                  </a:lnTo>
                  <a:lnTo>
                    <a:pt x="36821" y="13594"/>
                  </a:lnTo>
                  <a:lnTo>
                    <a:pt x="36384" y="13567"/>
                  </a:lnTo>
                  <a:lnTo>
                    <a:pt x="35937" y="13545"/>
                  </a:lnTo>
                  <a:lnTo>
                    <a:pt x="35481" y="13528"/>
                  </a:lnTo>
                  <a:lnTo>
                    <a:pt x="35014" y="13515"/>
                  </a:lnTo>
                  <a:lnTo>
                    <a:pt x="34538" y="13508"/>
                  </a:lnTo>
                  <a:lnTo>
                    <a:pt x="34051" y="13506"/>
                  </a:lnTo>
                  <a:lnTo>
                    <a:pt x="33051" y="13529"/>
                  </a:lnTo>
                  <a:lnTo>
                    <a:pt x="32080" y="13597"/>
                  </a:lnTo>
                  <a:lnTo>
                    <a:pt x="31139" y="13712"/>
                  </a:lnTo>
                  <a:lnTo>
                    <a:pt x="30227" y="13872"/>
                  </a:lnTo>
                  <a:lnTo>
                    <a:pt x="29345" y="14079"/>
                  </a:lnTo>
                  <a:lnTo>
                    <a:pt x="28492" y="14331"/>
                  </a:lnTo>
                  <a:lnTo>
                    <a:pt x="27668" y="14629"/>
                  </a:lnTo>
                  <a:lnTo>
                    <a:pt x="26874" y="14973"/>
                  </a:lnTo>
                  <a:lnTo>
                    <a:pt x="26110" y="15362"/>
                  </a:lnTo>
                  <a:lnTo>
                    <a:pt x="25375" y="15798"/>
                  </a:lnTo>
                  <a:lnTo>
                    <a:pt x="24683" y="16274"/>
                  </a:lnTo>
                  <a:lnTo>
                    <a:pt x="24016" y="16786"/>
                  </a:lnTo>
                  <a:lnTo>
                    <a:pt x="23373" y="17335"/>
                  </a:lnTo>
                  <a:lnTo>
                    <a:pt x="22755" y="17919"/>
                  </a:lnTo>
                  <a:lnTo>
                    <a:pt x="22162" y="18540"/>
                  </a:lnTo>
                  <a:lnTo>
                    <a:pt x="21593" y="19196"/>
                  </a:lnTo>
                  <a:lnTo>
                    <a:pt x="21049" y="19889"/>
                  </a:lnTo>
                  <a:lnTo>
                    <a:pt x="20529" y="20617"/>
                  </a:lnTo>
                  <a:lnTo>
                    <a:pt x="20034" y="21382"/>
                  </a:lnTo>
                  <a:lnTo>
                    <a:pt x="19563" y="22182"/>
                  </a:lnTo>
                  <a:lnTo>
                    <a:pt x="19132" y="23001"/>
                  </a:lnTo>
                  <a:lnTo>
                    <a:pt x="18725" y="23852"/>
                  </a:lnTo>
                  <a:lnTo>
                    <a:pt x="18340" y="24736"/>
                  </a:lnTo>
                  <a:lnTo>
                    <a:pt x="17978" y="25653"/>
                  </a:lnTo>
                  <a:lnTo>
                    <a:pt x="17639" y="26603"/>
                  </a:lnTo>
                  <a:lnTo>
                    <a:pt x="17323" y="27585"/>
                  </a:lnTo>
                  <a:lnTo>
                    <a:pt x="17030" y="28600"/>
                  </a:lnTo>
                  <a:lnTo>
                    <a:pt x="16760" y="29648"/>
                  </a:lnTo>
                  <a:lnTo>
                    <a:pt x="16513" y="30728"/>
                  </a:lnTo>
                  <a:lnTo>
                    <a:pt x="16289" y="31841"/>
                  </a:lnTo>
                  <a:lnTo>
                    <a:pt x="16087" y="32965"/>
                  </a:lnTo>
                  <a:lnTo>
                    <a:pt x="15906" y="34110"/>
                  </a:lnTo>
                  <a:lnTo>
                    <a:pt x="15746" y="35277"/>
                  </a:lnTo>
                  <a:lnTo>
                    <a:pt x="15608" y="36464"/>
                  </a:lnTo>
                  <a:lnTo>
                    <a:pt x="15491" y="37673"/>
                  </a:lnTo>
                  <a:lnTo>
                    <a:pt x="15395" y="38904"/>
                  </a:lnTo>
                  <a:lnTo>
                    <a:pt x="15320" y="40155"/>
                  </a:lnTo>
                  <a:lnTo>
                    <a:pt x="15267" y="41428"/>
                  </a:lnTo>
                  <a:lnTo>
                    <a:pt x="15235" y="42722"/>
                  </a:lnTo>
                  <a:lnTo>
                    <a:pt x="15225" y="44038"/>
                  </a:lnTo>
                  <a:lnTo>
                    <a:pt x="15225" y="9020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6" name="pg966"/>
            <p:cNvSpPr/>
            <p:nvPr/>
          </p:nvSpPr>
          <p:spPr>
            <a:xfrm>
              <a:off x="4636019" y="1786200"/>
              <a:ext cx="72278" cy="91841"/>
            </a:xfrm>
            <a:custGeom>
              <a:avLst/>
              <a:pathLst>
                <a:path w="72278" h="91841">
                  <a:moveTo>
                    <a:pt x="15388" y="45511"/>
                  </a:moveTo>
                  <a:lnTo>
                    <a:pt x="15399" y="47021"/>
                  </a:lnTo>
                  <a:lnTo>
                    <a:pt x="15431" y="48507"/>
                  </a:lnTo>
                  <a:lnTo>
                    <a:pt x="15484" y="49968"/>
                  </a:lnTo>
                  <a:lnTo>
                    <a:pt x="15559" y="51405"/>
                  </a:lnTo>
                  <a:lnTo>
                    <a:pt x="15654" y="52817"/>
                  </a:lnTo>
                  <a:lnTo>
                    <a:pt x="15771" y="54204"/>
                  </a:lnTo>
                  <a:lnTo>
                    <a:pt x="15910" y="55567"/>
                  </a:lnTo>
                  <a:lnTo>
                    <a:pt x="16069" y="56905"/>
                  </a:lnTo>
                  <a:lnTo>
                    <a:pt x="16250" y="58219"/>
                  </a:lnTo>
                  <a:lnTo>
                    <a:pt x="16452" y="59508"/>
                  </a:lnTo>
                  <a:lnTo>
                    <a:pt x="16696" y="60768"/>
                  </a:lnTo>
                  <a:lnTo>
                    <a:pt x="16970" y="61994"/>
                  </a:lnTo>
                  <a:lnTo>
                    <a:pt x="17273" y="63185"/>
                  </a:lnTo>
                  <a:lnTo>
                    <a:pt x="17605" y="64341"/>
                  </a:lnTo>
                  <a:lnTo>
                    <a:pt x="17967" y="65463"/>
                  </a:lnTo>
                  <a:lnTo>
                    <a:pt x="18358" y="66551"/>
                  </a:lnTo>
                  <a:lnTo>
                    <a:pt x="18779" y="67605"/>
                  </a:lnTo>
                  <a:lnTo>
                    <a:pt x="19229" y="68624"/>
                  </a:lnTo>
                  <a:lnTo>
                    <a:pt x="19709" y="69609"/>
                  </a:lnTo>
                  <a:lnTo>
                    <a:pt x="20218" y="70559"/>
                  </a:lnTo>
                  <a:lnTo>
                    <a:pt x="20758" y="71455"/>
                  </a:lnTo>
                  <a:lnTo>
                    <a:pt x="21331" y="72311"/>
                  </a:lnTo>
                  <a:lnTo>
                    <a:pt x="21937" y="73125"/>
                  </a:lnTo>
                  <a:lnTo>
                    <a:pt x="22575" y="73899"/>
                  </a:lnTo>
                  <a:lnTo>
                    <a:pt x="23246" y="74631"/>
                  </a:lnTo>
                  <a:lnTo>
                    <a:pt x="23950" y="75323"/>
                  </a:lnTo>
                  <a:lnTo>
                    <a:pt x="24687" y="75974"/>
                  </a:lnTo>
                  <a:lnTo>
                    <a:pt x="25457" y="76583"/>
                  </a:lnTo>
                  <a:lnTo>
                    <a:pt x="26259" y="77152"/>
                  </a:lnTo>
                  <a:lnTo>
                    <a:pt x="27094" y="77680"/>
                  </a:lnTo>
                  <a:lnTo>
                    <a:pt x="27981" y="78162"/>
                  </a:lnTo>
                  <a:lnTo>
                    <a:pt x="28908" y="78594"/>
                  </a:lnTo>
                  <a:lnTo>
                    <a:pt x="29873" y="78974"/>
                  </a:lnTo>
                  <a:lnTo>
                    <a:pt x="30879" y="79304"/>
                  </a:lnTo>
                  <a:lnTo>
                    <a:pt x="31923" y="79583"/>
                  </a:lnTo>
                  <a:lnTo>
                    <a:pt x="33007" y="79812"/>
                  </a:lnTo>
                  <a:lnTo>
                    <a:pt x="34130" y="79989"/>
                  </a:lnTo>
                  <a:lnTo>
                    <a:pt x="35292" y="80116"/>
                  </a:lnTo>
                  <a:lnTo>
                    <a:pt x="36494" y="80192"/>
                  </a:lnTo>
                  <a:lnTo>
                    <a:pt x="37735" y="80218"/>
                  </a:lnTo>
                  <a:lnTo>
                    <a:pt x="39280" y="80175"/>
                  </a:lnTo>
                  <a:lnTo>
                    <a:pt x="40773" y="80048"/>
                  </a:lnTo>
                  <a:lnTo>
                    <a:pt x="42214" y="79835"/>
                  </a:lnTo>
                  <a:lnTo>
                    <a:pt x="43602" y="79537"/>
                  </a:lnTo>
                  <a:lnTo>
                    <a:pt x="44938" y="79154"/>
                  </a:lnTo>
                  <a:lnTo>
                    <a:pt x="46222" y="78686"/>
                  </a:lnTo>
                  <a:lnTo>
                    <a:pt x="47453" y="78132"/>
                  </a:lnTo>
                  <a:lnTo>
                    <a:pt x="48631" y="77494"/>
                  </a:lnTo>
                  <a:lnTo>
                    <a:pt x="49758" y="76770"/>
                  </a:lnTo>
                  <a:lnTo>
                    <a:pt x="50832" y="75961"/>
                  </a:lnTo>
                  <a:lnTo>
                    <a:pt x="51855" y="75064"/>
                  </a:lnTo>
                  <a:lnTo>
                    <a:pt x="52796" y="74075"/>
                  </a:lnTo>
                  <a:lnTo>
                    <a:pt x="53656" y="72995"/>
                  </a:lnTo>
                  <a:lnTo>
                    <a:pt x="54433" y="71823"/>
                  </a:lnTo>
                  <a:lnTo>
                    <a:pt x="55129" y="70559"/>
                  </a:lnTo>
                  <a:lnTo>
                    <a:pt x="55743" y="69203"/>
                  </a:lnTo>
                  <a:lnTo>
                    <a:pt x="56275" y="67756"/>
                  </a:lnTo>
                  <a:lnTo>
                    <a:pt x="56725" y="66217"/>
                  </a:lnTo>
                  <a:lnTo>
                    <a:pt x="57094" y="64587"/>
                  </a:lnTo>
                  <a:lnTo>
                    <a:pt x="57380" y="62865"/>
                  </a:lnTo>
                  <a:lnTo>
                    <a:pt x="72278" y="63847"/>
                  </a:lnTo>
                  <a:lnTo>
                    <a:pt x="72113" y="64940"/>
                  </a:lnTo>
                  <a:lnTo>
                    <a:pt x="71914" y="66024"/>
                  </a:lnTo>
                  <a:lnTo>
                    <a:pt x="71681" y="67101"/>
                  </a:lnTo>
                  <a:lnTo>
                    <a:pt x="71413" y="68169"/>
                  </a:lnTo>
                  <a:lnTo>
                    <a:pt x="71111" y="69229"/>
                  </a:lnTo>
                  <a:lnTo>
                    <a:pt x="70775" y="70281"/>
                  </a:lnTo>
                  <a:lnTo>
                    <a:pt x="70404" y="71324"/>
                  </a:lnTo>
                  <a:lnTo>
                    <a:pt x="69999" y="72360"/>
                  </a:lnTo>
                  <a:lnTo>
                    <a:pt x="69559" y="73387"/>
                  </a:lnTo>
                  <a:lnTo>
                    <a:pt x="69086" y="74406"/>
                  </a:lnTo>
                  <a:lnTo>
                    <a:pt x="68576" y="75409"/>
                  </a:lnTo>
                  <a:lnTo>
                    <a:pt x="68031" y="76387"/>
                  </a:lnTo>
                  <a:lnTo>
                    <a:pt x="67450" y="77341"/>
                  </a:lnTo>
                  <a:lnTo>
                    <a:pt x="66833" y="78270"/>
                  </a:lnTo>
                  <a:lnTo>
                    <a:pt x="66180" y="79174"/>
                  </a:lnTo>
                  <a:lnTo>
                    <a:pt x="65490" y="80054"/>
                  </a:lnTo>
                  <a:lnTo>
                    <a:pt x="64765" y="80910"/>
                  </a:lnTo>
                  <a:lnTo>
                    <a:pt x="64004" y="81740"/>
                  </a:lnTo>
                  <a:lnTo>
                    <a:pt x="63207" y="82547"/>
                  </a:lnTo>
                  <a:lnTo>
                    <a:pt x="62373" y="83328"/>
                  </a:lnTo>
                  <a:lnTo>
                    <a:pt x="61520" y="84083"/>
                  </a:lnTo>
                  <a:lnTo>
                    <a:pt x="60628" y="84808"/>
                  </a:lnTo>
                  <a:lnTo>
                    <a:pt x="59699" y="85504"/>
                  </a:lnTo>
                  <a:lnTo>
                    <a:pt x="58732" y="86170"/>
                  </a:lnTo>
                  <a:lnTo>
                    <a:pt x="57728" y="86807"/>
                  </a:lnTo>
                  <a:lnTo>
                    <a:pt x="56686" y="87415"/>
                  </a:lnTo>
                  <a:lnTo>
                    <a:pt x="55606" y="87992"/>
                  </a:lnTo>
                  <a:lnTo>
                    <a:pt x="54489" y="88541"/>
                  </a:lnTo>
                  <a:lnTo>
                    <a:pt x="53334" y="89060"/>
                  </a:lnTo>
                  <a:lnTo>
                    <a:pt x="52141" y="89549"/>
                  </a:lnTo>
                  <a:lnTo>
                    <a:pt x="50911" y="89985"/>
                  </a:lnTo>
                  <a:lnTo>
                    <a:pt x="49643" y="90374"/>
                  </a:lnTo>
                  <a:lnTo>
                    <a:pt x="48338" y="90718"/>
                  </a:lnTo>
                  <a:lnTo>
                    <a:pt x="46994" y="91016"/>
                  </a:lnTo>
                  <a:lnTo>
                    <a:pt x="45613" y="91268"/>
                  </a:lnTo>
                  <a:lnTo>
                    <a:pt x="44195" y="91475"/>
                  </a:lnTo>
                  <a:lnTo>
                    <a:pt x="42739" y="91635"/>
                  </a:lnTo>
                  <a:lnTo>
                    <a:pt x="41245" y="91750"/>
                  </a:lnTo>
                  <a:lnTo>
                    <a:pt x="39713" y="91818"/>
                  </a:lnTo>
                  <a:lnTo>
                    <a:pt x="38144" y="91841"/>
                  </a:lnTo>
                  <a:lnTo>
                    <a:pt x="36096" y="91806"/>
                  </a:lnTo>
                  <a:lnTo>
                    <a:pt x="34110" y="91701"/>
                  </a:lnTo>
                  <a:lnTo>
                    <a:pt x="32187" y="91525"/>
                  </a:lnTo>
                  <a:lnTo>
                    <a:pt x="30325" y="91278"/>
                  </a:lnTo>
                  <a:lnTo>
                    <a:pt x="28526" y="90961"/>
                  </a:lnTo>
                  <a:lnTo>
                    <a:pt x="26789" y="90574"/>
                  </a:lnTo>
                  <a:lnTo>
                    <a:pt x="25114" y="90117"/>
                  </a:lnTo>
                  <a:lnTo>
                    <a:pt x="23502" y="89589"/>
                  </a:lnTo>
                  <a:lnTo>
                    <a:pt x="21951" y="88990"/>
                  </a:lnTo>
                  <a:lnTo>
                    <a:pt x="20463" y="88322"/>
                  </a:lnTo>
                  <a:lnTo>
                    <a:pt x="19033" y="87591"/>
                  </a:lnTo>
                  <a:lnTo>
                    <a:pt x="17657" y="86809"/>
                  </a:lnTo>
                  <a:lnTo>
                    <a:pt x="16335" y="85974"/>
                  </a:lnTo>
                  <a:lnTo>
                    <a:pt x="15067" y="85087"/>
                  </a:lnTo>
                  <a:lnTo>
                    <a:pt x="13854" y="84147"/>
                  </a:lnTo>
                  <a:lnTo>
                    <a:pt x="12694" y="83155"/>
                  </a:lnTo>
                  <a:lnTo>
                    <a:pt x="11588" y="82110"/>
                  </a:lnTo>
                  <a:lnTo>
                    <a:pt x="10536" y="81013"/>
                  </a:lnTo>
                  <a:lnTo>
                    <a:pt x="9538" y="79864"/>
                  </a:lnTo>
                  <a:lnTo>
                    <a:pt x="8594" y="78663"/>
                  </a:lnTo>
                  <a:lnTo>
                    <a:pt x="7718" y="77397"/>
                  </a:lnTo>
                  <a:lnTo>
                    <a:pt x="6892" y="76089"/>
                  </a:lnTo>
                  <a:lnTo>
                    <a:pt x="6114" y="74738"/>
                  </a:lnTo>
                  <a:lnTo>
                    <a:pt x="5386" y="73345"/>
                  </a:lnTo>
                  <a:lnTo>
                    <a:pt x="4706" y="71910"/>
                  </a:lnTo>
                  <a:lnTo>
                    <a:pt x="4076" y="70431"/>
                  </a:lnTo>
                  <a:lnTo>
                    <a:pt x="3495" y="68910"/>
                  </a:lnTo>
                  <a:lnTo>
                    <a:pt x="2963" y="67347"/>
                  </a:lnTo>
                  <a:lnTo>
                    <a:pt x="2480" y="65741"/>
                  </a:lnTo>
                  <a:lnTo>
                    <a:pt x="2046" y="64092"/>
                  </a:lnTo>
                  <a:lnTo>
                    <a:pt x="1657" y="62392"/>
                  </a:lnTo>
                  <a:lnTo>
                    <a:pt x="1309" y="60664"/>
                  </a:lnTo>
                  <a:lnTo>
                    <a:pt x="1002" y="58908"/>
                  </a:lnTo>
                  <a:lnTo>
                    <a:pt x="736" y="57125"/>
                  </a:lnTo>
                  <a:lnTo>
                    <a:pt x="511" y="55313"/>
                  </a:lnTo>
                  <a:lnTo>
                    <a:pt x="327" y="53474"/>
                  </a:lnTo>
                  <a:lnTo>
                    <a:pt x="184" y="51607"/>
                  </a:lnTo>
                  <a:lnTo>
                    <a:pt x="81" y="49712"/>
                  </a:lnTo>
                  <a:lnTo>
                    <a:pt x="20" y="47789"/>
                  </a:lnTo>
                  <a:lnTo>
                    <a:pt x="0" y="45839"/>
                  </a:lnTo>
                  <a:lnTo>
                    <a:pt x="14" y="44075"/>
                  </a:lnTo>
                  <a:lnTo>
                    <a:pt x="58" y="42355"/>
                  </a:lnTo>
                  <a:lnTo>
                    <a:pt x="132" y="40677"/>
                  </a:lnTo>
                  <a:lnTo>
                    <a:pt x="235" y="39041"/>
                  </a:lnTo>
                  <a:lnTo>
                    <a:pt x="368" y="37448"/>
                  </a:lnTo>
                  <a:lnTo>
                    <a:pt x="530" y="35898"/>
                  </a:lnTo>
                  <a:lnTo>
                    <a:pt x="721" y="34390"/>
                  </a:lnTo>
                  <a:lnTo>
                    <a:pt x="942" y="32925"/>
                  </a:lnTo>
                  <a:lnTo>
                    <a:pt x="1193" y="31502"/>
                  </a:lnTo>
                  <a:lnTo>
                    <a:pt x="1473" y="30122"/>
                  </a:lnTo>
                  <a:lnTo>
                    <a:pt x="1779" y="28765"/>
                  </a:lnTo>
                  <a:lnTo>
                    <a:pt x="2108" y="27444"/>
                  </a:lnTo>
                  <a:lnTo>
                    <a:pt x="2460" y="26159"/>
                  </a:lnTo>
                  <a:lnTo>
                    <a:pt x="2835" y="24910"/>
                  </a:lnTo>
                  <a:lnTo>
                    <a:pt x="3233" y="23697"/>
                  </a:lnTo>
                  <a:lnTo>
                    <a:pt x="3654" y="22520"/>
                  </a:lnTo>
                  <a:lnTo>
                    <a:pt x="4097" y="21379"/>
                  </a:lnTo>
                  <a:lnTo>
                    <a:pt x="4564" y="20273"/>
                  </a:lnTo>
                  <a:lnTo>
                    <a:pt x="5053" y="19204"/>
                  </a:lnTo>
                  <a:lnTo>
                    <a:pt x="5566" y="18171"/>
                  </a:lnTo>
                  <a:lnTo>
                    <a:pt x="6115" y="17157"/>
                  </a:lnTo>
                  <a:lnTo>
                    <a:pt x="6682" y="16177"/>
                  </a:lnTo>
                  <a:lnTo>
                    <a:pt x="7267" y="15232"/>
                  </a:lnTo>
                  <a:lnTo>
                    <a:pt x="7871" y="14321"/>
                  </a:lnTo>
                  <a:lnTo>
                    <a:pt x="8492" y="13444"/>
                  </a:lnTo>
                  <a:lnTo>
                    <a:pt x="9131" y="12602"/>
                  </a:lnTo>
                  <a:lnTo>
                    <a:pt x="9789" y="11794"/>
                  </a:lnTo>
                  <a:lnTo>
                    <a:pt x="10464" y="11021"/>
                  </a:lnTo>
                  <a:lnTo>
                    <a:pt x="11157" y="10281"/>
                  </a:lnTo>
                  <a:lnTo>
                    <a:pt x="11869" y="9577"/>
                  </a:lnTo>
                  <a:lnTo>
                    <a:pt x="12595" y="8887"/>
                  </a:lnTo>
                  <a:lnTo>
                    <a:pt x="13332" y="8228"/>
                  </a:lnTo>
                  <a:lnTo>
                    <a:pt x="14081" y="7597"/>
                  </a:lnTo>
                  <a:lnTo>
                    <a:pt x="14842" y="6997"/>
                  </a:lnTo>
                  <a:lnTo>
                    <a:pt x="15613" y="6425"/>
                  </a:lnTo>
                  <a:lnTo>
                    <a:pt x="16397" y="5883"/>
                  </a:lnTo>
                  <a:lnTo>
                    <a:pt x="17192" y="5371"/>
                  </a:lnTo>
                  <a:lnTo>
                    <a:pt x="17998" y="4888"/>
                  </a:lnTo>
                  <a:lnTo>
                    <a:pt x="18816" y="4434"/>
                  </a:lnTo>
                  <a:lnTo>
                    <a:pt x="19645" y="4010"/>
                  </a:lnTo>
                  <a:lnTo>
                    <a:pt x="20500" y="3597"/>
                  </a:lnTo>
                  <a:lnTo>
                    <a:pt x="21364" y="3208"/>
                  </a:lnTo>
                  <a:lnTo>
                    <a:pt x="22236" y="2844"/>
                  </a:lnTo>
                  <a:lnTo>
                    <a:pt x="23115" y="2504"/>
                  </a:lnTo>
                  <a:lnTo>
                    <a:pt x="24004" y="2189"/>
                  </a:lnTo>
                  <a:lnTo>
                    <a:pt x="24900" y="1899"/>
                  </a:lnTo>
                  <a:lnTo>
                    <a:pt x="25804" y="1633"/>
                  </a:lnTo>
                  <a:lnTo>
                    <a:pt x="26717" y="1391"/>
                  </a:lnTo>
                  <a:lnTo>
                    <a:pt x="27638" y="1174"/>
                  </a:lnTo>
                  <a:lnTo>
                    <a:pt x="28567" y="982"/>
                  </a:lnTo>
                  <a:lnTo>
                    <a:pt x="29501" y="795"/>
                  </a:lnTo>
                  <a:lnTo>
                    <a:pt x="30437" y="628"/>
                  </a:lnTo>
                  <a:lnTo>
                    <a:pt x="31374" y="481"/>
                  </a:lnTo>
                  <a:lnTo>
                    <a:pt x="32313" y="353"/>
                  </a:lnTo>
                  <a:lnTo>
                    <a:pt x="33253" y="245"/>
                  </a:lnTo>
                  <a:lnTo>
                    <a:pt x="34195" y="157"/>
                  </a:lnTo>
                  <a:lnTo>
                    <a:pt x="35139" y="88"/>
                  </a:lnTo>
                  <a:lnTo>
                    <a:pt x="36085" y="39"/>
                  </a:lnTo>
                  <a:lnTo>
                    <a:pt x="37032" y="9"/>
                  </a:lnTo>
                  <a:lnTo>
                    <a:pt x="37980" y="0"/>
                  </a:lnTo>
                  <a:lnTo>
                    <a:pt x="39454" y="20"/>
                  </a:lnTo>
                  <a:lnTo>
                    <a:pt x="40894" y="81"/>
                  </a:lnTo>
                  <a:lnTo>
                    <a:pt x="42302" y="184"/>
                  </a:lnTo>
                  <a:lnTo>
                    <a:pt x="43678" y="327"/>
                  </a:lnTo>
                  <a:lnTo>
                    <a:pt x="45020" y="511"/>
                  </a:lnTo>
                  <a:lnTo>
                    <a:pt x="46330" y="736"/>
                  </a:lnTo>
                  <a:lnTo>
                    <a:pt x="47607" y="1002"/>
                  </a:lnTo>
                  <a:lnTo>
                    <a:pt x="48851" y="1309"/>
                  </a:lnTo>
                  <a:lnTo>
                    <a:pt x="50062" y="1657"/>
                  </a:lnTo>
                  <a:lnTo>
                    <a:pt x="51241" y="2046"/>
                  </a:lnTo>
                  <a:lnTo>
                    <a:pt x="52387" y="2471"/>
                  </a:lnTo>
                  <a:lnTo>
                    <a:pt x="53500" y="2927"/>
                  </a:lnTo>
                  <a:lnTo>
                    <a:pt x="54581" y="3414"/>
                  </a:lnTo>
                  <a:lnTo>
                    <a:pt x="55628" y="3932"/>
                  </a:lnTo>
                  <a:lnTo>
                    <a:pt x="56643" y="4481"/>
                  </a:lnTo>
                  <a:lnTo>
                    <a:pt x="57626" y="5061"/>
                  </a:lnTo>
                  <a:lnTo>
                    <a:pt x="58575" y="5673"/>
                  </a:lnTo>
                  <a:lnTo>
                    <a:pt x="59492" y="6315"/>
                  </a:lnTo>
                  <a:lnTo>
                    <a:pt x="60376" y="6989"/>
                  </a:lnTo>
                  <a:lnTo>
                    <a:pt x="61227" y="7694"/>
                  </a:lnTo>
                  <a:lnTo>
                    <a:pt x="62062" y="8411"/>
                  </a:lnTo>
                  <a:lnTo>
                    <a:pt x="62865" y="9154"/>
                  </a:lnTo>
                  <a:lnTo>
                    <a:pt x="63634" y="9924"/>
                  </a:lnTo>
                  <a:lnTo>
                    <a:pt x="64371" y="10719"/>
                  </a:lnTo>
                  <a:lnTo>
                    <a:pt x="65075" y="11541"/>
                  </a:lnTo>
                  <a:lnTo>
                    <a:pt x="65746" y="12389"/>
                  </a:lnTo>
                  <a:lnTo>
                    <a:pt x="66384" y="13263"/>
                  </a:lnTo>
                  <a:lnTo>
                    <a:pt x="66990" y="14164"/>
                  </a:lnTo>
                  <a:lnTo>
                    <a:pt x="67563" y="15090"/>
                  </a:lnTo>
                  <a:lnTo>
                    <a:pt x="68103" y="16043"/>
                  </a:lnTo>
                  <a:lnTo>
                    <a:pt x="68612" y="17016"/>
                  </a:lnTo>
                  <a:lnTo>
                    <a:pt x="69089" y="18004"/>
                  </a:lnTo>
                  <a:lnTo>
                    <a:pt x="69535" y="19007"/>
                  </a:lnTo>
                  <a:lnTo>
                    <a:pt x="69950" y="20025"/>
                  </a:lnTo>
                  <a:lnTo>
                    <a:pt x="70334" y="21057"/>
                  </a:lnTo>
                  <a:lnTo>
                    <a:pt x="70687" y="22104"/>
                  </a:lnTo>
                  <a:lnTo>
                    <a:pt x="71008" y="23165"/>
                  </a:lnTo>
                  <a:lnTo>
                    <a:pt x="71299" y="24242"/>
                  </a:lnTo>
                  <a:lnTo>
                    <a:pt x="71558" y="25333"/>
                  </a:lnTo>
                  <a:lnTo>
                    <a:pt x="71787" y="26439"/>
                  </a:lnTo>
                  <a:lnTo>
                    <a:pt x="56643" y="27585"/>
                  </a:lnTo>
                  <a:lnTo>
                    <a:pt x="56379" y="26142"/>
                  </a:lnTo>
                  <a:lnTo>
                    <a:pt x="56044" y="24759"/>
                  </a:lnTo>
                  <a:lnTo>
                    <a:pt x="55639" y="23437"/>
                  </a:lnTo>
                  <a:lnTo>
                    <a:pt x="55164" y="22176"/>
                  </a:lnTo>
                  <a:lnTo>
                    <a:pt x="54618" y="20975"/>
                  </a:lnTo>
                  <a:lnTo>
                    <a:pt x="54001" y="19835"/>
                  </a:lnTo>
                  <a:lnTo>
                    <a:pt x="53314" y="18755"/>
                  </a:lnTo>
                  <a:lnTo>
                    <a:pt x="52557" y="17736"/>
                  </a:lnTo>
                  <a:lnTo>
                    <a:pt x="51730" y="16777"/>
                  </a:lnTo>
                  <a:lnTo>
                    <a:pt x="50832" y="15879"/>
                  </a:lnTo>
                  <a:lnTo>
                    <a:pt x="49859" y="15055"/>
                  </a:lnTo>
                  <a:lnTo>
                    <a:pt x="48808" y="14318"/>
                  </a:lnTo>
                  <a:lnTo>
                    <a:pt x="47679" y="13667"/>
                  </a:lnTo>
                  <a:lnTo>
                    <a:pt x="46470" y="13103"/>
                  </a:lnTo>
                  <a:lnTo>
                    <a:pt x="45184" y="12626"/>
                  </a:lnTo>
                  <a:lnTo>
                    <a:pt x="43818" y="12235"/>
                  </a:lnTo>
                  <a:lnTo>
                    <a:pt x="42374" y="11932"/>
                  </a:lnTo>
                  <a:lnTo>
                    <a:pt x="40852" y="11715"/>
                  </a:lnTo>
                  <a:lnTo>
                    <a:pt x="39251" y="11585"/>
                  </a:lnTo>
                  <a:lnTo>
                    <a:pt x="37571" y="11541"/>
                  </a:lnTo>
                  <a:lnTo>
                    <a:pt x="36331" y="11562"/>
                  </a:lnTo>
                  <a:lnTo>
                    <a:pt x="35132" y="11626"/>
                  </a:lnTo>
                  <a:lnTo>
                    <a:pt x="33974" y="11733"/>
                  </a:lnTo>
                  <a:lnTo>
                    <a:pt x="32856" y="11882"/>
                  </a:lnTo>
                  <a:lnTo>
                    <a:pt x="31780" y="12073"/>
                  </a:lnTo>
                  <a:lnTo>
                    <a:pt x="30744" y="12307"/>
                  </a:lnTo>
                  <a:lnTo>
                    <a:pt x="29750" y="12584"/>
                  </a:lnTo>
                  <a:lnTo>
                    <a:pt x="28796" y="12903"/>
                  </a:lnTo>
                  <a:lnTo>
                    <a:pt x="27884" y="13265"/>
                  </a:lnTo>
                  <a:lnTo>
                    <a:pt x="27012" y="13669"/>
                  </a:lnTo>
                  <a:lnTo>
                    <a:pt x="26192" y="14101"/>
                  </a:lnTo>
                  <a:lnTo>
                    <a:pt x="25404" y="14576"/>
                  </a:lnTo>
                  <a:lnTo>
                    <a:pt x="24647" y="15096"/>
                  </a:lnTo>
                  <a:lnTo>
                    <a:pt x="23921" y="15660"/>
                  </a:lnTo>
                  <a:lnTo>
                    <a:pt x="23226" y="16268"/>
                  </a:lnTo>
                  <a:lnTo>
                    <a:pt x="22562" y="16921"/>
                  </a:lnTo>
                  <a:lnTo>
                    <a:pt x="21929" y="17617"/>
                  </a:lnTo>
                  <a:lnTo>
                    <a:pt x="21328" y="18358"/>
                  </a:lnTo>
                  <a:lnTo>
                    <a:pt x="20757" y="19143"/>
                  </a:lnTo>
                  <a:lnTo>
                    <a:pt x="20218" y="19972"/>
                  </a:lnTo>
                  <a:lnTo>
                    <a:pt x="19709" y="20829"/>
                  </a:lnTo>
                  <a:lnTo>
                    <a:pt x="19229" y="21730"/>
                  </a:lnTo>
                  <a:lnTo>
                    <a:pt x="18779" y="22676"/>
                  </a:lnTo>
                  <a:lnTo>
                    <a:pt x="18358" y="23666"/>
                  </a:lnTo>
                  <a:lnTo>
                    <a:pt x="17967" y="24699"/>
                  </a:lnTo>
                  <a:lnTo>
                    <a:pt x="17605" y="25777"/>
                  </a:lnTo>
                  <a:lnTo>
                    <a:pt x="17273" y="26900"/>
                  </a:lnTo>
                  <a:lnTo>
                    <a:pt x="16970" y="28066"/>
                  </a:lnTo>
                  <a:lnTo>
                    <a:pt x="16696" y="29277"/>
                  </a:lnTo>
                  <a:lnTo>
                    <a:pt x="16452" y="30532"/>
                  </a:lnTo>
                  <a:lnTo>
                    <a:pt x="16250" y="31831"/>
                  </a:lnTo>
                  <a:lnTo>
                    <a:pt x="16069" y="33174"/>
                  </a:lnTo>
                  <a:lnTo>
                    <a:pt x="15910" y="34561"/>
                  </a:lnTo>
                  <a:lnTo>
                    <a:pt x="15771" y="35993"/>
                  </a:lnTo>
                  <a:lnTo>
                    <a:pt x="15654" y="37469"/>
                  </a:lnTo>
                  <a:lnTo>
                    <a:pt x="15559" y="38989"/>
                  </a:lnTo>
                  <a:lnTo>
                    <a:pt x="15484" y="40553"/>
                  </a:lnTo>
                  <a:lnTo>
                    <a:pt x="15431" y="42162"/>
                  </a:lnTo>
                  <a:lnTo>
                    <a:pt x="15399" y="43814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7" name="pg967"/>
            <p:cNvSpPr/>
            <p:nvPr/>
          </p:nvSpPr>
          <p:spPr>
            <a:xfrm>
              <a:off x="4719839" y="1786200"/>
              <a:ext cx="78663" cy="91841"/>
            </a:xfrm>
            <a:custGeom>
              <a:avLst/>
              <a:pathLst>
                <a:path w="78663" h="91841">
                  <a:moveTo>
                    <a:pt x="15470" y="49031"/>
                  </a:moveTo>
                  <a:lnTo>
                    <a:pt x="15484" y="50412"/>
                  </a:lnTo>
                  <a:lnTo>
                    <a:pt x="15526" y="51771"/>
                  </a:lnTo>
                  <a:lnTo>
                    <a:pt x="15595" y="53110"/>
                  </a:lnTo>
                  <a:lnTo>
                    <a:pt x="15693" y="54427"/>
                  </a:lnTo>
                  <a:lnTo>
                    <a:pt x="15818" y="55723"/>
                  </a:lnTo>
                  <a:lnTo>
                    <a:pt x="15971" y="56997"/>
                  </a:lnTo>
                  <a:lnTo>
                    <a:pt x="16152" y="58250"/>
                  </a:lnTo>
                  <a:lnTo>
                    <a:pt x="16361" y="59482"/>
                  </a:lnTo>
                  <a:lnTo>
                    <a:pt x="16597" y="60693"/>
                  </a:lnTo>
                  <a:lnTo>
                    <a:pt x="16862" y="61882"/>
                  </a:lnTo>
                  <a:lnTo>
                    <a:pt x="17171" y="63029"/>
                  </a:lnTo>
                  <a:lnTo>
                    <a:pt x="17510" y="64145"/>
                  </a:lnTo>
                  <a:lnTo>
                    <a:pt x="17878" y="65229"/>
                  </a:lnTo>
                  <a:lnTo>
                    <a:pt x="18276" y="66283"/>
                  </a:lnTo>
                  <a:lnTo>
                    <a:pt x="18703" y="67305"/>
                  </a:lnTo>
                  <a:lnTo>
                    <a:pt x="19160" y="68296"/>
                  </a:lnTo>
                  <a:lnTo>
                    <a:pt x="19646" y="69257"/>
                  </a:lnTo>
                  <a:lnTo>
                    <a:pt x="20162" y="70186"/>
                  </a:lnTo>
                  <a:lnTo>
                    <a:pt x="20707" y="71084"/>
                  </a:lnTo>
                  <a:lnTo>
                    <a:pt x="21282" y="71950"/>
                  </a:lnTo>
                  <a:lnTo>
                    <a:pt x="21904" y="72767"/>
                  </a:lnTo>
                  <a:lnTo>
                    <a:pt x="22559" y="73548"/>
                  </a:lnTo>
                  <a:lnTo>
                    <a:pt x="23246" y="74293"/>
                  </a:lnTo>
                  <a:lnTo>
                    <a:pt x="23967" y="75002"/>
                  </a:lnTo>
                  <a:lnTo>
                    <a:pt x="24720" y="75675"/>
                  </a:lnTo>
                  <a:lnTo>
                    <a:pt x="25506" y="76312"/>
                  </a:lnTo>
                  <a:lnTo>
                    <a:pt x="26324" y="76913"/>
                  </a:lnTo>
                  <a:lnTo>
                    <a:pt x="27176" y="77477"/>
                  </a:lnTo>
                  <a:lnTo>
                    <a:pt x="28060" y="78006"/>
                  </a:lnTo>
                  <a:lnTo>
                    <a:pt x="28976" y="78499"/>
                  </a:lnTo>
                  <a:lnTo>
                    <a:pt x="29928" y="78934"/>
                  </a:lnTo>
                  <a:lnTo>
                    <a:pt x="30918" y="79324"/>
                  </a:lnTo>
                  <a:lnTo>
                    <a:pt x="31945" y="79668"/>
                  </a:lnTo>
                  <a:lnTo>
                    <a:pt x="33010" y="79966"/>
                  </a:lnTo>
                  <a:lnTo>
                    <a:pt x="34113" y="80218"/>
                  </a:lnTo>
                  <a:lnTo>
                    <a:pt x="35253" y="80424"/>
                  </a:lnTo>
                  <a:lnTo>
                    <a:pt x="36431" y="80585"/>
                  </a:lnTo>
                  <a:lnTo>
                    <a:pt x="37646" y="80699"/>
                  </a:lnTo>
                  <a:lnTo>
                    <a:pt x="38900" y="80768"/>
                  </a:lnTo>
                  <a:lnTo>
                    <a:pt x="40191" y="80791"/>
                  </a:lnTo>
                  <a:lnTo>
                    <a:pt x="42067" y="80752"/>
                  </a:lnTo>
                  <a:lnTo>
                    <a:pt x="43867" y="80637"/>
                  </a:lnTo>
                  <a:lnTo>
                    <a:pt x="45591" y="80445"/>
                  </a:lnTo>
                  <a:lnTo>
                    <a:pt x="47237" y="80175"/>
                  </a:lnTo>
                  <a:lnTo>
                    <a:pt x="48806" y="79829"/>
                  </a:lnTo>
                  <a:lnTo>
                    <a:pt x="50298" y="79406"/>
                  </a:lnTo>
                  <a:lnTo>
                    <a:pt x="51713" y="78906"/>
                  </a:lnTo>
                  <a:lnTo>
                    <a:pt x="53052" y="78329"/>
                  </a:lnTo>
                  <a:lnTo>
                    <a:pt x="54313" y="77675"/>
                  </a:lnTo>
                  <a:lnTo>
                    <a:pt x="55498" y="76944"/>
                  </a:lnTo>
                  <a:lnTo>
                    <a:pt x="56622" y="76154"/>
                  </a:lnTo>
                  <a:lnTo>
                    <a:pt x="57672" y="75323"/>
                  </a:lnTo>
                  <a:lnTo>
                    <a:pt x="58646" y="74451"/>
                  </a:lnTo>
                  <a:lnTo>
                    <a:pt x="59544" y="73538"/>
                  </a:lnTo>
                  <a:lnTo>
                    <a:pt x="60368" y="72585"/>
                  </a:lnTo>
                  <a:lnTo>
                    <a:pt x="61116" y="71590"/>
                  </a:lnTo>
                  <a:lnTo>
                    <a:pt x="61789" y="70555"/>
                  </a:lnTo>
                  <a:lnTo>
                    <a:pt x="62386" y="69478"/>
                  </a:lnTo>
                  <a:lnTo>
                    <a:pt x="62909" y="68361"/>
                  </a:lnTo>
                  <a:lnTo>
                    <a:pt x="63356" y="67203"/>
                  </a:lnTo>
                  <a:lnTo>
                    <a:pt x="76289" y="70886"/>
                  </a:lnTo>
                  <a:lnTo>
                    <a:pt x="75999" y="71624"/>
                  </a:lnTo>
                  <a:lnTo>
                    <a:pt x="75686" y="72363"/>
                  </a:lnTo>
                  <a:lnTo>
                    <a:pt x="75351" y="73104"/>
                  </a:lnTo>
                  <a:lnTo>
                    <a:pt x="74992" y="73846"/>
                  </a:lnTo>
                  <a:lnTo>
                    <a:pt x="74611" y="74590"/>
                  </a:lnTo>
                  <a:lnTo>
                    <a:pt x="74206" y="75336"/>
                  </a:lnTo>
                  <a:lnTo>
                    <a:pt x="73779" y="76083"/>
                  </a:lnTo>
                  <a:lnTo>
                    <a:pt x="73329" y="76832"/>
                  </a:lnTo>
                  <a:lnTo>
                    <a:pt x="72856" y="77583"/>
                  </a:lnTo>
                  <a:lnTo>
                    <a:pt x="72360" y="78335"/>
                  </a:lnTo>
                  <a:lnTo>
                    <a:pt x="71851" y="79065"/>
                  </a:lnTo>
                  <a:lnTo>
                    <a:pt x="71309" y="79782"/>
                  </a:lnTo>
                  <a:lnTo>
                    <a:pt x="70732" y="80486"/>
                  </a:lnTo>
                  <a:lnTo>
                    <a:pt x="70120" y="81177"/>
                  </a:lnTo>
                  <a:lnTo>
                    <a:pt x="69474" y="81855"/>
                  </a:lnTo>
                  <a:lnTo>
                    <a:pt x="68794" y="82520"/>
                  </a:lnTo>
                  <a:lnTo>
                    <a:pt x="68080" y="83171"/>
                  </a:lnTo>
                  <a:lnTo>
                    <a:pt x="67331" y="83810"/>
                  </a:lnTo>
                  <a:lnTo>
                    <a:pt x="66547" y="84435"/>
                  </a:lnTo>
                  <a:lnTo>
                    <a:pt x="65729" y="85047"/>
                  </a:lnTo>
                  <a:lnTo>
                    <a:pt x="64873" y="85627"/>
                  </a:lnTo>
                  <a:lnTo>
                    <a:pt x="63974" y="86187"/>
                  </a:lnTo>
                  <a:lnTo>
                    <a:pt x="63033" y="86727"/>
                  </a:lnTo>
                  <a:lnTo>
                    <a:pt x="62049" y="87248"/>
                  </a:lnTo>
                  <a:lnTo>
                    <a:pt x="61023" y="87749"/>
                  </a:lnTo>
                  <a:lnTo>
                    <a:pt x="59954" y="88230"/>
                  </a:lnTo>
                  <a:lnTo>
                    <a:pt x="58842" y="88692"/>
                  </a:lnTo>
                  <a:lnTo>
                    <a:pt x="57688" y="89134"/>
                  </a:lnTo>
                  <a:lnTo>
                    <a:pt x="56491" y="89556"/>
                  </a:lnTo>
                  <a:lnTo>
                    <a:pt x="55252" y="89959"/>
                  </a:lnTo>
                  <a:lnTo>
                    <a:pt x="53982" y="90316"/>
                  </a:lnTo>
                  <a:lnTo>
                    <a:pt x="52659" y="90636"/>
                  </a:lnTo>
                  <a:lnTo>
                    <a:pt x="51284" y="90919"/>
                  </a:lnTo>
                  <a:lnTo>
                    <a:pt x="49856" y="91164"/>
                  </a:lnTo>
                  <a:lnTo>
                    <a:pt x="48376" y="91371"/>
                  </a:lnTo>
                  <a:lnTo>
                    <a:pt x="46844" y="91540"/>
                  </a:lnTo>
                  <a:lnTo>
                    <a:pt x="45259" y="91672"/>
                  </a:lnTo>
                  <a:lnTo>
                    <a:pt x="43622" y="91766"/>
                  </a:lnTo>
                  <a:lnTo>
                    <a:pt x="41932" y="91823"/>
                  </a:lnTo>
                  <a:lnTo>
                    <a:pt x="40191" y="91841"/>
                  </a:lnTo>
                  <a:lnTo>
                    <a:pt x="36355" y="91724"/>
                  </a:lnTo>
                  <a:lnTo>
                    <a:pt x="32706" y="91373"/>
                  </a:lnTo>
                  <a:lnTo>
                    <a:pt x="29243" y="90788"/>
                  </a:lnTo>
                  <a:lnTo>
                    <a:pt x="25967" y="89968"/>
                  </a:lnTo>
                  <a:lnTo>
                    <a:pt x="22878" y="88915"/>
                  </a:lnTo>
                  <a:lnTo>
                    <a:pt x="19976" y="87627"/>
                  </a:lnTo>
                  <a:lnTo>
                    <a:pt x="17260" y="86106"/>
                  </a:lnTo>
                  <a:lnTo>
                    <a:pt x="14730" y="84350"/>
                  </a:lnTo>
                  <a:lnTo>
                    <a:pt x="12388" y="82360"/>
                  </a:lnTo>
                  <a:lnTo>
                    <a:pt x="10231" y="80136"/>
                  </a:lnTo>
                  <a:lnTo>
                    <a:pt x="8287" y="77681"/>
                  </a:lnTo>
                  <a:lnTo>
                    <a:pt x="6548" y="74999"/>
                  </a:lnTo>
                  <a:lnTo>
                    <a:pt x="5013" y="72089"/>
                  </a:lnTo>
                  <a:lnTo>
                    <a:pt x="3683" y="68951"/>
                  </a:lnTo>
                  <a:lnTo>
                    <a:pt x="2557" y="65586"/>
                  </a:lnTo>
                  <a:lnTo>
                    <a:pt x="1637" y="61994"/>
                  </a:lnTo>
                  <a:lnTo>
                    <a:pt x="920" y="58173"/>
                  </a:lnTo>
                  <a:lnTo>
                    <a:pt x="409" y="54126"/>
                  </a:lnTo>
                  <a:lnTo>
                    <a:pt x="102" y="49850"/>
                  </a:lnTo>
                  <a:lnTo>
                    <a:pt x="0" y="45347"/>
                  </a:lnTo>
                  <a:lnTo>
                    <a:pt x="31" y="42897"/>
                  </a:lnTo>
                  <a:lnTo>
                    <a:pt x="124" y="40525"/>
                  </a:lnTo>
                  <a:lnTo>
                    <a:pt x="279" y="38228"/>
                  </a:lnTo>
                  <a:lnTo>
                    <a:pt x="497" y="36009"/>
                  </a:lnTo>
                  <a:lnTo>
                    <a:pt x="777" y="33867"/>
                  </a:lnTo>
                  <a:lnTo>
                    <a:pt x="1119" y="31802"/>
                  </a:lnTo>
                  <a:lnTo>
                    <a:pt x="1524" y="29814"/>
                  </a:lnTo>
                  <a:lnTo>
                    <a:pt x="1990" y="27902"/>
                  </a:lnTo>
                  <a:lnTo>
                    <a:pt x="2519" y="26068"/>
                  </a:lnTo>
                  <a:lnTo>
                    <a:pt x="3110" y="24311"/>
                  </a:lnTo>
                  <a:lnTo>
                    <a:pt x="3755" y="22608"/>
                  </a:lnTo>
                  <a:lnTo>
                    <a:pt x="4446" y="20971"/>
                  </a:lnTo>
                  <a:lnTo>
                    <a:pt x="5183" y="19399"/>
                  </a:lnTo>
                  <a:lnTo>
                    <a:pt x="5965" y="17893"/>
                  </a:lnTo>
                  <a:lnTo>
                    <a:pt x="6794" y="16452"/>
                  </a:lnTo>
                  <a:lnTo>
                    <a:pt x="7668" y="15077"/>
                  </a:lnTo>
                  <a:lnTo>
                    <a:pt x="8588" y="13768"/>
                  </a:lnTo>
                  <a:lnTo>
                    <a:pt x="9554" y="12523"/>
                  </a:lnTo>
                  <a:lnTo>
                    <a:pt x="10565" y="11345"/>
                  </a:lnTo>
                  <a:lnTo>
                    <a:pt x="11623" y="10231"/>
                  </a:lnTo>
                  <a:lnTo>
                    <a:pt x="12721" y="9181"/>
                  </a:lnTo>
                  <a:lnTo>
                    <a:pt x="13856" y="8192"/>
                  </a:lnTo>
                  <a:lnTo>
                    <a:pt x="15027" y="7263"/>
                  </a:lnTo>
                  <a:lnTo>
                    <a:pt x="16233" y="6394"/>
                  </a:lnTo>
                  <a:lnTo>
                    <a:pt x="17476" y="5586"/>
                  </a:lnTo>
                  <a:lnTo>
                    <a:pt x="18754" y="4839"/>
                  </a:lnTo>
                  <a:lnTo>
                    <a:pt x="20069" y="4152"/>
                  </a:lnTo>
                  <a:lnTo>
                    <a:pt x="21419" y="3526"/>
                  </a:lnTo>
                  <a:lnTo>
                    <a:pt x="22806" y="2960"/>
                  </a:lnTo>
                  <a:lnTo>
                    <a:pt x="24229" y="2455"/>
                  </a:lnTo>
                  <a:lnTo>
                    <a:pt x="25679" y="1989"/>
                  </a:lnTo>
                  <a:lnTo>
                    <a:pt x="27149" y="1571"/>
                  </a:lnTo>
                  <a:lnTo>
                    <a:pt x="28639" y="1203"/>
                  </a:lnTo>
                  <a:lnTo>
                    <a:pt x="30149" y="884"/>
                  </a:lnTo>
                  <a:lnTo>
                    <a:pt x="31678" y="613"/>
                  </a:lnTo>
                  <a:lnTo>
                    <a:pt x="33226" y="392"/>
                  </a:lnTo>
                  <a:lnTo>
                    <a:pt x="34795" y="221"/>
                  </a:lnTo>
                  <a:lnTo>
                    <a:pt x="36383" y="98"/>
                  </a:lnTo>
                  <a:lnTo>
                    <a:pt x="37990" y="24"/>
                  </a:lnTo>
                  <a:lnTo>
                    <a:pt x="39618" y="0"/>
                  </a:lnTo>
                  <a:lnTo>
                    <a:pt x="41807" y="36"/>
                  </a:lnTo>
                  <a:lnTo>
                    <a:pt x="43923" y="144"/>
                  </a:lnTo>
                  <a:lnTo>
                    <a:pt x="45965" y="324"/>
                  </a:lnTo>
                  <a:lnTo>
                    <a:pt x="47934" y="576"/>
                  </a:lnTo>
                  <a:lnTo>
                    <a:pt x="49829" y="900"/>
                  </a:lnTo>
                  <a:lnTo>
                    <a:pt x="51650" y="1296"/>
                  </a:lnTo>
                  <a:lnTo>
                    <a:pt x="53398" y="1764"/>
                  </a:lnTo>
                  <a:lnTo>
                    <a:pt x="55072" y="2305"/>
                  </a:lnTo>
                  <a:lnTo>
                    <a:pt x="56672" y="2917"/>
                  </a:lnTo>
                  <a:lnTo>
                    <a:pt x="58199" y="3601"/>
                  </a:lnTo>
                  <a:lnTo>
                    <a:pt x="59675" y="4349"/>
                  </a:lnTo>
                  <a:lnTo>
                    <a:pt x="61090" y="5153"/>
                  </a:lnTo>
                  <a:lnTo>
                    <a:pt x="62445" y="6013"/>
                  </a:lnTo>
                  <a:lnTo>
                    <a:pt x="63739" y="6928"/>
                  </a:lnTo>
                  <a:lnTo>
                    <a:pt x="64972" y="7899"/>
                  </a:lnTo>
                  <a:lnTo>
                    <a:pt x="66145" y="8925"/>
                  </a:lnTo>
                  <a:lnTo>
                    <a:pt x="67258" y="10007"/>
                  </a:lnTo>
                  <a:lnTo>
                    <a:pt x="68310" y="11145"/>
                  </a:lnTo>
                  <a:lnTo>
                    <a:pt x="69301" y="12338"/>
                  </a:lnTo>
                  <a:lnTo>
                    <a:pt x="70231" y="13588"/>
                  </a:lnTo>
                  <a:lnTo>
                    <a:pt x="71121" y="14871"/>
                  </a:lnTo>
                  <a:lnTo>
                    <a:pt x="71957" y="16200"/>
                  </a:lnTo>
                  <a:lnTo>
                    <a:pt x="72739" y="17576"/>
                  </a:lnTo>
                  <a:lnTo>
                    <a:pt x="73466" y="18997"/>
                  </a:lnTo>
                  <a:lnTo>
                    <a:pt x="74140" y="20463"/>
                  </a:lnTo>
                  <a:lnTo>
                    <a:pt x="74760" y="21976"/>
                  </a:lnTo>
                  <a:lnTo>
                    <a:pt x="75325" y="23535"/>
                  </a:lnTo>
                  <a:lnTo>
                    <a:pt x="75837" y="25139"/>
                  </a:lnTo>
                  <a:lnTo>
                    <a:pt x="76295" y="26789"/>
                  </a:lnTo>
                  <a:lnTo>
                    <a:pt x="76698" y="28485"/>
                  </a:lnTo>
                  <a:lnTo>
                    <a:pt x="77071" y="30218"/>
                  </a:lnTo>
                  <a:lnTo>
                    <a:pt x="77405" y="31979"/>
                  </a:lnTo>
                  <a:lnTo>
                    <a:pt x="77700" y="33767"/>
                  </a:lnTo>
                  <a:lnTo>
                    <a:pt x="77955" y="35584"/>
                  </a:lnTo>
                  <a:lnTo>
                    <a:pt x="78171" y="37428"/>
                  </a:lnTo>
                  <a:lnTo>
                    <a:pt x="78348" y="39300"/>
                  </a:lnTo>
                  <a:lnTo>
                    <a:pt x="78486" y="41200"/>
                  </a:lnTo>
                  <a:lnTo>
                    <a:pt x="78584" y="43128"/>
                  </a:lnTo>
                  <a:lnTo>
                    <a:pt x="78643" y="45083"/>
                  </a:lnTo>
                  <a:lnTo>
                    <a:pt x="78663" y="47066"/>
                  </a:lnTo>
                  <a:lnTo>
                    <a:pt x="78663" y="49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8" name="pg968"/>
            <p:cNvSpPr/>
            <p:nvPr/>
          </p:nvSpPr>
          <p:spPr>
            <a:xfrm>
              <a:off x="4735474" y="1797086"/>
              <a:ext cx="47803" cy="26848"/>
            </a:xfrm>
            <a:custGeom>
              <a:avLst/>
              <a:pathLst>
                <a:path w="47803" h="26848">
                  <a:moveTo>
                    <a:pt x="47803" y="26848"/>
                  </a:moveTo>
                  <a:lnTo>
                    <a:pt x="47511" y="24125"/>
                  </a:lnTo>
                  <a:lnTo>
                    <a:pt x="47125" y="21554"/>
                  </a:lnTo>
                  <a:lnTo>
                    <a:pt x="46646" y="19135"/>
                  </a:lnTo>
                  <a:lnTo>
                    <a:pt x="46074" y="16868"/>
                  </a:lnTo>
                  <a:lnTo>
                    <a:pt x="45409" y="14754"/>
                  </a:lnTo>
                  <a:lnTo>
                    <a:pt x="44650" y="12792"/>
                  </a:lnTo>
                  <a:lnTo>
                    <a:pt x="43798" y="10982"/>
                  </a:lnTo>
                  <a:lnTo>
                    <a:pt x="42852" y="9324"/>
                  </a:lnTo>
                  <a:lnTo>
                    <a:pt x="41814" y="7819"/>
                  </a:lnTo>
                  <a:lnTo>
                    <a:pt x="40682" y="6466"/>
                  </a:lnTo>
                  <a:lnTo>
                    <a:pt x="39451" y="5237"/>
                  </a:lnTo>
                  <a:lnTo>
                    <a:pt x="38118" y="4138"/>
                  </a:lnTo>
                  <a:lnTo>
                    <a:pt x="36681" y="3168"/>
                  </a:lnTo>
                  <a:lnTo>
                    <a:pt x="35142" y="2327"/>
                  </a:lnTo>
                  <a:lnTo>
                    <a:pt x="33499" y="1616"/>
                  </a:lnTo>
                  <a:lnTo>
                    <a:pt x="31753" y="1034"/>
                  </a:lnTo>
                  <a:lnTo>
                    <a:pt x="29904" y="581"/>
                  </a:lnTo>
                  <a:lnTo>
                    <a:pt x="27952" y="258"/>
                  </a:lnTo>
                  <a:lnTo>
                    <a:pt x="25896" y="64"/>
                  </a:lnTo>
                  <a:lnTo>
                    <a:pt x="23738" y="0"/>
                  </a:lnTo>
                  <a:lnTo>
                    <a:pt x="22997" y="12"/>
                  </a:lnTo>
                  <a:lnTo>
                    <a:pt x="22248" y="49"/>
                  </a:lnTo>
                  <a:lnTo>
                    <a:pt x="21491" y="110"/>
                  </a:lnTo>
                  <a:lnTo>
                    <a:pt x="20725" y="196"/>
                  </a:lnTo>
                  <a:lnTo>
                    <a:pt x="19952" y="306"/>
                  </a:lnTo>
                  <a:lnTo>
                    <a:pt x="19170" y="442"/>
                  </a:lnTo>
                  <a:lnTo>
                    <a:pt x="18380" y="601"/>
                  </a:lnTo>
                  <a:lnTo>
                    <a:pt x="17582" y="785"/>
                  </a:lnTo>
                  <a:lnTo>
                    <a:pt x="16776" y="994"/>
                  </a:lnTo>
                  <a:lnTo>
                    <a:pt x="15961" y="1227"/>
                  </a:lnTo>
                  <a:lnTo>
                    <a:pt x="15165" y="1475"/>
                  </a:lnTo>
                  <a:lnTo>
                    <a:pt x="14380" y="1761"/>
                  </a:lnTo>
                  <a:lnTo>
                    <a:pt x="13606" y="2084"/>
                  </a:lnTo>
                  <a:lnTo>
                    <a:pt x="12844" y="2445"/>
                  </a:lnTo>
                  <a:lnTo>
                    <a:pt x="12094" y="2844"/>
                  </a:lnTo>
                  <a:lnTo>
                    <a:pt x="11354" y="3280"/>
                  </a:lnTo>
                  <a:lnTo>
                    <a:pt x="10627" y="3754"/>
                  </a:lnTo>
                  <a:lnTo>
                    <a:pt x="9911" y="4266"/>
                  </a:lnTo>
                  <a:lnTo>
                    <a:pt x="9206" y="4815"/>
                  </a:lnTo>
                  <a:lnTo>
                    <a:pt x="8512" y="5402"/>
                  </a:lnTo>
                  <a:lnTo>
                    <a:pt x="7836" y="6030"/>
                  </a:lnTo>
                  <a:lnTo>
                    <a:pt x="7180" y="6702"/>
                  </a:lnTo>
                  <a:lnTo>
                    <a:pt x="6545" y="7418"/>
                  </a:lnTo>
                  <a:lnTo>
                    <a:pt x="5932" y="8178"/>
                  </a:lnTo>
                  <a:lnTo>
                    <a:pt x="5341" y="8983"/>
                  </a:lnTo>
                  <a:lnTo>
                    <a:pt x="4770" y="9832"/>
                  </a:lnTo>
                  <a:lnTo>
                    <a:pt x="4221" y="10725"/>
                  </a:lnTo>
                  <a:lnTo>
                    <a:pt x="3693" y="11662"/>
                  </a:lnTo>
                  <a:lnTo>
                    <a:pt x="3186" y="12644"/>
                  </a:lnTo>
                  <a:lnTo>
                    <a:pt x="2701" y="13669"/>
                  </a:lnTo>
                  <a:lnTo>
                    <a:pt x="2246" y="14729"/>
                  </a:lnTo>
                  <a:lnTo>
                    <a:pt x="1833" y="15847"/>
                  </a:lnTo>
                  <a:lnTo>
                    <a:pt x="1461" y="17021"/>
                  </a:lnTo>
                  <a:lnTo>
                    <a:pt x="1129" y="18253"/>
                  </a:lnTo>
                  <a:lnTo>
                    <a:pt x="839" y="19542"/>
                  </a:lnTo>
                  <a:lnTo>
                    <a:pt x="589" y="20889"/>
                  </a:lnTo>
                  <a:lnTo>
                    <a:pt x="380" y="22293"/>
                  </a:lnTo>
                  <a:lnTo>
                    <a:pt x="212" y="23754"/>
                  </a:lnTo>
                  <a:lnTo>
                    <a:pt x="85" y="25272"/>
                  </a:lnTo>
                  <a:lnTo>
                    <a:pt x="0" y="268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9" name="pg969"/>
            <p:cNvSpPr/>
            <p:nvPr/>
          </p:nvSpPr>
          <p:spPr>
            <a:xfrm>
              <a:off x="4821258" y="1858478"/>
              <a:ext cx="15961" cy="17926"/>
            </a:xfrm>
            <a:custGeom>
              <a:avLst/>
              <a:pathLst>
                <a:path w="15961" h="17926">
                  <a:moveTo>
                    <a:pt x="0" y="17926"/>
                  </a:moveTo>
                  <a:lnTo>
                    <a:pt x="0" y="0"/>
                  </a:lnTo>
                  <a:lnTo>
                    <a:pt x="15961" y="0"/>
                  </a:lnTo>
                  <a:lnTo>
                    <a:pt x="15961" y="1792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0" name="pg970"/>
            <p:cNvSpPr/>
            <p:nvPr/>
          </p:nvSpPr>
          <p:spPr>
            <a:xfrm>
              <a:off x="4856292" y="1761070"/>
              <a:ext cx="94788" cy="115334"/>
            </a:xfrm>
            <a:custGeom>
              <a:avLst/>
              <a:pathLst>
                <a:path w="94788" h="115334">
                  <a:moveTo>
                    <a:pt x="55170" y="12769"/>
                  </a:moveTo>
                  <a:lnTo>
                    <a:pt x="55170" y="115334"/>
                  </a:lnTo>
                  <a:lnTo>
                    <a:pt x="39618" y="115334"/>
                  </a:lnTo>
                  <a:lnTo>
                    <a:pt x="39618" y="12769"/>
                  </a:lnTo>
                  <a:lnTo>
                    <a:pt x="0" y="12769"/>
                  </a:lnTo>
                  <a:lnTo>
                    <a:pt x="0" y="0"/>
                  </a:lnTo>
                  <a:lnTo>
                    <a:pt x="94788" y="0"/>
                  </a:lnTo>
                  <a:lnTo>
                    <a:pt x="94788" y="1276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1" name="pg971"/>
            <p:cNvSpPr/>
            <p:nvPr/>
          </p:nvSpPr>
          <p:spPr>
            <a:xfrm>
              <a:off x="4966142" y="1754931"/>
              <a:ext cx="14733" cy="14079"/>
            </a:xfrm>
            <a:custGeom>
              <a:avLst/>
              <a:pathLst>
                <a:path w="14733" h="14079">
                  <a:moveTo>
                    <a:pt x="0" y="14079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14079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2" name="pg972"/>
            <p:cNvSpPr/>
            <p:nvPr/>
          </p:nvSpPr>
          <p:spPr>
            <a:xfrm>
              <a:off x="4966142" y="1787837"/>
              <a:ext cx="14733" cy="88567"/>
            </a:xfrm>
            <a:custGeom>
              <a:avLst/>
              <a:pathLst>
                <a:path w="14733" h="88567">
                  <a:moveTo>
                    <a:pt x="0" y="88567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88567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3" name="pg973"/>
            <p:cNvSpPr/>
            <p:nvPr/>
          </p:nvSpPr>
          <p:spPr>
            <a:xfrm>
              <a:off x="4994710" y="1768028"/>
              <a:ext cx="42810" cy="109686"/>
            </a:xfrm>
            <a:custGeom>
              <a:avLst/>
              <a:pathLst>
                <a:path w="42810" h="109686">
                  <a:moveTo>
                    <a:pt x="42810" y="107721"/>
                  </a:moveTo>
                  <a:lnTo>
                    <a:pt x="42137" y="107897"/>
                  </a:lnTo>
                  <a:lnTo>
                    <a:pt x="41461" y="108065"/>
                  </a:lnTo>
                  <a:lnTo>
                    <a:pt x="40782" y="108225"/>
                  </a:lnTo>
                  <a:lnTo>
                    <a:pt x="40099" y="108376"/>
                  </a:lnTo>
                  <a:lnTo>
                    <a:pt x="39413" y="108519"/>
                  </a:lnTo>
                  <a:lnTo>
                    <a:pt x="38724" y="108654"/>
                  </a:lnTo>
                  <a:lnTo>
                    <a:pt x="38031" y="108781"/>
                  </a:lnTo>
                  <a:lnTo>
                    <a:pt x="37335" y="108900"/>
                  </a:lnTo>
                  <a:lnTo>
                    <a:pt x="36636" y="109011"/>
                  </a:lnTo>
                  <a:lnTo>
                    <a:pt x="35934" y="109113"/>
                  </a:lnTo>
                  <a:lnTo>
                    <a:pt x="35235" y="109222"/>
                  </a:lnTo>
                  <a:lnTo>
                    <a:pt x="34513" y="109319"/>
                  </a:lnTo>
                  <a:lnTo>
                    <a:pt x="33768" y="109405"/>
                  </a:lnTo>
                  <a:lnTo>
                    <a:pt x="33000" y="109480"/>
                  </a:lnTo>
                  <a:lnTo>
                    <a:pt x="32210" y="109543"/>
                  </a:lnTo>
                  <a:lnTo>
                    <a:pt x="31396" y="109594"/>
                  </a:lnTo>
                  <a:lnTo>
                    <a:pt x="30559" y="109634"/>
                  </a:lnTo>
                  <a:lnTo>
                    <a:pt x="29700" y="109663"/>
                  </a:lnTo>
                  <a:lnTo>
                    <a:pt x="28818" y="109680"/>
                  </a:lnTo>
                  <a:lnTo>
                    <a:pt x="27912" y="109686"/>
                  </a:lnTo>
                  <a:lnTo>
                    <a:pt x="24553" y="109485"/>
                  </a:lnTo>
                  <a:lnTo>
                    <a:pt x="21547" y="108884"/>
                  </a:lnTo>
                  <a:lnTo>
                    <a:pt x="18895" y="107881"/>
                  </a:lnTo>
                  <a:lnTo>
                    <a:pt x="16597" y="106477"/>
                  </a:lnTo>
                  <a:lnTo>
                    <a:pt x="14652" y="104672"/>
                  </a:lnTo>
                  <a:lnTo>
                    <a:pt x="13060" y="102466"/>
                  </a:lnTo>
                  <a:lnTo>
                    <a:pt x="11823" y="99859"/>
                  </a:lnTo>
                  <a:lnTo>
                    <a:pt x="10939" y="96851"/>
                  </a:lnTo>
                  <a:lnTo>
                    <a:pt x="10408" y="93442"/>
                  </a:lnTo>
                  <a:lnTo>
                    <a:pt x="10231" y="89631"/>
                  </a:lnTo>
                  <a:lnTo>
                    <a:pt x="10231" y="30532"/>
                  </a:lnTo>
                  <a:lnTo>
                    <a:pt x="0" y="30532"/>
                  </a:lnTo>
                  <a:lnTo>
                    <a:pt x="0" y="19809"/>
                  </a:lnTo>
                  <a:lnTo>
                    <a:pt x="10804" y="19809"/>
                  </a:lnTo>
                  <a:lnTo>
                    <a:pt x="15143" y="0"/>
                  </a:lnTo>
                  <a:lnTo>
                    <a:pt x="24965" y="0"/>
                  </a:lnTo>
                  <a:lnTo>
                    <a:pt x="24965" y="19809"/>
                  </a:lnTo>
                  <a:lnTo>
                    <a:pt x="41337" y="19809"/>
                  </a:lnTo>
                  <a:lnTo>
                    <a:pt x="41337" y="30532"/>
                  </a:lnTo>
                  <a:lnTo>
                    <a:pt x="24965" y="30532"/>
                  </a:lnTo>
                  <a:lnTo>
                    <a:pt x="24965" y="86439"/>
                  </a:lnTo>
                  <a:lnTo>
                    <a:pt x="24986" y="87678"/>
                  </a:lnTo>
                  <a:lnTo>
                    <a:pt x="25047" y="88842"/>
                  </a:lnTo>
                  <a:lnTo>
                    <a:pt x="25150" y="89931"/>
                  </a:lnTo>
                  <a:lnTo>
                    <a:pt x="25293" y="90944"/>
                  </a:lnTo>
                  <a:lnTo>
                    <a:pt x="25477" y="91882"/>
                  </a:lnTo>
                  <a:lnTo>
                    <a:pt x="25702" y="92745"/>
                  </a:lnTo>
                  <a:lnTo>
                    <a:pt x="25968" y="93532"/>
                  </a:lnTo>
                  <a:lnTo>
                    <a:pt x="26275" y="94245"/>
                  </a:lnTo>
                  <a:lnTo>
                    <a:pt x="26623" y="94881"/>
                  </a:lnTo>
                  <a:lnTo>
                    <a:pt x="27012" y="95443"/>
                  </a:lnTo>
                  <a:lnTo>
                    <a:pt x="27468" y="95925"/>
                  </a:lnTo>
                  <a:lnTo>
                    <a:pt x="27984" y="96356"/>
                  </a:lnTo>
                  <a:lnTo>
                    <a:pt x="28561" y="96737"/>
                  </a:lnTo>
                  <a:lnTo>
                    <a:pt x="29199" y="97067"/>
                  </a:lnTo>
                  <a:lnTo>
                    <a:pt x="29897" y="97346"/>
                  </a:lnTo>
                  <a:lnTo>
                    <a:pt x="30656" y="97574"/>
                  </a:lnTo>
                  <a:lnTo>
                    <a:pt x="31475" y="97752"/>
                  </a:lnTo>
                  <a:lnTo>
                    <a:pt x="32355" y="97879"/>
                  </a:lnTo>
                  <a:lnTo>
                    <a:pt x="33296" y="97955"/>
                  </a:lnTo>
                  <a:lnTo>
                    <a:pt x="34297" y="97980"/>
                  </a:lnTo>
                  <a:lnTo>
                    <a:pt x="34721" y="97977"/>
                  </a:lnTo>
                  <a:lnTo>
                    <a:pt x="35142" y="97967"/>
                  </a:lnTo>
                  <a:lnTo>
                    <a:pt x="35559" y="97951"/>
                  </a:lnTo>
                  <a:lnTo>
                    <a:pt x="35973" y="97928"/>
                  </a:lnTo>
                  <a:lnTo>
                    <a:pt x="36384" y="97899"/>
                  </a:lnTo>
                  <a:lnTo>
                    <a:pt x="36792" y="97863"/>
                  </a:lnTo>
                  <a:lnTo>
                    <a:pt x="37196" y="97820"/>
                  </a:lnTo>
                  <a:lnTo>
                    <a:pt x="37597" y="97771"/>
                  </a:lnTo>
                  <a:lnTo>
                    <a:pt x="37995" y="97715"/>
                  </a:lnTo>
                  <a:lnTo>
                    <a:pt x="38390" y="97653"/>
                  </a:lnTo>
                  <a:lnTo>
                    <a:pt x="38802" y="97586"/>
                  </a:lnTo>
                  <a:lnTo>
                    <a:pt x="39221" y="97516"/>
                  </a:lnTo>
                  <a:lnTo>
                    <a:pt x="39647" y="97442"/>
                  </a:lnTo>
                  <a:lnTo>
                    <a:pt x="40079" y="97365"/>
                  </a:lnTo>
                  <a:lnTo>
                    <a:pt x="40518" y="97285"/>
                  </a:lnTo>
                  <a:lnTo>
                    <a:pt x="40963" y="97201"/>
                  </a:lnTo>
                  <a:lnTo>
                    <a:pt x="41415" y="97114"/>
                  </a:lnTo>
                  <a:lnTo>
                    <a:pt x="41873" y="97024"/>
                  </a:lnTo>
                  <a:lnTo>
                    <a:pt x="42338" y="96931"/>
                  </a:lnTo>
                  <a:lnTo>
                    <a:pt x="42810" y="9683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4" name="pg974"/>
            <p:cNvSpPr/>
            <p:nvPr/>
          </p:nvSpPr>
          <p:spPr>
            <a:xfrm>
              <a:off x="5050044" y="1754931"/>
              <a:ext cx="14733" cy="121473"/>
            </a:xfrm>
            <a:custGeom>
              <a:avLst/>
              <a:pathLst>
                <a:path w="14733" h="121473">
                  <a:moveTo>
                    <a:pt x="0" y="121473"/>
                  </a:moveTo>
                  <a:lnTo>
                    <a:pt x="0" y="0"/>
                  </a:lnTo>
                  <a:lnTo>
                    <a:pt x="14733" y="0"/>
                  </a:lnTo>
                  <a:lnTo>
                    <a:pt x="14733" y="121473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5" name="pg975"/>
            <p:cNvSpPr/>
            <p:nvPr/>
          </p:nvSpPr>
          <p:spPr>
            <a:xfrm>
              <a:off x="5083114" y="1786200"/>
              <a:ext cx="78663" cy="91841"/>
            </a:xfrm>
            <a:custGeom>
              <a:avLst/>
              <a:pathLst>
                <a:path w="78663" h="91841">
                  <a:moveTo>
                    <a:pt x="15470" y="49031"/>
                  </a:moveTo>
                  <a:lnTo>
                    <a:pt x="15484" y="50412"/>
                  </a:lnTo>
                  <a:lnTo>
                    <a:pt x="15526" y="51771"/>
                  </a:lnTo>
                  <a:lnTo>
                    <a:pt x="15595" y="53110"/>
                  </a:lnTo>
                  <a:lnTo>
                    <a:pt x="15693" y="54427"/>
                  </a:lnTo>
                  <a:lnTo>
                    <a:pt x="15818" y="55723"/>
                  </a:lnTo>
                  <a:lnTo>
                    <a:pt x="15971" y="56997"/>
                  </a:lnTo>
                  <a:lnTo>
                    <a:pt x="16152" y="58250"/>
                  </a:lnTo>
                  <a:lnTo>
                    <a:pt x="16361" y="59482"/>
                  </a:lnTo>
                  <a:lnTo>
                    <a:pt x="16597" y="60693"/>
                  </a:lnTo>
                  <a:lnTo>
                    <a:pt x="16862" y="61882"/>
                  </a:lnTo>
                  <a:lnTo>
                    <a:pt x="17171" y="63029"/>
                  </a:lnTo>
                  <a:lnTo>
                    <a:pt x="17510" y="64145"/>
                  </a:lnTo>
                  <a:lnTo>
                    <a:pt x="17878" y="65229"/>
                  </a:lnTo>
                  <a:lnTo>
                    <a:pt x="18276" y="66283"/>
                  </a:lnTo>
                  <a:lnTo>
                    <a:pt x="18703" y="67305"/>
                  </a:lnTo>
                  <a:lnTo>
                    <a:pt x="19160" y="68296"/>
                  </a:lnTo>
                  <a:lnTo>
                    <a:pt x="19646" y="69257"/>
                  </a:lnTo>
                  <a:lnTo>
                    <a:pt x="20162" y="70186"/>
                  </a:lnTo>
                  <a:lnTo>
                    <a:pt x="20707" y="71084"/>
                  </a:lnTo>
                  <a:lnTo>
                    <a:pt x="21282" y="71950"/>
                  </a:lnTo>
                  <a:lnTo>
                    <a:pt x="21904" y="72767"/>
                  </a:lnTo>
                  <a:lnTo>
                    <a:pt x="22559" y="73548"/>
                  </a:lnTo>
                  <a:lnTo>
                    <a:pt x="23246" y="74293"/>
                  </a:lnTo>
                  <a:lnTo>
                    <a:pt x="23967" y="75002"/>
                  </a:lnTo>
                  <a:lnTo>
                    <a:pt x="24720" y="75675"/>
                  </a:lnTo>
                  <a:lnTo>
                    <a:pt x="25506" y="76312"/>
                  </a:lnTo>
                  <a:lnTo>
                    <a:pt x="26324" y="76913"/>
                  </a:lnTo>
                  <a:lnTo>
                    <a:pt x="27176" y="77477"/>
                  </a:lnTo>
                  <a:lnTo>
                    <a:pt x="28060" y="78006"/>
                  </a:lnTo>
                  <a:lnTo>
                    <a:pt x="28976" y="78499"/>
                  </a:lnTo>
                  <a:lnTo>
                    <a:pt x="29928" y="78934"/>
                  </a:lnTo>
                  <a:lnTo>
                    <a:pt x="30918" y="79324"/>
                  </a:lnTo>
                  <a:lnTo>
                    <a:pt x="31945" y="79668"/>
                  </a:lnTo>
                  <a:lnTo>
                    <a:pt x="33010" y="79966"/>
                  </a:lnTo>
                  <a:lnTo>
                    <a:pt x="34113" y="80218"/>
                  </a:lnTo>
                  <a:lnTo>
                    <a:pt x="35253" y="80424"/>
                  </a:lnTo>
                  <a:lnTo>
                    <a:pt x="36431" y="80585"/>
                  </a:lnTo>
                  <a:lnTo>
                    <a:pt x="37646" y="80699"/>
                  </a:lnTo>
                  <a:lnTo>
                    <a:pt x="38900" y="80768"/>
                  </a:lnTo>
                  <a:lnTo>
                    <a:pt x="40191" y="80791"/>
                  </a:lnTo>
                  <a:lnTo>
                    <a:pt x="42067" y="80752"/>
                  </a:lnTo>
                  <a:lnTo>
                    <a:pt x="43867" y="80637"/>
                  </a:lnTo>
                  <a:lnTo>
                    <a:pt x="45591" y="80445"/>
                  </a:lnTo>
                  <a:lnTo>
                    <a:pt x="47237" y="80175"/>
                  </a:lnTo>
                  <a:lnTo>
                    <a:pt x="48806" y="79829"/>
                  </a:lnTo>
                  <a:lnTo>
                    <a:pt x="50298" y="79406"/>
                  </a:lnTo>
                  <a:lnTo>
                    <a:pt x="51713" y="78906"/>
                  </a:lnTo>
                  <a:lnTo>
                    <a:pt x="53052" y="78329"/>
                  </a:lnTo>
                  <a:lnTo>
                    <a:pt x="54313" y="77675"/>
                  </a:lnTo>
                  <a:lnTo>
                    <a:pt x="55498" y="76944"/>
                  </a:lnTo>
                  <a:lnTo>
                    <a:pt x="56622" y="76154"/>
                  </a:lnTo>
                  <a:lnTo>
                    <a:pt x="57672" y="75323"/>
                  </a:lnTo>
                  <a:lnTo>
                    <a:pt x="58646" y="74451"/>
                  </a:lnTo>
                  <a:lnTo>
                    <a:pt x="59544" y="73538"/>
                  </a:lnTo>
                  <a:lnTo>
                    <a:pt x="60368" y="72585"/>
                  </a:lnTo>
                  <a:lnTo>
                    <a:pt x="61116" y="71590"/>
                  </a:lnTo>
                  <a:lnTo>
                    <a:pt x="61789" y="70555"/>
                  </a:lnTo>
                  <a:lnTo>
                    <a:pt x="62386" y="69478"/>
                  </a:lnTo>
                  <a:lnTo>
                    <a:pt x="62909" y="68361"/>
                  </a:lnTo>
                  <a:lnTo>
                    <a:pt x="63356" y="67203"/>
                  </a:lnTo>
                  <a:lnTo>
                    <a:pt x="76289" y="70886"/>
                  </a:lnTo>
                  <a:lnTo>
                    <a:pt x="75999" y="71624"/>
                  </a:lnTo>
                  <a:lnTo>
                    <a:pt x="75686" y="72363"/>
                  </a:lnTo>
                  <a:lnTo>
                    <a:pt x="75351" y="73104"/>
                  </a:lnTo>
                  <a:lnTo>
                    <a:pt x="74992" y="73846"/>
                  </a:lnTo>
                  <a:lnTo>
                    <a:pt x="74611" y="74590"/>
                  </a:lnTo>
                  <a:lnTo>
                    <a:pt x="74206" y="75336"/>
                  </a:lnTo>
                  <a:lnTo>
                    <a:pt x="73779" y="76083"/>
                  </a:lnTo>
                  <a:lnTo>
                    <a:pt x="73329" y="76832"/>
                  </a:lnTo>
                  <a:lnTo>
                    <a:pt x="72856" y="77583"/>
                  </a:lnTo>
                  <a:lnTo>
                    <a:pt x="72360" y="78335"/>
                  </a:lnTo>
                  <a:lnTo>
                    <a:pt x="71851" y="79065"/>
                  </a:lnTo>
                  <a:lnTo>
                    <a:pt x="71309" y="79782"/>
                  </a:lnTo>
                  <a:lnTo>
                    <a:pt x="70732" y="80486"/>
                  </a:lnTo>
                  <a:lnTo>
                    <a:pt x="70120" y="81177"/>
                  </a:lnTo>
                  <a:lnTo>
                    <a:pt x="69474" y="81855"/>
                  </a:lnTo>
                  <a:lnTo>
                    <a:pt x="68794" y="82520"/>
                  </a:lnTo>
                  <a:lnTo>
                    <a:pt x="68080" y="83171"/>
                  </a:lnTo>
                  <a:lnTo>
                    <a:pt x="67331" y="83810"/>
                  </a:lnTo>
                  <a:lnTo>
                    <a:pt x="66547" y="84435"/>
                  </a:lnTo>
                  <a:lnTo>
                    <a:pt x="65729" y="85047"/>
                  </a:lnTo>
                  <a:lnTo>
                    <a:pt x="64873" y="85627"/>
                  </a:lnTo>
                  <a:lnTo>
                    <a:pt x="63974" y="86187"/>
                  </a:lnTo>
                  <a:lnTo>
                    <a:pt x="63033" y="86727"/>
                  </a:lnTo>
                  <a:lnTo>
                    <a:pt x="62049" y="87248"/>
                  </a:lnTo>
                  <a:lnTo>
                    <a:pt x="61023" y="87749"/>
                  </a:lnTo>
                  <a:lnTo>
                    <a:pt x="59954" y="88230"/>
                  </a:lnTo>
                  <a:lnTo>
                    <a:pt x="58842" y="88692"/>
                  </a:lnTo>
                  <a:lnTo>
                    <a:pt x="57688" y="89134"/>
                  </a:lnTo>
                  <a:lnTo>
                    <a:pt x="56491" y="89556"/>
                  </a:lnTo>
                  <a:lnTo>
                    <a:pt x="55252" y="89959"/>
                  </a:lnTo>
                  <a:lnTo>
                    <a:pt x="53982" y="90316"/>
                  </a:lnTo>
                  <a:lnTo>
                    <a:pt x="52659" y="90636"/>
                  </a:lnTo>
                  <a:lnTo>
                    <a:pt x="51284" y="90919"/>
                  </a:lnTo>
                  <a:lnTo>
                    <a:pt x="49856" y="91164"/>
                  </a:lnTo>
                  <a:lnTo>
                    <a:pt x="48376" y="91371"/>
                  </a:lnTo>
                  <a:lnTo>
                    <a:pt x="46844" y="91540"/>
                  </a:lnTo>
                  <a:lnTo>
                    <a:pt x="45259" y="91672"/>
                  </a:lnTo>
                  <a:lnTo>
                    <a:pt x="43622" y="91766"/>
                  </a:lnTo>
                  <a:lnTo>
                    <a:pt x="41932" y="91823"/>
                  </a:lnTo>
                  <a:lnTo>
                    <a:pt x="40191" y="91841"/>
                  </a:lnTo>
                  <a:lnTo>
                    <a:pt x="36355" y="91724"/>
                  </a:lnTo>
                  <a:lnTo>
                    <a:pt x="32706" y="91373"/>
                  </a:lnTo>
                  <a:lnTo>
                    <a:pt x="29243" y="90788"/>
                  </a:lnTo>
                  <a:lnTo>
                    <a:pt x="25967" y="89968"/>
                  </a:lnTo>
                  <a:lnTo>
                    <a:pt x="22878" y="88915"/>
                  </a:lnTo>
                  <a:lnTo>
                    <a:pt x="19976" y="87627"/>
                  </a:lnTo>
                  <a:lnTo>
                    <a:pt x="17260" y="86106"/>
                  </a:lnTo>
                  <a:lnTo>
                    <a:pt x="14730" y="84350"/>
                  </a:lnTo>
                  <a:lnTo>
                    <a:pt x="12388" y="82360"/>
                  </a:lnTo>
                  <a:lnTo>
                    <a:pt x="10231" y="80136"/>
                  </a:lnTo>
                  <a:lnTo>
                    <a:pt x="8287" y="77681"/>
                  </a:lnTo>
                  <a:lnTo>
                    <a:pt x="6548" y="74999"/>
                  </a:lnTo>
                  <a:lnTo>
                    <a:pt x="5013" y="72089"/>
                  </a:lnTo>
                  <a:lnTo>
                    <a:pt x="3683" y="68951"/>
                  </a:lnTo>
                  <a:lnTo>
                    <a:pt x="2557" y="65586"/>
                  </a:lnTo>
                  <a:lnTo>
                    <a:pt x="1637" y="61994"/>
                  </a:lnTo>
                  <a:lnTo>
                    <a:pt x="920" y="58173"/>
                  </a:lnTo>
                  <a:lnTo>
                    <a:pt x="409" y="54126"/>
                  </a:lnTo>
                  <a:lnTo>
                    <a:pt x="102" y="49850"/>
                  </a:lnTo>
                  <a:lnTo>
                    <a:pt x="0" y="45347"/>
                  </a:lnTo>
                  <a:lnTo>
                    <a:pt x="31" y="42897"/>
                  </a:lnTo>
                  <a:lnTo>
                    <a:pt x="124" y="40525"/>
                  </a:lnTo>
                  <a:lnTo>
                    <a:pt x="279" y="38228"/>
                  </a:lnTo>
                  <a:lnTo>
                    <a:pt x="497" y="36009"/>
                  </a:lnTo>
                  <a:lnTo>
                    <a:pt x="777" y="33867"/>
                  </a:lnTo>
                  <a:lnTo>
                    <a:pt x="1119" y="31802"/>
                  </a:lnTo>
                  <a:lnTo>
                    <a:pt x="1524" y="29814"/>
                  </a:lnTo>
                  <a:lnTo>
                    <a:pt x="1990" y="27902"/>
                  </a:lnTo>
                  <a:lnTo>
                    <a:pt x="2519" y="26068"/>
                  </a:lnTo>
                  <a:lnTo>
                    <a:pt x="3110" y="24311"/>
                  </a:lnTo>
                  <a:lnTo>
                    <a:pt x="3755" y="22608"/>
                  </a:lnTo>
                  <a:lnTo>
                    <a:pt x="4446" y="20971"/>
                  </a:lnTo>
                  <a:lnTo>
                    <a:pt x="5183" y="19399"/>
                  </a:lnTo>
                  <a:lnTo>
                    <a:pt x="5965" y="17893"/>
                  </a:lnTo>
                  <a:lnTo>
                    <a:pt x="6794" y="16452"/>
                  </a:lnTo>
                  <a:lnTo>
                    <a:pt x="7668" y="15077"/>
                  </a:lnTo>
                  <a:lnTo>
                    <a:pt x="8588" y="13768"/>
                  </a:lnTo>
                  <a:lnTo>
                    <a:pt x="9554" y="12523"/>
                  </a:lnTo>
                  <a:lnTo>
                    <a:pt x="10565" y="11345"/>
                  </a:lnTo>
                  <a:lnTo>
                    <a:pt x="11623" y="10231"/>
                  </a:lnTo>
                  <a:lnTo>
                    <a:pt x="12721" y="9181"/>
                  </a:lnTo>
                  <a:lnTo>
                    <a:pt x="13856" y="8192"/>
                  </a:lnTo>
                  <a:lnTo>
                    <a:pt x="15027" y="7263"/>
                  </a:lnTo>
                  <a:lnTo>
                    <a:pt x="16233" y="6394"/>
                  </a:lnTo>
                  <a:lnTo>
                    <a:pt x="17476" y="5586"/>
                  </a:lnTo>
                  <a:lnTo>
                    <a:pt x="18754" y="4839"/>
                  </a:lnTo>
                  <a:lnTo>
                    <a:pt x="20069" y="4152"/>
                  </a:lnTo>
                  <a:lnTo>
                    <a:pt x="21419" y="3526"/>
                  </a:lnTo>
                  <a:lnTo>
                    <a:pt x="22806" y="2960"/>
                  </a:lnTo>
                  <a:lnTo>
                    <a:pt x="24229" y="2455"/>
                  </a:lnTo>
                  <a:lnTo>
                    <a:pt x="25679" y="1989"/>
                  </a:lnTo>
                  <a:lnTo>
                    <a:pt x="27149" y="1571"/>
                  </a:lnTo>
                  <a:lnTo>
                    <a:pt x="28639" y="1203"/>
                  </a:lnTo>
                  <a:lnTo>
                    <a:pt x="30149" y="884"/>
                  </a:lnTo>
                  <a:lnTo>
                    <a:pt x="31678" y="613"/>
                  </a:lnTo>
                  <a:lnTo>
                    <a:pt x="33226" y="392"/>
                  </a:lnTo>
                  <a:lnTo>
                    <a:pt x="34795" y="221"/>
                  </a:lnTo>
                  <a:lnTo>
                    <a:pt x="36383" y="98"/>
                  </a:lnTo>
                  <a:lnTo>
                    <a:pt x="37990" y="24"/>
                  </a:lnTo>
                  <a:lnTo>
                    <a:pt x="39618" y="0"/>
                  </a:lnTo>
                  <a:lnTo>
                    <a:pt x="41807" y="36"/>
                  </a:lnTo>
                  <a:lnTo>
                    <a:pt x="43923" y="144"/>
                  </a:lnTo>
                  <a:lnTo>
                    <a:pt x="45965" y="324"/>
                  </a:lnTo>
                  <a:lnTo>
                    <a:pt x="47934" y="576"/>
                  </a:lnTo>
                  <a:lnTo>
                    <a:pt x="49829" y="900"/>
                  </a:lnTo>
                  <a:lnTo>
                    <a:pt x="51650" y="1296"/>
                  </a:lnTo>
                  <a:lnTo>
                    <a:pt x="53398" y="1764"/>
                  </a:lnTo>
                  <a:lnTo>
                    <a:pt x="55072" y="2305"/>
                  </a:lnTo>
                  <a:lnTo>
                    <a:pt x="56672" y="2917"/>
                  </a:lnTo>
                  <a:lnTo>
                    <a:pt x="58199" y="3601"/>
                  </a:lnTo>
                  <a:lnTo>
                    <a:pt x="59675" y="4349"/>
                  </a:lnTo>
                  <a:lnTo>
                    <a:pt x="61090" y="5153"/>
                  </a:lnTo>
                  <a:lnTo>
                    <a:pt x="62445" y="6013"/>
                  </a:lnTo>
                  <a:lnTo>
                    <a:pt x="63739" y="6928"/>
                  </a:lnTo>
                  <a:lnTo>
                    <a:pt x="64972" y="7899"/>
                  </a:lnTo>
                  <a:lnTo>
                    <a:pt x="66145" y="8925"/>
                  </a:lnTo>
                  <a:lnTo>
                    <a:pt x="67258" y="10007"/>
                  </a:lnTo>
                  <a:lnTo>
                    <a:pt x="68310" y="11145"/>
                  </a:lnTo>
                  <a:lnTo>
                    <a:pt x="69301" y="12338"/>
                  </a:lnTo>
                  <a:lnTo>
                    <a:pt x="70231" y="13588"/>
                  </a:lnTo>
                  <a:lnTo>
                    <a:pt x="71121" y="14871"/>
                  </a:lnTo>
                  <a:lnTo>
                    <a:pt x="71957" y="16200"/>
                  </a:lnTo>
                  <a:lnTo>
                    <a:pt x="72739" y="17576"/>
                  </a:lnTo>
                  <a:lnTo>
                    <a:pt x="73466" y="18997"/>
                  </a:lnTo>
                  <a:lnTo>
                    <a:pt x="74140" y="20463"/>
                  </a:lnTo>
                  <a:lnTo>
                    <a:pt x="74760" y="21976"/>
                  </a:lnTo>
                  <a:lnTo>
                    <a:pt x="75325" y="23535"/>
                  </a:lnTo>
                  <a:lnTo>
                    <a:pt x="75837" y="25139"/>
                  </a:lnTo>
                  <a:lnTo>
                    <a:pt x="76295" y="26789"/>
                  </a:lnTo>
                  <a:lnTo>
                    <a:pt x="76698" y="28485"/>
                  </a:lnTo>
                  <a:lnTo>
                    <a:pt x="77071" y="30218"/>
                  </a:lnTo>
                  <a:lnTo>
                    <a:pt x="77405" y="31979"/>
                  </a:lnTo>
                  <a:lnTo>
                    <a:pt x="77700" y="33767"/>
                  </a:lnTo>
                  <a:lnTo>
                    <a:pt x="77955" y="35584"/>
                  </a:lnTo>
                  <a:lnTo>
                    <a:pt x="78171" y="37428"/>
                  </a:lnTo>
                  <a:lnTo>
                    <a:pt x="78348" y="39300"/>
                  </a:lnTo>
                  <a:lnTo>
                    <a:pt x="78486" y="41200"/>
                  </a:lnTo>
                  <a:lnTo>
                    <a:pt x="78584" y="43128"/>
                  </a:lnTo>
                  <a:lnTo>
                    <a:pt x="78643" y="45083"/>
                  </a:lnTo>
                  <a:lnTo>
                    <a:pt x="78663" y="47066"/>
                  </a:lnTo>
                  <a:lnTo>
                    <a:pt x="78663" y="4903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6" name="pg976"/>
            <p:cNvSpPr/>
            <p:nvPr/>
          </p:nvSpPr>
          <p:spPr>
            <a:xfrm>
              <a:off x="5098748" y="1797086"/>
              <a:ext cx="47803" cy="26848"/>
            </a:xfrm>
            <a:custGeom>
              <a:avLst/>
              <a:pathLst>
                <a:path w="47803" h="26848">
                  <a:moveTo>
                    <a:pt x="47803" y="26848"/>
                  </a:moveTo>
                  <a:lnTo>
                    <a:pt x="47511" y="24125"/>
                  </a:lnTo>
                  <a:lnTo>
                    <a:pt x="47125" y="21554"/>
                  </a:lnTo>
                  <a:lnTo>
                    <a:pt x="46646" y="19135"/>
                  </a:lnTo>
                  <a:lnTo>
                    <a:pt x="46074" y="16868"/>
                  </a:lnTo>
                  <a:lnTo>
                    <a:pt x="45409" y="14754"/>
                  </a:lnTo>
                  <a:lnTo>
                    <a:pt x="44650" y="12792"/>
                  </a:lnTo>
                  <a:lnTo>
                    <a:pt x="43798" y="10982"/>
                  </a:lnTo>
                  <a:lnTo>
                    <a:pt x="42852" y="9324"/>
                  </a:lnTo>
                  <a:lnTo>
                    <a:pt x="41814" y="7819"/>
                  </a:lnTo>
                  <a:lnTo>
                    <a:pt x="40682" y="6466"/>
                  </a:lnTo>
                  <a:lnTo>
                    <a:pt x="39451" y="5237"/>
                  </a:lnTo>
                  <a:lnTo>
                    <a:pt x="38118" y="4138"/>
                  </a:lnTo>
                  <a:lnTo>
                    <a:pt x="36681" y="3168"/>
                  </a:lnTo>
                  <a:lnTo>
                    <a:pt x="35142" y="2327"/>
                  </a:lnTo>
                  <a:lnTo>
                    <a:pt x="33499" y="1616"/>
                  </a:lnTo>
                  <a:lnTo>
                    <a:pt x="31753" y="1034"/>
                  </a:lnTo>
                  <a:lnTo>
                    <a:pt x="29904" y="581"/>
                  </a:lnTo>
                  <a:lnTo>
                    <a:pt x="27952" y="258"/>
                  </a:lnTo>
                  <a:lnTo>
                    <a:pt x="25896" y="64"/>
                  </a:lnTo>
                  <a:lnTo>
                    <a:pt x="23738" y="0"/>
                  </a:lnTo>
                  <a:lnTo>
                    <a:pt x="22997" y="12"/>
                  </a:lnTo>
                  <a:lnTo>
                    <a:pt x="22248" y="49"/>
                  </a:lnTo>
                  <a:lnTo>
                    <a:pt x="21491" y="110"/>
                  </a:lnTo>
                  <a:lnTo>
                    <a:pt x="20725" y="196"/>
                  </a:lnTo>
                  <a:lnTo>
                    <a:pt x="19952" y="306"/>
                  </a:lnTo>
                  <a:lnTo>
                    <a:pt x="19170" y="442"/>
                  </a:lnTo>
                  <a:lnTo>
                    <a:pt x="18380" y="601"/>
                  </a:lnTo>
                  <a:lnTo>
                    <a:pt x="17582" y="785"/>
                  </a:lnTo>
                  <a:lnTo>
                    <a:pt x="16776" y="994"/>
                  </a:lnTo>
                  <a:lnTo>
                    <a:pt x="15961" y="1227"/>
                  </a:lnTo>
                  <a:lnTo>
                    <a:pt x="15165" y="1475"/>
                  </a:lnTo>
                  <a:lnTo>
                    <a:pt x="14380" y="1761"/>
                  </a:lnTo>
                  <a:lnTo>
                    <a:pt x="13606" y="2084"/>
                  </a:lnTo>
                  <a:lnTo>
                    <a:pt x="12844" y="2445"/>
                  </a:lnTo>
                  <a:lnTo>
                    <a:pt x="12094" y="2844"/>
                  </a:lnTo>
                  <a:lnTo>
                    <a:pt x="11354" y="3280"/>
                  </a:lnTo>
                  <a:lnTo>
                    <a:pt x="10627" y="3754"/>
                  </a:lnTo>
                  <a:lnTo>
                    <a:pt x="9911" y="4266"/>
                  </a:lnTo>
                  <a:lnTo>
                    <a:pt x="9206" y="4815"/>
                  </a:lnTo>
                  <a:lnTo>
                    <a:pt x="8512" y="5402"/>
                  </a:lnTo>
                  <a:lnTo>
                    <a:pt x="7836" y="6030"/>
                  </a:lnTo>
                  <a:lnTo>
                    <a:pt x="7180" y="6702"/>
                  </a:lnTo>
                  <a:lnTo>
                    <a:pt x="6545" y="7418"/>
                  </a:lnTo>
                  <a:lnTo>
                    <a:pt x="5932" y="8178"/>
                  </a:lnTo>
                  <a:lnTo>
                    <a:pt x="5341" y="8983"/>
                  </a:lnTo>
                  <a:lnTo>
                    <a:pt x="4770" y="9832"/>
                  </a:lnTo>
                  <a:lnTo>
                    <a:pt x="4221" y="10725"/>
                  </a:lnTo>
                  <a:lnTo>
                    <a:pt x="3693" y="11662"/>
                  </a:lnTo>
                  <a:lnTo>
                    <a:pt x="3186" y="12644"/>
                  </a:lnTo>
                  <a:lnTo>
                    <a:pt x="2701" y="13669"/>
                  </a:lnTo>
                  <a:lnTo>
                    <a:pt x="2246" y="14729"/>
                  </a:lnTo>
                  <a:lnTo>
                    <a:pt x="1833" y="15847"/>
                  </a:lnTo>
                  <a:lnTo>
                    <a:pt x="1461" y="17021"/>
                  </a:lnTo>
                  <a:lnTo>
                    <a:pt x="1129" y="18253"/>
                  </a:lnTo>
                  <a:lnTo>
                    <a:pt x="839" y="19542"/>
                  </a:lnTo>
                  <a:lnTo>
                    <a:pt x="589" y="20889"/>
                  </a:lnTo>
                  <a:lnTo>
                    <a:pt x="380" y="22293"/>
                  </a:lnTo>
                  <a:lnTo>
                    <a:pt x="212" y="23754"/>
                  </a:lnTo>
                  <a:lnTo>
                    <a:pt x="85" y="25272"/>
                  </a:lnTo>
                  <a:lnTo>
                    <a:pt x="0" y="2684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7" name="pg977"/>
            <p:cNvSpPr/>
            <p:nvPr/>
          </p:nvSpPr>
          <p:spPr>
            <a:xfrm>
              <a:off x="5173892" y="1786445"/>
              <a:ext cx="73096" cy="91596"/>
            </a:xfrm>
            <a:custGeom>
              <a:avLst/>
              <a:pathLst>
                <a:path w="73096" h="91596">
                  <a:moveTo>
                    <a:pt x="73096" y="65484"/>
                  </a:moveTo>
                  <a:lnTo>
                    <a:pt x="73072" y="66715"/>
                  </a:lnTo>
                  <a:lnTo>
                    <a:pt x="72998" y="67920"/>
                  </a:lnTo>
                  <a:lnTo>
                    <a:pt x="72875" y="69099"/>
                  </a:lnTo>
                  <a:lnTo>
                    <a:pt x="72704" y="70251"/>
                  </a:lnTo>
                  <a:lnTo>
                    <a:pt x="72483" y="71377"/>
                  </a:lnTo>
                  <a:lnTo>
                    <a:pt x="72212" y="72478"/>
                  </a:lnTo>
                  <a:lnTo>
                    <a:pt x="71893" y="73552"/>
                  </a:lnTo>
                  <a:lnTo>
                    <a:pt x="71525" y="74599"/>
                  </a:lnTo>
                  <a:lnTo>
                    <a:pt x="71107" y="75621"/>
                  </a:lnTo>
                  <a:lnTo>
                    <a:pt x="70641" y="76616"/>
                  </a:lnTo>
                  <a:lnTo>
                    <a:pt x="70144" y="77567"/>
                  </a:lnTo>
                  <a:lnTo>
                    <a:pt x="69603" y="78489"/>
                  </a:lnTo>
                  <a:lnTo>
                    <a:pt x="69018" y="79381"/>
                  </a:lnTo>
                  <a:lnTo>
                    <a:pt x="68388" y="80244"/>
                  </a:lnTo>
                  <a:lnTo>
                    <a:pt x="67714" y="81077"/>
                  </a:lnTo>
                  <a:lnTo>
                    <a:pt x="66997" y="81881"/>
                  </a:lnTo>
                  <a:lnTo>
                    <a:pt x="66234" y="82656"/>
                  </a:lnTo>
                  <a:lnTo>
                    <a:pt x="65428" y="83400"/>
                  </a:lnTo>
                  <a:lnTo>
                    <a:pt x="64578" y="84116"/>
                  </a:lnTo>
                  <a:lnTo>
                    <a:pt x="63683" y="84802"/>
                  </a:lnTo>
                  <a:lnTo>
                    <a:pt x="62745" y="85442"/>
                  </a:lnTo>
                  <a:lnTo>
                    <a:pt x="61764" y="86053"/>
                  </a:lnTo>
                  <a:lnTo>
                    <a:pt x="60741" y="86634"/>
                  </a:lnTo>
                  <a:lnTo>
                    <a:pt x="59675" y="87185"/>
                  </a:lnTo>
                  <a:lnTo>
                    <a:pt x="58567" y="87708"/>
                  </a:lnTo>
                  <a:lnTo>
                    <a:pt x="57416" y="88200"/>
                  </a:lnTo>
                  <a:lnTo>
                    <a:pt x="56223" y="88664"/>
                  </a:lnTo>
                  <a:lnTo>
                    <a:pt x="54987" y="89098"/>
                  </a:lnTo>
                  <a:lnTo>
                    <a:pt x="53708" y="89502"/>
                  </a:lnTo>
                  <a:lnTo>
                    <a:pt x="52387" y="89877"/>
                  </a:lnTo>
                  <a:lnTo>
                    <a:pt x="51041" y="90203"/>
                  </a:lnTo>
                  <a:lnTo>
                    <a:pt x="49656" y="90496"/>
                  </a:lnTo>
                  <a:lnTo>
                    <a:pt x="48232" y="90753"/>
                  </a:lnTo>
                  <a:lnTo>
                    <a:pt x="46768" y="90977"/>
                  </a:lnTo>
                  <a:lnTo>
                    <a:pt x="45266" y="91166"/>
                  </a:lnTo>
                  <a:lnTo>
                    <a:pt x="43723" y="91321"/>
                  </a:lnTo>
                  <a:lnTo>
                    <a:pt x="42142" y="91441"/>
                  </a:lnTo>
                  <a:lnTo>
                    <a:pt x="40521" y="91527"/>
                  </a:lnTo>
                  <a:lnTo>
                    <a:pt x="38861" y="91579"/>
                  </a:lnTo>
                  <a:lnTo>
                    <a:pt x="37162" y="91596"/>
                  </a:lnTo>
                  <a:lnTo>
                    <a:pt x="35638" y="91583"/>
                  </a:lnTo>
                  <a:lnTo>
                    <a:pt x="34143" y="91547"/>
                  </a:lnTo>
                  <a:lnTo>
                    <a:pt x="32678" y="91485"/>
                  </a:lnTo>
                  <a:lnTo>
                    <a:pt x="31242" y="91399"/>
                  </a:lnTo>
                  <a:lnTo>
                    <a:pt x="29836" y="91289"/>
                  </a:lnTo>
                  <a:lnTo>
                    <a:pt x="28459" y="91154"/>
                  </a:lnTo>
                  <a:lnTo>
                    <a:pt x="27112" y="90994"/>
                  </a:lnTo>
                  <a:lnTo>
                    <a:pt x="25794" y="90810"/>
                  </a:lnTo>
                  <a:lnTo>
                    <a:pt x="24505" y="90601"/>
                  </a:lnTo>
                  <a:lnTo>
                    <a:pt x="23246" y="90368"/>
                  </a:lnTo>
                  <a:lnTo>
                    <a:pt x="22033" y="90124"/>
                  </a:lnTo>
                  <a:lnTo>
                    <a:pt x="20850" y="89851"/>
                  </a:lnTo>
                  <a:lnTo>
                    <a:pt x="19696" y="89548"/>
                  </a:lnTo>
                  <a:lnTo>
                    <a:pt x="18571" y="89215"/>
                  </a:lnTo>
                  <a:lnTo>
                    <a:pt x="17476" y="88854"/>
                  </a:lnTo>
                  <a:lnTo>
                    <a:pt x="16410" y="88462"/>
                  </a:lnTo>
                  <a:lnTo>
                    <a:pt x="15374" y="88042"/>
                  </a:lnTo>
                  <a:lnTo>
                    <a:pt x="14367" y="87591"/>
                  </a:lnTo>
                  <a:lnTo>
                    <a:pt x="13389" y="87112"/>
                  </a:lnTo>
                  <a:lnTo>
                    <a:pt x="12442" y="86603"/>
                  </a:lnTo>
                  <a:lnTo>
                    <a:pt x="11523" y="86062"/>
                  </a:lnTo>
                  <a:lnTo>
                    <a:pt x="10634" y="85489"/>
                  </a:lnTo>
                  <a:lnTo>
                    <a:pt x="9775" y="84884"/>
                  </a:lnTo>
                  <a:lnTo>
                    <a:pt x="8945" y="84245"/>
                  </a:lnTo>
                  <a:lnTo>
                    <a:pt x="8144" y="83574"/>
                  </a:lnTo>
                  <a:lnTo>
                    <a:pt x="7373" y="82870"/>
                  </a:lnTo>
                  <a:lnTo>
                    <a:pt x="6631" y="82133"/>
                  </a:lnTo>
                  <a:lnTo>
                    <a:pt x="5919" y="81364"/>
                  </a:lnTo>
                  <a:lnTo>
                    <a:pt x="5237" y="80562"/>
                  </a:lnTo>
                  <a:lnTo>
                    <a:pt x="4583" y="79727"/>
                  </a:lnTo>
                  <a:lnTo>
                    <a:pt x="3978" y="78840"/>
                  </a:lnTo>
                  <a:lnTo>
                    <a:pt x="3405" y="77916"/>
                  </a:lnTo>
                  <a:lnTo>
                    <a:pt x="2864" y="76954"/>
                  </a:lnTo>
                  <a:lnTo>
                    <a:pt x="2357" y="75955"/>
                  </a:lnTo>
                  <a:lnTo>
                    <a:pt x="1882" y="74918"/>
                  </a:lnTo>
                  <a:lnTo>
                    <a:pt x="1440" y="73843"/>
                  </a:lnTo>
                  <a:lnTo>
                    <a:pt x="1031" y="72731"/>
                  </a:lnTo>
                  <a:lnTo>
                    <a:pt x="654" y="71580"/>
                  </a:lnTo>
                  <a:lnTo>
                    <a:pt x="311" y="70393"/>
                  </a:lnTo>
                  <a:lnTo>
                    <a:pt x="0" y="69167"/>
                  </a:lnTo>
                  <a:lnTo>
                    <a:pt x="13015" y="66630"/>
                  </a:lnTo>
                  <a:lnTo>
                    <a:pt x="13431" y="68016"/>
                  </a:lnTo>
                  <a:lnTo>
                    <a:pt x="13928" y="69328"/>
                  </a:lnTo>
                  <a:lnTo>
                    <a:pt x="14505" y="70564"/>
                  </a:lnTo>
                  <a:lnTo>
                    <a:pt x="15162" y="71725"/>
                  </a:lnTo>
                  <a:lnTo>
                    <a:pt x="15900" y="72810"/>
                  </a:lnTo>
                  <a:lnTo>
                    <a:pt x="16718" y="73820"/>
                  </a:lnTo>
                  <a:lnTo>
                    <a:pt x="17616" y="74755"/>
                  </a:lnTo>
                  <a:lnTo>
                    <a:pt x="18594" y="75614"/>
                  </a:lnTo>
                  <a:lnTo>
                    <a:pt x="19652" y="76398"/>
                  </a:lnTo>
                  <a:lnTo>
                    <a:pt x="20791" y="77107"/>
                  </a:lnTo>
                  <a:lnTo>
                    <a:pt x="22015" y="77729"/>
                  </a:lnTo>
                  <a:lnTo>
                    <a:pt x="23332" y="78286"/>
                  </a:lnTo>
                  <a:lnTo>
                    <a:pt x="24739" y="78777"/>
                  </a:lnTo>
                  <a:lnTo>
                    <a:pt x="26239" y="79203"/>
                  </a:lnTo>
                  <a:lnTo>
                    <a:pt x="27830" y="79563"/>
                  </a:lnTo>
                  <a:lnTo>
                    <a:pt x="29513" y="79858"/>
                  </a:lnTo>
                  <a:lnTo>
                    <a:pt x="31288" y="80087"/>
                  </a:lnTo>
                  <a:lnTo>
                    <a:pt x="33154" y="80251"/>
                  </a:lnTo>
                  <a:lnTo>
                    <a:pt x="35112" y="80349"/>
                  </a:lnTo>
                  <a:lnTo>
                    <a:pt x="37162" y="80382"/>
                  </a:lnTo>
                  <a:lnTo>
                    <a:pt x="38103" y="80375"/>
                  </a:lnTo>
                  <a:lnTo>
                    <a:pt x="39028" y="80355"/>
                  </a:lnTo>
                  <a:lnTo>
                    <a:pt x="39937" y="80323"/>
                  </a:lnTo>
                  <a:lnTo>
                    <a:pt x="40829" y="80277"/>
                  </a:lnTo>
                  <a:lnTo>
                    <a:pt x="41705" y="80218"/>
                  </a:lnTo>
                  <a:lnTo>
                    <a:pt x="42564" y="80146"/>
                  </a:lnTo>
                  <a:lnTo>
                    <a:pt x="43407" y="80061"/>
                  </a:lnTo>
                  <a:lnTo>
                    <a:pt x="44234" y="79962"/>
                  </a:lnTo>
                  <a:lnTo>
                    <a:pt x="45045" y="79851"/>
                  </a:lnTo>
                  <a:lnTo>
                    <a:pt x="45839" y="79727"/>
                  </a:lnTo>
                  <a:lnTo>
                    <a:pt x="46629" y="79587"/>
                  </a:lnTo>
                  <a:lnTo>
                    <a:pt x="47397" y="79429"/>
                  </a:lnTo>
                  <a:lnTo>
                    <a:pt x="48142" y="79253"/>
                  </a:lnTo>
                  <a:lnTo>
                    <a:pt x="48864" y="79059"/>
                  </a:lnTo>
                  <a:lnTo>
                    <a:pt x="49563" y="78847"/>
                  </a:lnTo>
                  <a:lnTo>
                    <a:pt x="50239" y="78617"/>
                  </a:lnTo>
                  <a:lnTo>
                    <a:pt x="50892" y="78369"/>
                  </a:lnTo>
                  <a:lnTo>
                    <a:pt x="51523" y="78103"/>
                  </a:lnTo>
                  <a:lnTo>
                    <a:pt x="52130" y="77819"/>
                  </a:lnTo>
                  <a:lnTo>
                    <a:pt x="52714" y="77517"/>
                  </a:lnTo>
                  <a:lnTo>
                    <a:pt x="53274" y="77179"/>
                  </a:lnTo>
                  <a:lnTo>
                    <a:pt x="53808" y="76822"/>
                  </a:lnTo>
                  <a:lnTo>
                    <a:pt x="54316" y="76446"/>
                  </a:lnTo>
                  <a:lnTo>
                    <a:pt x="54797" y="76050"/>
                  </a:lnTo>
                  <a:lnTo>
                    <a:pt x="55252" y="75634"/>
                  </a:lnTo>
                  <a:lnTo>
                    <a:pt x="55681" y="75198"/>
                  </a:lnTo>
                  <a:lnTo>
                    <a:pt x="56084" y="74743"/>
                  </a:lnTo>
                  <a:lnTo>
                    <a:pt x="56460" y="74269"/>
                  </a:lnTo>
                  <a:lnTo>
                    <a:pt x="56810" y="73774"/>
                  </a:lnTo>
                  <a:lnTo>
                    <a:pt x="57135" y="73260"/>
                  </a:lnTo>
                  <a:lnTo>
                    <a:pt x="57446" y="72708"/>
                  </a:lnTo>
                  <a:lnTo>
                    <a:pt x="57724" y="72131"/>
                  </a:lnTo>
                  <a:lnTo>
                    <a:pt x="57970" y="71529"/>
                  </a:lnTo>
                  <a:lnTo>
                    <a:pt x="58182" y="70903"/>
                  </a:lnTo>
                  <a:lnTo>
                    <a:pt x="58362" y="70252"/>
                  </a:lnTo>
                  <a:lnTo>
                    <a:pt x="58510" y="69577"/>
                  </a:lnTo>
                  <a:lnTo>
                    <a:pt x="58624" y="68877"/>
                  </a:lnTo>
                  <a:lnTo>
                    <a:pt x="58706" y="68152"/>
                  </a:lnTo>
                  <a:lnTo>
                    <a:pt x="58755" y="67403"/>
                  </a:lnTo>
                  <a:lnTo>
                    <a:pt x="58772" y="66630"/>
                  </a:lnTo>
                  <a:lnTo>
                    <a:pt x="58753" y="65842"/>
                  </a:lnTo>
                  <a:lnTo>
                    <a:pt x="58696" y="65084"/>
                  </a:lnTo>
                  <a:lnTo>
                    <a:pt x="58602" y="64356"/>
                  </a:lnTo>
                  <a:lnTo>
                    <a:pt x="58470" y="63657"/>
                  </a:lnTo>
                  <a:lnTo>
                    <a:pt x="58301" y="62987"/>
                  </a:lnTo>
                  <a:lnTo>
                    <a:pt x="58094" y="62347"/>
                  </a:lnTo>
                  <a:lnTo>
                    <a:pt x="57849" y="61737"/>
                  </a:lnTo>
                  <a:lnTo>
                    <a:pt x="57567" y="61155"/>
                  </a:lnTo>
                  <a:lnTo>
                    <a:pt x="57247" y="60604"/>
                  </a:lnTo>
                  <a:lnTo>
                    <a:pt x="56889" y="60081"/>
                  </a:lnTo>
                  <a:lnTo>
                    <a:pt x="56498" y="59567"/>
                  </a:lnTo>
                  <a:lnTo>
                    <a:pt x="56077" y="59070"/>
                  </a:lnTo>
                  <a:lnTo>
                    <a:pt x="55627" y="58591"/>
                  </a:lnTo>
                  <a:lnTo>
                    <a:pt x="55147" y="58130"/>
                  </a:lnTo>
                  <a:lnTo>
                    <a:pt x="54638" y="57687"/>
                  </a:lnTo>
                  <a:lnTo>
                    <a:pt x="54099" y="57262"/>
                  </a:lnTo>
                  <a:lnTo>
                    <a:pt x="53531" y="56855"/>
                  </a:lnTo>
                  <a:lnTo>
                    <a:pt x="52934" y="56467"/>
                  </a:lnTo>
                  <a:lnTo>
                    <a:pt x="52307" y="56096"/>
                  </a:lnTo>
                  <a:lnTo>
                    <a:pt x="51650" y="55743"/>
                  </a:lnTo>
                  <a:lnTo>
                    <a:pt x="50964" y="55404"/>
                  </a:lnTo>
                  <a:lnTo>
                    <a:pt x="50249" y="55075"/>
                  </a:lnTo>
                  <a:lnTo>
                    <a:pt x="49504" y="54756"/>
                  </a:lnTo>
                  <a:lnTo>
                    <a:pt x="48730" y="54446"/>
                  </a:lnTo>
                  <a:lnTo>
                    <a:pt x="47926" y="54147"/>
                  </a:lnTo>
                  <a:lnTo>
                    <a:pt x="47093" y="53857"/>
                  </a:lnTo>
                  <a:lnTo>
                    <a:pt x="46230" y="53577"/>
                  </a:lnTo>
                  <a:lnTo>
                    <a:pt x="45338" y="53307"/>
                  </a:lnTo>
                  <a:lnTo>
                    <a:pt x="44416" y="53047"/>
                  </a:lnTo>
                  <a:lnTo>
                    <a:pt x="43465" y="52796"/>
                  </a:lnTo>
                  <a:lnTo>
                    <a:pt x="42505" y="52532"/>
                  </a:lnTo>
                  <a:lnTo>
                    <a:pt x="41526" y="52263"/>
                  </a:lnTo>
                  <a:lnTo>
                    <a:pt x="40528" y="51988"/>
                  </a:lnTo>
                  <a:lnTo>
                    <a:pt x="39509" y="51709"/>
                  </a:lnTo>
                  <a:lnTo>
                    <a:pt x="38472" y="51425"/>
                  </a:lnTo>
                  <a:lnTo>
                    <a:pt x="37414" y="51136"/>
                  </a:lnTo>
                  <a:lnTo>
                    <a:pt x="36337" y="50842"/>
                  </a:lnTo>
                  <a:lnTo>
                    <a:pt x="35240" y="50544"/>
                  </a:lnTo>
                  <a:lnTo>
                    <a:pt x="34123" y="50240"/>
                  </a:lnTo>
                  <a:lnTo>
                    <a:pt x="32987" y="49931"/>
                  </a:lnTo>
                  <a:lnTo>
                    <a:pt x="31924" y="49650"/>
                  </a:lnTo>
                  <a:lnTo>
                    <a:pt x="30862" y="49362"/>
                  </a:lnTo>
                  <a:lnTo>
                    <a:pt x="29802" y="49067"/>
                  </a:lnTo>
                  <a:lnTo>
                    <a:pt x="28744" y="48766"/>
                  </a:lnTo>
                  <a:lnTo>
                    <a:pt x="27687" y="48458"/>
                  </a:lnTo>
                  <a:lnTo>
                    <a:pt x="26632" y="48144"/>
                  </a:lnTo>
                  <a:lnTo>
                    <a:pt x="25579" y="47823"/>
                  </a:lnTo>
                  <a:lnTo>
                    <a:pt x="24527" y="47495"/>
                  </a:lnTo>
                  <a:lnTo>
                    <a:pt x="23476" y="47161"/>
                  </a:lnTo>
                  <a:lnTo>
                    <a:pt x="22428" y="46821"/>
                  </a:lnTo>
                  <a:lnTo>
                    <a:pt x="21390" y="46466"/>
                  </a:lnTo>
                  <a:lnTo>
                    <a:pt x="20372" y="46091"/>
                  </a:lnTo>
                  <a:lnTo>
                    <a:pt x="19373" y="45694"/>
                  </a:lnTo>
                  <a:lnTo>
                    <a:pt x="18394" y="45275"/>
                  </a:lnTo>
                  <a:lnTo>
                    <a:pt x="17435" y="44836"/>
                  </a:lnTo>
                  <a:lnTo>
                    <a:pt x="16495" y="44375"/>
                  </a:lnTo>
                  <a:lnTo>
                    <a:pt x="15575" y="43893"/>
                  </a:lnTo>
                  <a:lnTo>
                    <a:pt x="14675" y="43389"/>
                  </a:lnTo>
                  <a:lnTo>
                    <a:pt x="13794" y="42865"/>
                  </a:lnTo>
                  <a:lnTo>
                    <a:pt x="12933" y="42319"/>
                  </a:lnTo>
                  <a:lnTo>
                    <a:pt x="12113" y="41733"/>
                  </a:lnTo>
                  <a:lnTo>
                    <a:pt x="11325" y="41120"/>
                  </a:lnTo>
                  <a:lnTo>
                    <a:pt x="10568" y="40482"/>
                  </a:lnTo>
                  <a:lnTo>
                    <a:pt x="9842" y="39817"/>
                  </a:lnTo>
                  <a:lnTo>
                    <a:pt x="9147" y="39126"/>
                  </a:lnTo>
                  <a:lnTo>
                    <a:pt x="8483" y="38409"/>
                  </a:lnTo>
                  <a:lnTo>
                    <a:pt x="7850" y="37666"/>
                  </a:lnTo>
                  <a:lnTo>
                    <a:pt x="7249" y="36897"/>
                  </a:lnTo>
                  <a:lnTo>
                    <a:pt x="6678" y="36101"/>
                  </a:lnTo>
                  <a:lnTo>
                    <a:pt x="6139" y="35279"/>
                  </a:lnTo>
                  <a:lnTo>
                    <a:pt x="5641" y="34423"/>
                  </a:lnTo>
                  <a:lnTo>
                    <a:pt x="5196" y="33524"/>
                  </a:lnTo>
                  <a:lnTo>
                    <a:pt x="4803" y="32583"/>
                  </a:lnTo>
                  <a:lnTo>
                    <a:pt x="4462" y="31599"/>
                  </a:lnTo>
                  <a:lnTo>
                    <a:pt x="4174" y="30573"/>
                  </a:lnTo>
                  <a:lnTo>
                    <a:pt x="3938" y="29503"/>
                  </a:lnTo>
                  <a:lnTo>
                    <a:pt x="3755" y="28392"/>
                  </a:lnTo>
                  <a:lnTo>
                    <a:pt x="3624" y="27238"/>
                  </a:lnTo>
                  <a:lnTo>
                    <a:pt x="3545" y="26041"/>
                  </a:lnTo>
                  <a:lnTo>
                    <a:pt x="3519" y="24802"/>
                  </a:lnTo>
                  <a:lnTo>
                    <a:pt x="3605" y="22437"/>
                  </a:lnTo>
                  <a:lnTo>
                    <a:pt x="3863" y="20188"/>
                  </a:lnTo>
                  <a:lnTo>
                    <a:pt x="4293" y="18056"/>
                  </a:lnTo>
                  <a:lnTo>
                    <a:pt x="4894" y="16040"/>
                  </a:lnTo>
                  <a:lnTo>
                    <a:pt x="5668" y="14140"/>
                  </a:lnTo>
                  <a:lnTo>
                    <a:pt x="6613" y="12356"/>
                  </a:lnTo>
                  <a:lnTo>
                    <a:pt x="7731" y="10689"/>
                  </a:lnTo>
                  <a:lnTo>
                    <a:pt x="9020" y="9138"/>
                  </a:lnTo>
                  <a:lnTo>
                    <a:pt x="10481" y="7703"/>
                  </a:lnTo>
                  <a:lnTo>
                    <a:pt x="12114" y="6384"/>
                  </a:lnTo>
                  <a:lnTo>
                    <a:pt x="13928" y="5171"/>
                  </a:lnTo>
                  <a:lnTo>
                    <a:pt x="15899" y="4086"/>
                  </a:lnTo>
                  <a:lnTo>
                    <a:pt x="18027" y="3128"/>
                  </a:lnTo>
                  <a:lnTo>
                    <a:pt x="20313" y="2298"/>
                  </a:lnTo>
                  <a:lnTo>
                    <a:pt x="22755" y="1596"/>
                  </a:lnTo>
                  <a:lnTo>
                    <a:pt x="25355" y="1021"/>
                  </a:lnTo>
                  <a:lnTo>
                    <a:pt x="28112" y="574"/>
                  </a:lnTo>
                  <a:lnTo>
                    <a:pt x="31026" y="255"/>
                  </a:lnTo>
                  <a:lnTo>
                    <a:pt x="34097" y="63"/>
                  </a:lnTo>
                  <a:lnTo>
                    <a:pt x="37326" y="0"/>
                  </a:lnTo>
                  <a:lnTo>
                    <a:pt x="40195" y="51"/>
                  </a:lnTo>
                  <a:lnTo>
                    <a:pt x="42944" y="206"/>
                  </a:lnTo>
                  <a:lnTo>
                    <a:pt x="45572" y="464"/>
                  </a:lnTo>
                  <a:lnTo>
                    <a:pt x="48078" y="825"/>
                  </a:lnTo>
                  <a:lnTo>
                    <a:pt x="50463" y="1289"/>
                  </a:lnTo>
                  <a:lnTo>
                    <a:pt x="52728" y="1856"/>
                  </a:lnTo>
                  <a:lnTo>
                    <a:pt x="54870" y="2526"/>
                  </a:lnTo>
                  <a:lnTo>
                    <a:pt x="56892" y="3300"/>
                  </a:lnTo>
                  <a:lnTo>
                    <a:pt x="58793" y="4177"/>
                  </a:lnTo>
                  <a:lnTo>
                    <a:pt x="60573" y="5156"/>
                  </a:lnTo>
                  <a:lnTo>
                    <a:pt x="62244" y="6250"/>
                  </a:lnTo>
                  <a:lnTo>
                    <a:pt x="63788" y="7468"/>
                  </a:lnTo>
                  <a:lnTo>
                    <a:pt x="65204" y="8810"/>
                  </a:lnTo>
                  <a:lnTo>
                    <a:pt x="66492" y="10277"/>
                  </a:lnTo>
                  <a:lnTo>
                    <a:pt x="67653" y="11869"/>
                  </a:lnTo>
                  <a:lnTo>
                    <a:pt x="68686" y="13584"/>
                  </a:lnTo>
                  <a:lnTo>
                    <a:pt x="69591" y="15424"/>
                  </a:lnTo>
                  <a:lnTo>
                    <a:pt x="70369" y="17389"/>
                  </a:lnTo>
                  <a:lnTo>
                    <a:pt x="71019" y="19478"/>
                  </a:lnTo>
                  <a:lnTo>
                    <a:pt x="71541" y="21691"/>
                  </a:lnTo>
                  <a:lnTo>
                    <a:pt x="58281" y="23328"/>
                  </a:lnTo>
                  <a:lnTo>
                    <a:pt x="58121" y="22652"/>
                  </a:lnTo>
                  <a:lnTo>
                    <a:pt x="57937" y="21999"/>
                  </a:lnTo>
                  <a:lnTo>
                    <a:pt x="57728" y="21369"/>
                  </a:lnTo>
                  <a:lnTo>
                    <a:pt x="57495" y="20761"/>
                  </a:lnTo>
                  <a:lnTo>
                    <a:pt x="57237" y="20177"/>
                  </a:lnTo>
                  <a:lnTo>
                    <a:pt x="56955" y="19615"/>
                  </a:lnTo>
                  <a:lnTo>
                    <a:pt x="56648" y="19077"/>
                  </a:lnTo>
                  <a:lnTo>
                    <a:pt x="56316" y="18561"/>
                  </a:lnTo>
                  <a:lnTo>
                    <a:pt x="55960" y="18068"/>
                  </a:lnTo>
                  <a:lnTo>
                    <a:pt x="55579" y="17598"/>
                  </a:lnTo>
                  <a:lnTo>
                    <a:pt x="55178" y="17133"/>
                  </a:lnTo>
                  <a:lnTo>
                    <a:pt x="54761" y="16688"/>
                  </a:lnTo>
                  <a:lnTo>
                    <a:pt x="54327" y="16263"/>
                  </a:lnTo>
                  <a:lnTo>
                    <a:pt x="53877" y="15857"/>
                  </a:lnTo>
                  <a:lnTo>
                    <a:pt x="53410" y="15470"/>
                  </a:lnTo>
                  <a:lnTo>
                    <a:pt x="52927" y="15103"/>
                  </a:lnTo>
                  <a:lnTo>
                    <a:pt x="52428" y="14756"/>
                  </a:lnTo>
                  <a:lnTo>
                    <a:pt x="51912" y="14429"/>
                  </a:lnTo>
                  <a:lnTo>
                    <a:pt x="51380" y="14121"/>
                  </a:lnTo>
                  <a:lnTo>
                    <a:pt x="50832" y="13833"/>
                  </a:lnTo>
                  <a:lnTo>
                    <a:pt x="50268" y="13547"/>
                  </a:lnTo>
                  <a:lnTo>
                    <a:pt x="49689" y="13280"/>
                  </a:lnTo>
                  <a:lnTo>
                    <a:pt x="49096" y="13030"/>
                  </a:lnTo>
                  <a:lnTo>
                    <a:pt x="48487" y="12798"/>
                  </a:lnTo>
                  <a:lnTo>
                    <a:pt x="47864" y="12585"/>
                  </a:lnTo>
                  <a:lnTo>
                    <a:pt x="47227" y="12389"/>
                  </a:lnTo>
                  <a:lnTo>
                    <a:pt x="46574" y="12212"/>
                  </a:lnTo>
                  <a:lnTo>
                    <a:pt x="45907" y="12052"/>
                  </a:lnTo>
                  <a:lnTo>
                    <a:pt x="45225" y="11910"/>
                  </a:lnTo>
                  <a:lnTo>
                    <a:pt x="44529" y="11787"/>
                  </a:lnTo>
                  <a:lnTo>
                    <a:pt x="43838" y="11662"/>
                  </a:lnTo>
                  <a:lnTo>
                    <a:pt x="43141" y="11551"/>
                  </a:lnTo>
                  <a:lnTo>
                    <a:pt x="42437" y="11453"/>
                  </a:lnTo>
                  <a:lnTo>
                    <a:pt x="41726" y="11368"/>
                  </a:lnTo>
                  <a:lnTo>
                    <a:pt x="41009" y="11296"/>
                  </a:lnTo>
                  <a:lnTo>
                    <a:pt x="40285" y="11237"/>
                  </a:lnTo>
                  <a:lnTo>
                    <a:pt x="39555" y="11191"/>
                  </a:lnTo>
                  <a:lnTo>
                    <a:pt x="38819" y="11158"/>
                  </a:lnTo>
                  <a:lnTo>
                    <a:pt x="38075" y="11138"/>
                  </a:lnTo>
                  <a:lnTo>
                    <a:pt x="37326" y="11132"/>
                  </a:lnTo>
                  <a:lnTo>
                    <a:pt x="35381" y="11162"/>
                  </a:lnTo>
                  <a:lnTo>
                    <a:pt x="33541" y="11253"/>
                  </a:lnTo>
                  <a:lnTo>
                    <a:pt x="31805" y="11404"/>
                  </a:lnTo>
                  <a:lnTo>
                    <a:pt x="30175" y="11616"/>
                  </a:lnTo>
                  <a:lnTo>
                    <a:pt x="28649" y="11889"/>
                  </a:lnTo>
                  <a:lnTo>
                    <a:pt x="27228" y="12222"/>
                  </a:lnTo>
                  <a:lnTo>
                    <a:pt x="25912" y="12616"/>
                  </a:lnTo>
                  <a:lnTo>
                    <a:pt x="24700" y="13070"/>
                  </a:lnTo>
                  <a:lnTo>
                    <a:pt x="23594" y="13585"/>
                  </a:lnTo>
                  <a:lnTo>
                    <a:pt x="22592" y="14160"/>
                  </a:lnTo>
                  <a:lnTo>
                    <a:pt x="21690" y="14797"/>
                  </a:lnTo>
                  <a:lnTo>
                    <a:pt x="20882" y="15496"/>
                  </a:lnTo>
                  <a:lnTo>
                    <a:pt x="20170" y="16258"/>
                  </a:lnTo>
                  <a:lnTo>
                    <a:pt x="19553" y="17081"/>
                  </a:lnTo>
                  <a:lnTo>
                    <a:pt x="19031" y="17967"/>
                  </a:lnTo>
                  <a:lnTo>
                    <a:pt x="18604" y="18915"/>
                  </a:lnTo>
                  <a:lnTo>
                    <a:pt x="18271" y="19925"/>
                  </a:lnTo>
                  <a:lnTo>
                    <a:pt x="18034" y="20997"/>
                  </a:lnTo>
                  <a:lnTo>
                    <a:pt x="17891" y="22132"/>
                  </a:lnTo>
                  <a:lnTo>
                    <a:pt x="17844" y="23328"/>
                  </a:lnTo>
                  <a:lnTo>
                    <a:pt x="17861" y="24036"/>
                  </a:lnTo>
                  <a:lnTo>
                    <a:pt x="17913" y="24720"/>
                  </a:lnTo>
                  <a:lnTo>
                    <a:pt x="17999" y="25379"/>
                  </a:lnTo>
                  <a:lnTo>
                    <a:pt x="18119" y="26013"/>
                  </a:lnTo>
                  <a:lnTo>
                    <a:pt x="18274" y="26623"/>
                  </a:lnTo>
                  <a:lnTo>
                    <a:pt x="18463" y="27208"/>
                  </a:lnTo>
                  <a:lnTo>
                    <a:pt x="18686" y="27769"/>
                  </a:lnTo>
                  <a:lnTo>
                    <a:pt x="18944" y="28305"/>
                  </a:lnTo>
                  <a:lnTo>
                    <a:pt x="19236" y="28817"/>
                  </a:lnTo>
                  <a:lnTo>
                    <a:pt x="19563" y="29304"/>
                  </a:lnTo>
                  <a:lnTo>
                    <a:pt x="19936" y="29756"/>
                  </a:lnTo>
                  <a:lnTo>
                    <a:pt x="20336" y="30194"/>
                  </a:lnTo>
                  <a:lnTo>
                    <a:pt x="20761" y="30620"/>
                  </a:lnTo>
                  <a:lnTo>
                    <a:pt x="21213" y="31033"/>
                  </a:lnTo>
                  <a:lnTo>
                    <a:pt x="21691" y="31432"/>
                  </a:lnTo>
                  <a:lnTo>
                    <a:pt x="22195" y="31818"/>
                  </a:lnTo>
                  <a:lnTo>
                    <a:pt x="22726" y="32192"/>
                  </a:lnTo>
                  <a:lnTo>
                    <a:pt x="23282" y="32552"/>
                  </a:lnTo>
                  <a:lnTo>
                    <a:pt x="23865" y="32899"/>
                  </a:lnTo>
                  <a:lnTo>
                    <a:pt x="24474" y="33233"/>
                  </a:lnTo>
                  <a:lnTo>
                    <a:pt x="25125" y="33541"/>
                  </a:lnTo>
                  <a:lnTo>
                    <a:pt x="25800" y="33842"/>
                  </a:lnTo>
                  <a:lnTo>
                    <a:pt x="26500" y="34137"/>
                  </a:lnTo>
                  <a:lnTo>
                    <a:pt x="27225" y="34425"/>
                  </a:lnTo>
                  <a:lnTo>
                    <a:pt x="27974" y="34706"/>
                  </a:lnTo>
                  <a:lnTo>
                    <a:pt x="28747" y="34981"/>
                  </a:lnTo>
                  <a:lnTo>
                    <a:pt x="29545" y="35250"/>
                  </a:lnTo>
                  <a:lnTo>
                    <a:pt x="30368" y="35512"/>
                  </a:lnTo>
                  <a:lnTo>
                    <a:pt x="31215" y="35767"/>
                  </a:lnTo>
                  <a:lnTo>
                    <a:pt x="32087" y="36016"/>
                  </a:lnTo>
                  <a:lnTo>
                    <a:pt x="32980" y="36247"/>
                  </a:lnTo>
                  <a:lnTo>
                    <a:pt x="33891" y="36481"/>
                  </a:lnTo>
                  <a:lnTo>
                    <a:pt x="34820" y="36718"/>
                  </a:lnTo>
                  <a:lnTo>
                    <a:pt x="35767" y="36959"/>
                  </a:lnTo>
                  <a:lnTo>
                    <a:pt x="36732" y="37203"/>
                  </a:lnTo>
                  <a:lnTo>
                    <a:pt x="37715" y="37450"/>
                  </a:lnTo>
                  <a:lnTo>
                    <a:pt x="38716" y="37700"/>
                  </a:lnTo>
                  <a:lnTo>
                    <a:pt x="39735" y="37954"/>
                  </a:lnTo>
                  <a:lnTo>
                    <a:pt x="40773" y="38211"/>
                  </a:lnTo>
                  <a:lnTo>
                    <a:pt x="41828" y="38472"/>
                  </a:lnTo>
                  <a:lnTo>
                    <a:pt x="42533" y="38653"/>
                  </a:lnTo>
                  <a:lnTo>
                    <a:pt x="43242" y="38838"/>
                  </a:lnTo>
                  <a:lnTo>
                    <a:pt x="43954" y="39027"/>
                  </a:lnTo>
                  <a:lnTo>
                    <a:pt x="44670" y="39218"/>
                  </a:lnTo>
                  <a:lnTo>
                    <a:pt x="45388" y="39413"/>
                  </a:lnTo>
                  <a:lnTo>
                    <a:pt x="46110" y="39611"/>
                  </a:lnTo>
                  <a:lnTo>
                    <a:pt x="46836" y="39812"/>
                  </a:lnTo>
                  <a:lnTo>
                    <a:pt x="47564" y="40017"/>
                  </a:lnTo>
                  <a:lnTo>
                    <a:pt x="48296" y="40225"/>
                  </a:lnTo>
                  <a:lnTo>
                    <a:pt x="49031" y="40436"/>
                  </a:lnTo>
                  <a:lnTo>
                    <a:pt x="49765" y="40637"/>
                  </a:lnTo>
                  <a:lnTo>
                    <a:pt x="50495" y="40849"/>
                  </a:lnTo>
                  <a:lnTo>
                    <a:pt x="51219" y="41070"/>
                  </a:lnTo>
                  <a:lnTo>
                    <a:pt x="51938" y="41300"/>
                  </a:lnTo>
                  <a:lnTo>
                    <a:pt x="52653" y="41541"/>
                  </a:lnTo>
                  <a:lnTo>
                    <a:pt x="53363" y="41792"/>
                  </a:lnTo>
                  <a:lnTo>
                    <a:pt x="54067" y="42052"/>
                  </a:lnTo>
                  <a:lnTo>
                    <a:pt x="54767" y="42322"/>
                  </a:lnTo>
                  <a:lnTo>
                    <a:pt x="55462" y="42602"/>
                  </a:lnTo>
                  <a:lnTo>
                    <a:pt x="56152" y="42892"/>
                  </a:lnTo>
                  <a:lnTo>
                    <a:pt x="56851" y="43176"/>
                  </a:lnTo>
                  <a:lnTo>
                    <a:pt x="57541" y="43471"/>
                  </a:lnTo>
                  <a:lnTo>
                    <a:pt x="58220" y="43778"/>
                  </a:lnTo>
                  <a:lnTo>
                    <a:pt x="58890" y="44097"/>
                  </a:lnTo>
                  <a:lnTo>
                    <a:pt x="59549" y="44427"/>
                  </a:lnTo>
                  <a:lnTo>
                    <a:pt x="60199" y="44768"/>
                  </a:lnTo>
                  <a:lnTo>
                    <a:pt x="60839" y="45121"/>
                  </a:lnTo>
                  <a:lnTo>
                    <a:pt x="61470" y="45485"/>
                  </a:lnTo>
                  <a:lnTo>
                    <a:pt x="62090" y="45861"/>
                  </a:lnTo>
                  <a:lnTo>
                    <a:pt x="62701" y="46248"/>
                  </a:lnTo>
                  <a:lnTo>
                    <a:pt x="63315" y="46633"/>
                  </a:lnTo>
                  <a:lnTo>
                    <a:pt x="63912" y="47034"/>
                  </a:lnTo>
                  <a:lnTo>
                    <a:pt x="64493" y="47451"/>
                  </a:lnTo>
                  <a:lnTo>
                    <a:pt x="65058" y="47885"/>
                  </a:lnTo>
                  <a:lnTo>
                    <a:pt x="65607" y="48335"/>
                  </a:lnTo>
                  <a:lnTo>
                    <a:pt x="66139" y="48802"/>
                  </a:lnTo>
                  <a:lnTo>
                    <a:pt x="66654" y="49285"/>
                  </a:lnTo>
                  <a:lnTo>
                    <a:pt x="67154" y="49784"/>
                  </a:lnTo>
                  <a:lnTo>
                    <a:pt x="67637" y="50300"/>
                  </a:lnTo>
                  <a:lnTo>
                    <a:pt x="68103" y="50832"/>
                  </a:lnTo>
                  <a:lnTo>
                    <a:pt x="68552" y="51381"/>
                  </a:lnTo>
                  <a:lnTo>
                    <a:pt x="68981" y="51948"/>
                  </a:lnTo>
                  <a:lnTo>
                    <a:pt x="69390" y="52534"/>
                  </a:lnTo>
                  <a:lnTo>
                    <a:pt x="69780" y="53137"/>
                  </a:lnTo>
                  <a:lnTo>
                    <a:pt x="70150" y="53758"/>
                  </a:lnTo>
                  <a:lnTo>
                    <a:pt x="70500" y="54397"/>
                  </a:lnTo>
                  <a:lnTo>
                    <a:pt x="70831" y="55055"/>
                  </a:lnTo>
                  <a:lnTo>
                    <a:pt x="71142" y="55730"/>
                  </a:lnTo>
                  <a:lnTo>
                    <a:pt x="71433" y="56423"/>
                  </a:lnTo>
                  <a:lnTo>
                    <a:pt x="71705" y="57135"/>
                  </a:lnTo>
                  <a:lnTo>
                    <a:pt x="71969" y="57866"/>
                  </a:lnTo>
                  <a:lnTo>
                    <a:pt x="72206" y="58621"/>
                  </a:lnTo>
                  <a:lnTo>
                    <a:pt x="72415" y="59399"/>
                  </a:lnTo>
                  <a:lnTo>
                    <a:pt x="72595" y="60199"/>
                  </a:lnTo>
                  <a:lnTo>
                    <a:pt x="72749" y="61023"/>
                  </a:lnTo>
                  <a:lnTo>
                    <a:pt x="72874" y="61869"/>
                  </a:lnTo>
                  <a:lnTo>
                    <a:pt x="72971" y="62738"/>
                  </a:lnTo>
                  <a:lnTo>
                    <a:pt x="73041" y="63631"/>
                  </a:lnTo>
                  <a:lnTo>
                    <a:pt x="73083" y="64546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7</cp:revision>
  <dcterms:created xsi:type="dcterms:W3CDTF">2015-07-14T21:05:00Z</dcterms:created>
  <dcterms:modified xsi:type="dcterms:W3CDTF">2021-10-19T09:46:40Z</dcterms:modified>
</cp:coreProperties>
</file>